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5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6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7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9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0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1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2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notesSlides/notesSlide13.xml" ContentType="application/vnd.openxmlformats-officedocument.presentationml.notesSlide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1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16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17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25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26.xml" ContentType="application/vnd.openxmlformats-officedocument.presentationml.notesSl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27.xml" ContentType="application/vnd.openxmlformats-officedocument.presentationml.notesSl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28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tags/tag188.xml" ContentType="application/vnd.openxmlformats-officedocument.presentationml.tags+xml"/>
  <Override PartName="/ppt/notesSlides/notesSlide30.xml" ContentType="application/vnd.openxmlformats-officedocument.presentationml.notesSl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72" r:id="rId3"/>
    <p:sldId id="301" r:id="rId4"/>
    <p:sldId id="314" r:id="rId5"/>
    <p:sldId id="302" r:id="rId6"/>
    <p:sldId id="305" r:id="rId7"/>
    <p:sldId id="281" r:id="rId8"/>
    <p:sldId id="285" r:id="rId9"/>
    <p:sldId id="282" r:id="rId10"/>
    <p:sldId id="283" r:id="rId11"/>
    <p:sldId id="284" r:id="rId12"/>
    <p:sldId id="286" r:id="rId13"/>
    <p:sldId id="288" r:id="rId14"/>
    <p:sldId id="304" r:id="rId15"/>
    <p:sldId id="312" r:id="rId16"/>
    <p:sldId id="311" r:id="rId17"/>
    <p:sldId id="313" r:id="rId18"/>
    <p:sldId id="289" r:id="rId19"/>
    <p:sldId id="290" r:id="rId20"/>
    <p:sldId id="291" r:id="rId21"/>
    <p:sldId id="292" r:id="rId22"/>
    <p:sldId id="296" r:id="rId23"/>
    <p:sldId id="293" r:id="rId24"/>
    <p:sldId id="306" r:id="rId25"/>
    <p:sldId id="315" r:id="rId26"/>
    <p:sldId id="316" r:id="rId27"/>
    <p:sldId id="299" r:id="rId28"/>
    <p:sldId id="300" r:id="rId29"/>
    <p:sldId id="320" r:id="rId30"/>
    <p:sldId id="287" r:id="rId31"/>
    <p:sldId id="307" r:id="rId32"/>
    <p:sldId id="303" r:id="rId33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6"/>
      <p:bold r:id="rId37"/>
      <p:italic r:id="rId38"/>
      <p:boldItalic r:id="rId39"/>
    </p:embeddedFont>
    <p:embeddedFont>
      <p:font typeface="Latin Modern Math" panose="02000503000000000000" pitchFamily="2" charset="77"/>
      <p:regular r:id="rId40"/>
    </p:embeddedFont>
    <p:embeddedFont>
      <p:font typeface="LM Sans 10" pitchFamily="2" charset="77"/>
      <p:regular r:id="rId41"/>
      <p:bold r:id="rId42"/>
      <p:italic r:id="rId43"/>
      <p:boldItalic r:id="rId44"/>
    </p:embeddedFont>
    <p:embeddedFont>
      <p:font typeface="LM Sans 9" pitchFamily="2" charset="77"/>
      <p:regular r:id="rId45"/>
      <p:italic r:id="rId46"/>
    </p:embeddedFont>
    <p:embeddedFont>
      <p:font typeface="Roboto" panose="02000000000000000000" pitchFamily="2" charset="0"/>
      <p:regular r:id="rId47"/>
      <p:bold r:id="rId48"/>
      <p:italic r:id="rId49"/>
      <p:boldItalic r:id="rId50"/>
    </p:embeddedFont>
    <p:embeddedFont>
      <p:font typeface="Roboto Slab" pitchFamily="2" charset="0"/>
      <p:regular r:id="rId51"/>
      <p:bold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2" roundtripDataSignature="AMtx7miWbCTWFIly9FvzIdwoA+oeirbb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B81A45-4DE2-4855-BC56-6480936E6B95}">
  <a:tblStyle styleId="{69B81A45-4DE2-4855-BC56-6480936E6B95}" styleName="Table_0">
    <a:wholeTbl>
      <a:tcTxStyle b="off" i="off">
        <a:font>
          <a:latin typeface="Georgia"/>
          <a:ea typeface="Georgia"/>
          <a:cs typeface="Georg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0F1"/>
          </a:solidFill>
        </a:fill>
      </a:tcStyle>
    </a:wholeTbl>
    <a:band1H>
      <a:tcTxStyle/>
      <a:tcStyle>
        <a:tcBdr/>
        <a:fill>
          <a:solidFill>
            <a:srgbClr val="CEE0E3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0E3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Georgia"/>
          <a:ea typeface="Georgia"/>
          <a:cs typeface="Georg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Georgia"/>
          <a:ea typeface="Georgia"/>
          <a:cs typeface="Georg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Georgia"/>
          <a:ea typeface="Georgia"/>
          <a:cs typeface="Georg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78"/>
    <p:restoredTop sz="96711"/>
  </p:normalViewPr>
  <p:slideViewPr>
    <p:cSldViewPr snapToGrid="0">
      <p:cViewPr>
        <p:scale>
          <a:sx n="133" d="100"/>
          <a:sy n="133" d="100"/>
        </p:scale>
        <p:origin x="26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28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6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59FA3-0005-41AF-BB66-A4C7412047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B6D5BB-1AA2-8DF5-5293-0D6D0947E8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E166F-C6E5-2D4E-8AFF-0FDF9A896F0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35CB7-FB67-A5BD-7D8B-5980F49836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47237-7903-404B-D33A-95EB403D04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F3A68-A11F-5444-9335-2D5CCD946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1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C53CD0A9-5FBA-5ECD-9825-D4C82A5AC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36E6776D-DC44-A73E-E6F5-B44482968A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26F890C-A3F7-1716-992E-E319600000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2427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644E0D55-1F55-852D-5993-8351B28CB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DF3B60C3-06DA-EFC8-48AE-A77BB7D249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7F59D4C-0DE6-DC18-5B67-16DDBAB72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8974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121DDA52-8775-CB55-413B-0D8997C36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C7F4E79B-D500-4A03-ADAC-1BD92EDE5B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84E7094-2CB8-91F4-494B-EEC897C85C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7713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9FB78BF0-9BB8-AD53-8807-683C14541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DC659787-8FBF-5CDE-0BCF-DB085C10FC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F9247AE7-A20C-C2CC-5FF5-78CFF3F712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0430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CDA32378-1E7F-58D6-563D-EBF4D7363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931F0B89-F3F7-A7E0-2125-27EE11EBD4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23EFA191-0EC7-F54F-8CB4-9D3A3B9AF6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4821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6D58FA50-6CAD-A6D6-9D2C-E3842804D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3A0099F6-D0AA-D85E-9B66-D889CF54E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DC825D79-B984-D61D-E3F9-8901CEC092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3670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C6FF2509-0C63-D303-F44B-61C83BB6F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F99376E0-0EED-2828-AC78-E4DD3FB6CF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EB82A84B-2474-08D8-5392-47A83F4832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5613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DCC228A1-E864-C9AD-91E7-9DF0028BE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885E0FB7-7CD2-82A4-3E36-31D32DBB27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2D9CC7F0-44C1-AB51-1A82-FEA6A9E7DE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261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769383A5-52F3-4F01-5947-D9461F701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88238A4A-DFBC-B9C3-77DC-541EE14531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72CC506F-1951-049E-C277-44EAF032CA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4949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68F57FD-414F-0A49-F049-F15700EB1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7BF1727D-751F-D381-45A4-E2A948A577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EF771BE0-DE74-5981-7B2E-5D5B713FCC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5502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E47E3E7-C079-A92E-2AF2-BB0F8CAE2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9A60273C-30E3-F7FC-C87A-587B83D5CE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154F886F-7B2F-A656-38FB-BBE5F3F7B1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197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C680784E-E074-676E-324A-8AEB87949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B9166DF6-AB50-53FE-8DCD-824BDA6408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83FFDE7E-8036-1574-D19C-850D7F1AE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407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30FF6418-7E3F-2110-85A5-ABA3C406F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9B393853-5C85-9A1B-4203-8A8BE65B4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0E442B21-BC18-5E28-BF0A-A81199ED4F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746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8E825213-8032-C421-1F48-7C7A6D673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4626DED9-254C-D734-C4F4-42E8849144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F85F297-A97D-C10B-CE26-A7E4D92190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1247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FBAD3CE3-514E-6D42-DDAF-53A8DD4EA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9D99DCDB-B29F-91E0-5991-3F75B9D0A3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F89C7B06-4FA7-7466-DC93-DF7FE4B6EA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7386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873E790-8814-8102-6510-C6761604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98BCD32B-0749-8802-C50E-7530974883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25CE4C0-483D-FA9D-7A28-D2D23CD543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9569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805B809-2DCF-B2BB-A48C-A6D80612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3A278CC2-3758-F53B-80B3-7BE2EF8F8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E93D94A2-A82E-F915-0939-9351489F5E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4080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0955591C-5A87-B212-08E8-D9624E4E5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8B0B3611-D022-E8ED-A812-F55B2B0866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2211419F-A7FB-9EE7-4E4E-0B1FD68A44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0487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6962C55C-3083-4D0E-5759-2C69AB66E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9A519F4C-618C-8774-E0E6-2E9ADF0108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55195488-8874-C5F0-A4A8-0C539AB15F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0500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6474D9BF-73C9-F703-7B2D-902470710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8649A56B-290B-0BEC-99B0-E7E3C4DE20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AB00AD65-178C-996C-7A4B-FBD933C163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620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18E2BCA8-461F-3983-B694-A96C6FC16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B3962B4D-E156-C17E-90F0-15B3380311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F01C255C-1A14-3F8D-A695-E81DC9E4D6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73101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4E2C5695-0551-0611-CC9F-A4047FBF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09F04E69-014E-F0AC-98CE-02E462E815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BF806223-8711-4453-C9AF-19D7066F47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02353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3976C525-5F08-0DF6-7788-E50D3542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33D6A997-2C9D-25AC-FD63-1A1C99A14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626C8691-179D-0462-8000-561E97C3D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75266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494C424-67E9-D6C0-7AAE-F825032F2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E57D9EC8-5131-6AD7-6CD0-317D93FBE4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CD0B6762-D324-ED2C-9EFE-E5F65B47C7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78238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745D6924-EADE-69CE-77F3-AE3F37399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EC11FA3C-B894-F8FF-012D-D1023F5801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9622134C-26EF-C048-B867-1C5E93DAD4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08278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D18DF555-FC41-FDE1-1908-CF8FD25D3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80993475-F0E4-187C-04AD-8C7659BA36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EA5E0930-EF41-0CD9-7BBD-338D94C66D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1381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BC07AE97-6F57-1D13-6F61-61DC4C879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1E856F8F-35A2-197F-E5BA-A41E621A8F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34D36643-797B-9F5C-5F41-502040DE90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21954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AC6297C8-605C-6D24-4B72-F5E6171FD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4633092B-1238-D4AA-BD31-17321ACCEF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AD37926E-C1F8-E41F-B0FB-A7BD50471D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25813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F5F6B137-4735-6846-8F7F-58D1338C8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49CE3689-8628-CA61-FD37-E9FC2D157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FEB2E3E9-45C1-72AA-2EDB-9DDF26B6E1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27847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4442184B-2917-AE54-1F29-125A571F2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>
            <a:extLst>
              <a:ext uri="{FF2B5EF4-FFF2-40B4-BE49-F238E27FC236}">
                <a16:creationId xmlns:a16="http://schemas.microsoft.com/office/drawing/2014/main" id="{429CF87D-C2CE-7C80-8505-6A7BC47BE9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:notes">
            <a:extLst>
              <a:ext uri="{FF2B5EF4-FFF2-40B4-BE49-F238E27FC236}">
                <a16:creationId xmlns:a16="http://schemas.microsoft.com/office/drawing/2014/main" id="{36F48789-B5BF-54D7-F2EC-AB1621AD76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08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Title">
  <p:cSld name="Main 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8"/>
          <p:cNvSpPr/>
          <p:nvPr/>
        </p:nvSpPr>
        <p:spPr>
          <a:xfrm>
            <a:off x="0" y="971550"/>
            <a:ext cx="8621486" cy="1599161"/>
          </a:xfrm>
          <a:custGeom>
            <a:avLst/>
            <a:gdLst/>
            <a:ahLst/>
            <a:cxnLst/>
            <a:rect l="l" t="t" r="r" b="b"/>
            <a:pathLst>
              <a:path w="8621486" h="1969477" extrusionOk="0">
                <a:moveTo>
                  <a:pt x="0" y="0"/>
                </a:moveTo>
                <a:lnTo>
                  <a:pt x="8621486" y="20097"/>
                </a:lnTo>
                <a:lnTo>
                  <a:pt x="7998488" y="1969477"/>
                </a:lnTo>
                <a:lnTo>
                  <a:pt x="0" y="1969477"/>
                </a:lnTo>
                <a:lnTo>
                  <a:pt x="0" y="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" name="Google Shape;16;p18"/>
          <p:cNvSpPr txBox="1">
            <a:spLocks noGrp="1"/>
          </p:cNvSpPr>
          <p:nvPr>
            <p:ph type="title"/>
          </p:nvPr>
        </p:nvSpPr>
        <p:spPr>
          <a:xfrm>
            <a:off x="190500" y="978210"/>
            <a:ext cx="8086396" cy="1592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 Slab"/>
              <a:buNone/>
              <a:defRPr sz="3600" b="1">
                <a:solidFill>
                  <a:schemeClr val="lt1"/>
                </a:solidFill>
                <a:latin typeface="LM Sans 10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7" name="Google Shape;17;p1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189587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/>
          <p:nvPr/>
        </p:nvSpPr>
        <p:spPr>
          <a:xfrm>
            <a:off x="-61415" y="4782312"/>
            <a:ext cx="8285572" cy="456040"/>
          </a:xfrm>
          <a:custGeom>
            <a:avLst/>
            <a:gdLst/>
            <a:ahLst/>
            <a:cxnLst/>
            <a:rect l="l" t="t" r="r" b="b"/>
            <a:pathLst>
              <a:path w="8285572" h="456040" extrusionOk="0">
                <a:moveTo>
                  <a:pt x="0" y="0"/>
                </a:moveTo>
                <a:lnTo>
                  <a:pt x="8285572" y="14532"/>
                </a:lnTo>
                <a:lnTo>
                  <a:pt x="8098032" y="456040"/>
                </a:lnTo>
                <a:lnTo>
                  <a:pt x="0" y="45604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" name="Google Shape;20;p19"/>
          <p:cNvSpPr txBox="1">
            <a:spLocks noGrp="1"/>
          </p:cNvSpPr>
          <p:nvPr>
            <p:ph type="title"/>
          </p:nvPr>
        </p:nvSpPr>
        <p:spPr>
          <a:xfrm>
            <a:off x="190500" y="0"/>
            <a:ext cx="7621314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1" i="0">
                <a:solidFill>
                  <a:schemeClr val="dk2"/>
                </a:solidFill>
                <a:latin typeface="LM Sans 10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p19"/>
          <p:cNvSpPr txBox="1">
            <a:spLocks noGrp="1"/>
          </p:cNvSpPr>
          <p:nvPr>
            <p:ph type="sldNum" idx="12"/>
          </p:nvPr>
        </p:nvSpPr>
        <p:spPr>
          <a:xfrm>
            <a:off x="8801100" y="4846320"/>
            <a:ext cx="3429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LM Sans 10" pitchFamily="2" charset="77"/>
                <a:ea typeface="Roboto Slab"/>
                <a:cs typeface="Roboto Slab"/>
                <a:sym typeface="Roboto Slab"/>
              </a:defRPr>
            </a:lvl1pPr>
            <a:lvl2pPr marL="0" lvl="1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lvl="2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lvl="3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lvl="4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lvl="5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lvl="6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lvl="7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lvl="8" indent="0" algn="l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22" name="Google Shape;22;p19"/>
          <p:cNvSpPr txBox="1">
            <a:spLocks noGrp="1"/>
          </p:cNvSpPr>
          <p:nvPr>
            <p:ph type="body" idx="1" hasCustomPrompt="1"/>
          </p:nvPr>
        </p:nvSpPr>
        <p:spPr>
          <a:xfrm>
            <a:off x="190500" y="971551"/>
            <a:ext cx="8420100" cy="3810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 sz="1600">
                <a:latin typeface="LM Sans 10" pitchFamily="2" charset="77"/>
                <a:ea typeface="Latin Modern Math" panose="02000503000000000000" pitchFamily="2" charset="77"/>
              </a:defRPr>
            </a:lvl1pPr>
            <a:lvl2pPr marL="914400" lvl="1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Char char="•"/>
              <a:defRPr>
                <a:latin typeface="LM Sans 10" pitchFamily="2" charset="77"/>
                <a:ea typeface="Latin Modern Math" panose="02000503000000000000" pitchFamily="2" charset="77"/>
              </a:defRPr>
            </a:lvl2pPr>
            <a:lvl3pPr marL="1371600" lvl="2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Char char="–"/>
              <a:defRPr>
                <a:latin typeface="LM Sans 10" pitchFamily="2" charset="77"/>
                <a:ea typeface="Latin Modern Math" panose="02000503000000000000" pitchFamily="2" charset="77"/>
              </a:defRPr>
            </a:lvl3pPr>
            <a:lvl4pPr marL="1828800" lvl="3" indent="-30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Char char="–"/>
              <a:defRPr>
                <a:latin typeface="LM Sans 10" pitchFamily="2" charset="77"/>
                <a:ea typeface="Latin Modern Math" panose="02000503000000000000" pitchFamily="2" charset="77"/>
              </a:defRPr>
            </a:lvl4pPr>
            <a:lvl5pPr marL="2286000" lvl="4" indent="-2921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Char char="–"/>
              <a:defRPr>
                <a:latin typeface="LM Sans 10" pitchFamily="2" charset="77"/>
                <a:ea typeface="Latin Modern Math" panose="02000503000000000000" pitchFamily="2" charset="77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text	</a:t>
            </a:r>
          </a:p>
          <a:p>
            <a:pPr lvl="1"/>
            <a:r>
              <a:rPr lang="en-US" dirty="0"/>
              <a:t>text </a:t>
            </a:r>
          </a:p>
          <a:p>
            <a:pPr lvl="2"/>
            <a:r>
              <a:rPr lang="en-US" dirty="0"/>
              <a:t>text</a:t>
            </a:r>
          </a:p>
          <a:p>
            <a:pPr lvl="3"/>
            <a:r>
              <a:rPr lang="en-US" dirty="0"/>
              <a:t>text</a:t>
            </a:r>
          </a:p>
          <a:p>
            <a:pPr lvl="4"/>
            <a:r>
              <a:rPr lang="en-US" dirty="0"/>
              <a:t>text</a:t>
            </a:r>
            <a:endParaRPr dirty="0"/>
          </a:p>
        </p:txBody>
      </p:sp>
      <p:sp>
        <p:nvSpPr>
          <p:cNvPr id="23" name="Google Shape;23;p19"/>
          <p:cNvSpPr txBox="1">
            <a:spLocks noGrp="1"/>
          </p:cNvSpPr>
          <p:nvPr>
            <p:ph type="ftr" idx="11"/>
          </p:nvPr>
        </p:nvSpPr>
        <p:spPr>
          <a:xfrm>
            <a:off x="190500" y="4839596"/>
            <a:ext cx="736906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rgbClr val="D6DDDF"/>
                </a:solidFill>
                <a:latin typeface="LM Sans 9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E. G. Devin et al. | TMEP 2026</a:t>
            </a:r>
            <a:endParaRPr lang="en-US" i="1" dirty="0"/>
          </a:p>
        </p:txBody>
      </p:sp>
      <p:pic>
        <p:nvPicPr>
          <p:cNvPr id="24" name="Google Shape;24;p1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8518843" y="4839434"/>
            <a:ext cx="256669" cy="242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BB7F06-B49E-F64A-6DDC-D16523C20A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221" t="23207" r="75774" b="22951"/>
          <a:stretch>
            <a:fillRect/>
          </a:stretch>
        </p:blipFill>
        <p:spPr>
          <a:xfrm>
            <a:off x="8249745" y="4804782"/>
            <a:ext cx="237893" cy="3135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 x2">
  <p:cSld name="Gallery x2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/>
          <p:nvPr/>
        </p:nvSpPr>
        <p:spPr>
          <a:xfrm>
            <a:off x="-61415" y="4782312"/>
            <a:ext cx="8285572" cy="456040"/>
          </a:xfrm>
          <a:custGeom>
            <a:avLst/>
            <a:gdLst/>
            <a:ahLst/>
            <a:cxnLst/>
            <a:rect l="l" t="t" r="r" b="b"/>
            <a:pathLst>
              <a:path w="8285572" h="456040" extrusionOk="0">
                <a:moveTo>
                  <a:pt x="0" y="0"/>
                </a:moveTo>
                <a:lnTo>
                  <a:pt x="8285572" y="14532"/>
                </a:lnTo>
                <a:lnTo>
                  <a:pt x="8098032" y="456040"/>
                </a:lnTo>
                <a:lnTo>
                  <a:pt x="0" y="45604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>
            <a:off x="190500" y="0"/>
            <a:ext cx="8086397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ftr" idx="11"/>
          </p:nvPr>
        </p:nvSpPr>
        <p:spPr>
          <a:xfrm>
            <a:off x="190499" y="4819650"/>
            <a:ext cx="736906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E. G. Devin et al. | TMEP 2026</a:t>
            </a:r>
            <a:endParaRPr dirty="0"/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1"/>
          </p:nvPr>
        </p:nvSpPr>
        <p:spPr>
          <a:xfrm>
            <a:off x="1057603" y="3168869"/>
            <a:ext cx="2670017" cy="161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2"/>
          </p:nvPr>
        </p:nvSpPr>
        <p:spPr>
          <a:xfrm>
            <a:off x="4886459" y="3168869"/>
            <a:ext cx="2670017" cy="1613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>
            <a:spLocks noGrp="1"/>
          </p:cNvSpPr>
          <p:nvPr>
            <p:ph type="pic" idx="3"/>
          </p:nvPr>
        </p:nvSpPr>
        <p:spPr>
          <a:xfrm>
            <a:off x="1537742" y="938213"/>
            <a:ext cx="1709738" cy="19939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5"/>
          <p:cNvSpPr>
            <a:spLocks noGrp="1"/>
          </p:cNvSpPr>
          <p:nvPr>
            <p:ph type="pic" idx="4"/>
          </p:nvPr>
        </p:nvSpPr>
        <p:spPr>
          <a:xfrm>
            <a:off x="5366598" y="938213"/>
            <a:ext cx="1709738" cy="19939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801100" y="4846320"/>
            <a:ext cx="3429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lvl="1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lvl="2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lvl="3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lvl="4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lvl="5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lvl="6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lvl="7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lvl="8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4" name="Google Shape;74;p2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8518843" y="4839434"/>
            <a:ext cx="256669" cy="242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 x3">
  <p:cSld name="Gallery x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6"/>
          <p:cNvSpPr/>
          <p:nvPr/>
        </p:nvSpPr>
        <p:spPr>
          <a:xfrm>
            <a:off x="-61415" y="4782312"/>
            <a:ext cx="8285572" cy="456040"/>
          </a:xfrm>
          <a:custGeom>
            <a:avLst/>
            <a:gdLst/>
            <a:ahLst/>
            <a:cxnLst/>
            <a:rect l="l" t="t" r="r" b="b"/>
            <a:pathLst>
              <a:path w="8285572" h="456040" extrusionOk="0">
                <a:moveTo>
                  <a:pt x="0" y="0"/>
                </a:moveTo>
                <a:lnTo>
                  <a:pt x="8285572" y="14532"/>
                </a:lnTo>
                <a:lnTo>
                  <a:pt x="8098032" y="456040"/>
                </a:lnTo>
                <a:lnTo>
                  <a:pt x="0" y="456040"/>
                </a:lnTo>
                <a:close/>
              </a:path>
            </a:pathLst>
          </a:custGeom>
          <a:solidFill>
            <a:srgbClr val="4452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190499" y="0"/>
            <a:ext cx="8086398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190499" y="4819650"/>
            <a:ext cx="736906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E. G. Devin et al. | TMEP 2026</a:t>
            </a:r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body" idx="1"/>
          </p:nvPr>
        </p:nvSpPr>
        <p:spPr>
          <a:xfrm>
            <a:off x="190500" y="3168869"/>
            <a:ext cx="2670017" cy="1612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body" idx="2"/>
          </p:nvPr>
        </p:nvSpPr>
        <p:spPr>
          <a:xfrm>
            <a:off x="3065542" y="3168869"/>
            <a:ext cx="2670017" cy="1612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body" idx="3"/>
          </p:nvPr>
        </p:nvSpPr>
        <p:spPr>
          <a:xfrm>
            <a:off x="5940583" y="3168869"/>
            <a:ext cx="2670017" cy="1612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ctr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/>
            </a:lvl2pPr>
            <a:lvl3pPr marL="1371600" lvl="2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/>
            </a:lvl4pPr>
            <a:lvl5pPr marL="2286000" lvl="4" indent="-228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>
            <a:spLocks noGrp="1"/>
          </p:cNvSpPr>
          <p:nvPr>
            <p:ph type="pic" idx="4"/>
          </p:nvPr>
        </p:nvSpPr>
        <p:spPr>
          <a:xfrm>
            <a:off x="670639" y="938213"/>
            <a:ext cx="1709738" cy="19939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6"/>
          <p:cNvSpPr>
            <a:spLocks noGrp="1"/>
          </p:cNvSpPr>
          <p:nvPr>
            <p:ph type="pic" idx="5"/>
          </p:nvPr>
        </p:nvSpPr>
        <p:spPr>
          <a:xfrm>
            <a:off x="3545681" y="938213"/>
            <a:ext cx="1709738" cy="19939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6"/>
          <p:cNvSpPr>
            <a:spLocks noGrp="1"/>
          </p:cNvSpPr>
          <p:nvPr>
            <p:ph type="pic" idx="6"/>
          </p:nvPr>
        </p:nvSpPr>
        <p:spPr>
          <a:xfrm>
            <a:off x="6420722" y="938213"/>
            <a:ext cx="1709738" cy="19939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6"/>
          <p:cNvSpPr txBox="1">
            <a:spLocks noGrp="1"/>
          </p:cNvSpPr>
          <p:nvPr>
            <p:ph type="sldNum" idx="12"/>
          </p:nvPr>
        </p:nvSpPr>
        <p:spPr>
          <a:xfrm>
            <a:off x="8801100" y="4846320"/>
            <a:ext cx="3429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lvl="1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lvl="2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lvl="3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lvl="4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lvl="5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lvl="6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lvl="7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lvl="8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6" name="Google Shape;86;p26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8518843" y="4839434"/>
            <a:ext cx="256669" cy="242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_NoFooter">
  <p:cSld name="Content_NoFoo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>
            <a:spLocks noGrp="1"/>
          </p:cNvSpPr>
          <p:nvPr>
            <p:ph type="title"/>
          </p:nvPr>
        </p:nvSpPr>
        <p:spPr>
          <a:xfrm>
            <a:off x="190500" y="0"/>
            <a:ext cx="7621314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sldNum" idx="12"/>
          </p:nvPr>
        </p:nvSpPr>
        <p:spPr>
          <a:xfrm>
            <a:off x="8801100" y="4846320"/>
            <a:ext cx="3429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lvl="1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lvl="2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lvl="3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lvl="4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lvl="5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lvl="6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lvl="7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lvl="8" indent="0" algn="l">
              <a:spcBef>
                <a:spcPts val="0"/>
              </a:spcBef>
              <a:buNone/>
              <a:defRPr sz="1000" b="0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>
            <a:off x="190500" y="971551"/>
            <a:ext cx="84201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•"/>
              <a:defRPr/>
            </a:lvl1pPr>
            <a:lvl2pPr marL="914400" lvl="1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Char char="–"/>
              <a:defRPr/>
            </a:lvl3pPr>
            <a:lvl4pPr marL="1828800" lvl="3" indent="-30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Char char="–"/>
              <a:defRPr/>
            </a:lvl4pPr>
            <a:lvl5pPr marL="2286000" lvl="4" indent="-2921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Char char="–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2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8518843" y="4839434"/>
            <a:ext cx="256669" cy="242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6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NoFooter">
  <p:cSld name="Blank_NoFoot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 txBox="1">
            <a:spLocks noGrp="1"/>
          </p:cNvSpPr>
          <p:nvPr>
            <p:ph type="sldNum" idx="12"/>
          </p:nvPr>
        </p:nvSpPr>
        <p:spPr>
          <a:xfrm>
            <a:off x="8805672" y="4846320"/>
            <a:ext cx="34747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4" name="Google Shape;94;p28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9198" t="24196" r="72239" b="24021"/>
          <a:stretch/>
        </p:blipFill>
        <p:spPr>
          <a:xfrm>
            <a:off x="8518843" y="4839434"/>
            <a:ext cx="256669" cy="242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190500" y="0"/>
            <a:ext cx="8086396" cy="742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  <a:defRPr sz="2400" b="1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sldNum" idx="12"/>
          </p:nvPr>
        </p:nvSpPr>
        <p:spPr>
          <a:xfrm>
            <a:off x="8805672" y="4846320"/>
            <a:ext cx="347472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91425" bIns="45700" anchor="b" anchorCtr="0">
            <a:spAutoFit/>
          </a:bodyPr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chemeClr val="dk2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body" idx="1"/>
          </p:nvPr>
        </p:nvSpPr>
        <p:spPr>
          <a:xfrm>
            <a:off x="190500" y="971550"/>
            <a:ext cx="8420099" cy="384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 dirty="0"/>
          </a:p>
        </p:txBody>
      </p:sp>
      <p:sp>
        <p:nvSpPr>
          <p:cNvPr id="2" name="Google Shape;23;p19">
            <a:extLst>
              <a:ext uri="{FF2B5EF4-FFF2-40B4-BE49-F238E27FC236}">
                <a16:creationId xmlns:a16="http://schemas.microsoft.com/office/drawing/2014/main" id="{345579FD-C76B-2374-30F1-F85633AAE6C3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190500" y="4839596"/>
            <a:ext cx="736906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D6DDDF"/>
                </a:solidFill>
                <a:latin typeface="LM Sans 9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E. G. Devin et al. | TMEP 2026</a:t>
            </a:r>
            <a:endParaRPr lang="en-US" i="1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9" r:id="rId6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12">
          <p15:clr>
            <a:srgbClr val="F26B43"/>
          </p15:clr>
        </p15:guide>
        <p15:guide id="2" pos="120">
          <p15:clr>
            <a:srgbClr val="F26B43"/>
          </p15:clr>
        </p15:guide>
        <p15:guide id="3" pos="5424">
          <p15:clr>
            <a:srgbClr val="F26B43"/>
          </p15:clr>
        </p15:guide>
        <p15:guide id="4" pos="5640">
          <p15:clr>
            <a:srgbClr val="F26B43"/>
          </p15:clr>
        </p15:guide>
        <p15:guide id="5" orient="horz" pos="468">
          <p15:clr>
            <a:srgbClr val="F26B43"/>
          </p15:clr>
        </p15:guide>
        <p15:guide id="6" orient="horz" pos="6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.emf"/><Relationship Id="rId5" Type="http://schemas.openxmlformats.org/officeDocument/2006/relationships/tags" Target="../tags/tag5.xml"/><Relationship Id="rId10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16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5" Type="http://schemas.openxmlformats.org/officeDocument/2006/relationships/tags" Target="../tags/tag10.xml"/><Relationship Id="rId10" Type="http://schemas.openxmlformats.org/officeDocument/2006/relationships/image" Target="../media/image14.png"/><Relationship Id="rId4" Type="http://schemas.openxmlformats.org/officeDocument/2006/relationships/tags" Target="../tags/tag9.xml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13.xml"/><Relationship Id="rId21" Type="http://schemas.openxmlformats.org/officeDocument/2006/relationships/tags" Target="../tags/tag31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tags" Target="../tags/tag35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29" Type="http://schemas.openxmlformats.org/officeDocument/2006/relationships/image" Target="../media/image18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tags" Target="../tags/tag34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tags" Target="../tags/tag33.xml"/><Relationship Id="rId28" Type="http://schemas.openxmlformats.org/officeDocument/2006/relationships/image" Target="../media/image17.png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image" Target="../media/image20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notesSlide" Target="../notesSlides/notesSlide5.xml"/><Relationship Id="rId30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emf"/><Relationship Id="rId3" Type="http://schemas.openxmlformats.org/officeDocument/2006/relationships/tags" Target="../tags/tag38.xml"/><Relationship Id="rId7" Type="http://schemas.openxmlformats.org/officeDocument/2006/relationships/notesSlide" Target="../notesSlides/notesSlide6.xml"/><Relationship Id="rId12" Type="http://schemas.openxmlformats.org/officeDocument/2006/relationships/image" Target="../media/image25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4.png"/><Relationship Id="rId5" Type="http://schemas.openxmlformats.org/officeDocument/2006/relationships/tags" Target="../tags/tag40.xml"/><Relationship Id="rId10" Type="http://schemas.openxmlformats.org/officeDocument/2006/relationships/image" Target="../media/image23.png"/><Relationship Id="rId4" Type="http://schemas.openxmlformats.org/officeDocument/2006/relationships/tags" Target="../tags/tag39.xml"/><Relationship Id="rId9" Type="http://schemas.openxmlformats.org/officeDocument/2006/relationships/image" Target="../media/image22.png"/><Relationship Id="rId1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43.xml"/><Relationship Id="rId7" Type="http://schemas.openxmlformats.org/officeDocument/2006/relationships/image" Target="../media/image28.emf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1.png"/><Relationship Id="rId4" Type="http://schemas.openxmlformats.org/officeDocument/2006/relationships/tags" Target="../tags/tag44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47.xml"/><Relationship Id="rId7" Type="http://schemas.openxmlformats.org/officeDocument/2006/relationships/image" Target="../media/image33.e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6.png"/><Relationship Id="rId4" Type="http://schemas.openxmlformats.org/officeDocument/2006/relationships/tags" Target="../tags/tag48.xml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13" Type="http://schemas.openxmlformats.org/officeDocument/2006/relationships/image" Target="../media/image40.png"/><Relationship Id="rId3" Type="http://schemas.openxmlformats.org/officeDocument/2006/relationships/tags" Target="../tags/tag5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9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image" Target="../media/image34.png"/><Relationship Id="rId5" Type="http://schemas.openxmlformats.org/officeDocument/2006/relationships/tags" Target="../tags/tag53.xml"/><Relationship Id="rId10" Type="http://schemas.openxmlformats.org/officeDocument/2006/relationships/image" Target="../media/image30.png"/><Relationship Id="rId4" Type="http://schemas.openxmlformats.org/officeDocument/2006/relationships/tags" Target="../tags/tag52.xml"/><Relationship Id="rId9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notesSlide" Target="../notesSlides/notesSlide10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0.png"/><Relationship Id="rId2" Type="http://schemas.openxmlformats.org/officeDocument/2006/relationships/tags" Target="../tags/tag56.xml"/><Relationship Id="rId16" Type="http://schemas.openxmlformats.org/officeDocument/2006/relationships/image" Target="../media/image39.png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5" Type="http://schemas.openxmlformats.org/officeDocument/2006/relationships/image" Target="../media/image41.emf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tags" Target="../tags/tag68.xml"/><Relationship Id="rId7" Type="http://schemas.openxmlformats.org/officeDocument/2006/relationships/image" Target="../media/image37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.png"/><Relationship Id="rId4" Type="http://schemas.openxmlformats.org/officeDocument/2006/relationships/tags" Target="../tags/tag69.xml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26" Type="http://schemas.openxmlformats.org/officeDocument/2006/relationships/image" Target="../media/image45.png"/><Relationship Id="rId3" Type="http://schemas.openxmlformats.org/officeDocument/2006/relationships/tags" Target="../tags/tag72.xml"/><Relationship Id="rId21" Type="http://schemas.openxmlformats.org/officeDocument/2006/relationships/tags" Target="../tags/tag90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5" Type="http://schemas.openxmlformats.org/officeDocument/2006/relationships/image" Target="../media/image44.png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tags" Target="../tags/tag89.xml"/><Relationship Id="rId29" Type="http://schemas.openxmlformats.org/officeDocument/2006/relationships/image" Target="../media/image48.emf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24" Type="http://schemas.openxmlformats.org/officeDocument/2006/relationships/image" Target="../media/image43.png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23" Type="http://schemas.openxmlformats.org/officeDocument/2006/relationships/notesSlide" Target="../notesSlides/notesSlide12.xml"/><Relationship Id="rId28" Type="http://schemas.openxmlformats.org/officeDocument/2006/relationships/image" Target="../media/image47.png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31" Type="http://schemas.openxmlformats.org/officeDocument/2006/relationships/image" Target="../media/image50.png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46.png"/><Relationship Id="rId30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18" Type="http://schemas.openxmlformats.org/officeDocument/2006/relationships/notesSlide" Target="../notesSlides/notesSlide13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6" Type="http://schemas.openxmlformats.org/officeDocument/2006/relationships/tags" Target="../tags/tag106.xml"/><Relationship Id="rId20" Type="http://schemas.openxmlformats.org/officeDocument/2006/relationships/image" Target="../media/image52.pn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5" Type="http://schemas.openxmlformats.org/officeDocument/2006/relationships/tags" Target="../tags/tag105.xml"/><Relationship Id="rId10" Type="http://schemas.openxmlformats.org/officeDocument/2006/relationships/tags" Target="../tags/tag100.xml"/><Relationship Id="rId19" Type="http://schemas.openxmlformats.org/officeDocument/2006/relationships/image" Target="../media/image51.png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13" Type="http://schemas.openxmlformats.org/officeDocument/2006/relationships/image" Target="../media/image57.png"/><Relationship Id="rId3" Type="http://schemas.openxmlformats.org/officeDocument/2006/relationships/tags" Target="../tags/tag10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6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55.png"/><Relationship Id="rId5" Type="http://schemas.openxmlformats.org/officeDocument/2006/relationships/tags" Target="../tags/tag111.xml"/><Relationship Id="rId10" Type="http://schemas.openxmlformats.org/officeDocument/2006/relationships/image" Target="../media/image54.png"/><Relationship Id="rId4" Type="http://schemas.openxmlformats.org/officeDocument/2006/relationships/tags" Target="../tags/tag110.xml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13" Type="http://schemas.openxmlformats.org/officeDocument/2006/relationships/tags" Target="../tags/tag125.xml"/><Relationship Id="rId18" Type="http://schemas.openxmlformats.org/officeDocument/2006/relationships/tags" Target="../tags/tag130.xml"/><Relationship Id="rId26" Type="http://schemas.openxmlformats.org/officeDocument/2006/relationships/image" Target="../media/image60.emf"/><Relationship Id="rId3" Type="http://schemas.openxmlformats.org/officeDocument/2006/relationships/tags" Target="../tags/tag115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119.xml"/><Relationship Id="rId12" Type="http://schemas.openxmlformats.org/officeDocument/2006/relationships/tags" Target="../tags/tag124.xml"/><Relationship Id="rId17" Type="http://schemas.openxmlformats.org/officeDocument/2006/relationships/tags" Target="../tags/tag129.xml"/><Relationship Id="rId25" Type="http://schemas.openxmlformats.org/officeDocument/2006/relationships/image" Target="../media/image57.png"/><Relationship Id="rId2" Type="http://schemas.openxmlformats.org/officeDocument/2006/relationships/tags" Target="../tags/tag114.xml"/><Relationship Id="rId16" Type="http://schemas.openxmlformats.org/officeDocument/2006/relationships/tags" Target="../tags/tag128.xml"/><Relationship Id="rId20" Type="http://schemas.openxmlformats.org/officeDocument/2006/relationships/tags" Target="../tags/tag132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tags" Target="../tags/tag123.xml"/><Relationship Id="rId24" Type="http://schemas.openxmlformats.org/officeDocument/2006/relationships/image" Target="../media/image55.png"/><Relationship Id="rId5" Type="http://schemas.openxmlformats.org/officeDocument/2006/relationships/tags" Target="../tags/tag117.xml"/><Relationship Id="rId15" Type="http://schemas.openxmlformats.org/officeDocument/2006/relationships/tags" Target="../tags/tag127.xml"/><Relationship Id="rId23" Type="http://schemas.openxmlformats.org/officeDocument/2006/relationships/image" Target="../media/image59.emf"/><Relationship Id="rId10" Type="http://schemas.openxmlformats.org/officeDocument/2006/relationships/tags" Target="../tags/tag122.xml"/><Relationship Id="rId19" Type="http://schemas.openxmlformats.org/officeDocument/2006/relationships/tags" Target="../tags/tag131.xml"/><Relationship Id="rId4" Type="http://schemas.openxmlformats.org/officeDocument/2006/relationships/tags" Target="../tags/tag116.xml"/><Relationship Id="rId9" Type="http://schemas.openxmlformats.org/officeDocument/2006/relationships/tags" Target="../tags/tag121.xml"/><Relationship Id="rId14" Type="http://schemas.openxmlformats.org/officeDocument/2006/relationships/tags" Target="../tags/tag126.xml"/><Relationship Id="rId2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tags" Target="../tags/tag145.xml"/><Relationship Id="rId18" Type="http://schemas.openxmlformats.org/officeDocument/2006/relationships/image" Target="../media/image63.png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tags" Target="../tags/tag144.xml"/><Relationship Id="rId17" Type="http://schemas.openxmlformats.org/officeDocument/2006/relationships/image" Target="../media/image62.png"/><Relationship Id="rId2" Type="http://schemas.openxmlformats.org/officeDocument/2006/relationships/tags" Target="../tags/tag134.xml"/><Relationship Id="rId16" Type="http://schemas.openxmlformats.org/officeDocument/2006/relationships/image" Target="../media/image61.png"/><Relationship Id="rId20" Type="http://schemas.openxmlformats.org/officeDocument/2006/relationships/image" Target="../media/image59.emf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notesSlide" Target="../notesSlides/notesSlide16.xml"/><Relationship Id="rId10" Type="http://schemas.openxmlformats.org/officeDocument/2006/relationships/tags" Target="../tags/tag142.xml"/><Relationship Id="rId19" Type="http://schemas.openxmlformats.org/officeDocument/2006/relationships/image" Target="../media/image64.png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notesSlide" Target="../notesSlides/notesSlide17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47.xml"/><Relationship Id="rId16" Type="http://schemas.openxmlformats.org/officeDocument/2006/relationships/image" Target="../media/image60.emf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5" Type="http://schemas.openxmlformats.org/officeDocument/2006/relationships/tags" Target="../tags/tag150.xml"/><Relationship Id="rId15" Type="http://schemas.openxmlformats.org/officeDocument/2006/relationships/image" Target="../media/image64.png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6.emf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tags" Target="../tags/tag163.xml"/><Relationship Id="rId7" Type="http://schemas.openxmlformats.org/officeDocument/2006/relationships/image" Target="../media/image77.png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0.png"/><Relationship Id="rId4" Type="http://schemas.openxmlformats.org/officeDocument/2006/relationships/tags" Target="../tags/tag164.xml"/><Relationship Id="rId9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13" Type="http://schemas.openxmlformats.org/officeDocument/2006/relationships/image" Target="../media/image85.png"/><Relationship Id="rId3" Type="http://schemas.openxmlformats.org/officeDocument/2006/relationships/tags" Target="../tags/tag16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4.emf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image" Target="../media/image83.png"/><Relationship Id="rId5" Type="http://schemas.openxmlformats.org/officeDocument/2006/relationships/tags" Target="../tags/tag169.xml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tags" Target="../tags/tag168.xml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tags" Target="../tags/tag173.xml"/><Relationship Id="rId7" Type="http://schemas.openxmlformats.org/officeDocument/2006/relationships/image" Target="../media/image89.pn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image" Target="../media/image88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13" Type="http://schemas.openxmlformats.org/officeDocument/2006/relationships/tags" Target="../tags/tag186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12" Type="http://schemas.openxmlformats.org/officeDocument/2006/relationships/tags" Target="../tags/tag185.xml"/><Relationship Id="rId17" Type="http://schemas.openxmlformats.org/officeDocument/2006/relationships/image" Target="../media/image91.png"/><Relationship Id="rId2" Type="http://schemas.openxmlformats.org/officeDocument/2006/relationships/tags" Target="../tags/tag175.xml"/><Relationship Id="rId16" Type="http://schemas.openxmlformats.org/officeDocument/2006/relationships/notesSlide" Target="../notesSlides/notesSlide29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tags" Target="../tags/tag184.xml"/><Relationship Id="rId5" Type="http://schemas.openxmlformats.org/officeDocument/2006/relationships/tags" Target="../tags/tag17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83.xml"/><Relationship Id="rId4" Type="http://schemas.openxmlformats.org/officeDocument/2006/relationships/tags" Target="../tags/tag177.xml"/><Relationship Id="rId9" Type="http://schemas.openxmlformats.org/officeDocument/2006/relationships/tags" Target="../tags/tag182.xml"/><Relationship Id="rId14" Type="http://schemas.openxmlformats.org/officeDocument/2006/relationships/tags" Target="../tags/tag18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9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8.xml"/><Relationship Id="rId6" Type="http://schemas.openxmlformats.org/officeDocument/2006/relationships/image" Target="../media/image94.png"/><Relationship Id="rId5" Type="http://schemas.openxmlformats.org/officeDocument/2006/relationships/image" Target="../media/image93.emf"/><Relationship Id="rId4" Type="http://schemas.openxmlformats.org/officeDocument/2006/relationships/image" Target="../media/image92.emf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tags" Target="../tags/tag214.xml"/><Relationship Id="rId21" Type="http://schemas.openxmlformats.org/officeDocument/2006/relationships/tags" Target="../tags/tag209.xml"/><Relationship Id="rId42" Type="http://schemas.openxmlformats.org/officeDocument/2006/relationships/tags" Target="../tags/tag230.xml"/><Relationship Id="rId47" Type="http://schemas.openxmlformats.org/officeDocument/2006/relationships/tags" Target="../tags/tag235.xml"/><Relationship Id="rId63" Type="http://schemas.openxmlformats.org/officeDocument/2006/relationships/tags" Target="../tags/tag251.xml"/><Relationship Id="rId68" Type="http://schemas.openxmlformats.org/officeDocument/2006/relationships/tags" Target="../tags/tag256.xml"/><Relationship Id="rId84" Type="http://schemas.openxmlformats.org/officeDocument/2006/relationships/tags" Target="../tags/tag272.xml"/><Relationship Id="rId89" Type="http://schemas.openxmlformats.org/officeDocument/2006/relationships/tags" Target="../tags/tag277.xml"/><Relationship Id="rId16" Type="http://schemas.openxmlformats.org/officeDocument/2006/relationships/tags" Target="../tags/tag204.xml"/><Relationship Id="rId11" Type="http://schemas.openxmlformats.org/officeDocument/2006/relationships/tags" Target="../tags/tag199.xml"/><Relationship Id="rId32" Type="http://schemas.openxmlformats.org/officeDocument/2006/relationships/tags" Target="../tags/tag220.xml"/><Relationship Id="rId37" Type="http://schemas.openxmlformats.org/officeDocument/2006/relationships/tags" Target="../tags/tag225.xml"/><Relationship Id="rId53" Type="http://schemas.openxmlformats.org/officeDocument/2006/relationships/tags" Target="../tags/tag241.xml"/><Relationship Id="rId58" Type="http://schemas.openxmlformats.org/officeDocument/2006/relationships/tags" Target="../tags/tag246.xml"/><Relationship Id="rId74" Type="http://schemas.openxmlformats.org/officeDocument/2006/relationships/tags" Target="../tags/tag262.xml"/><Relationship Id="rId79" Type="http://schemas.openxmlformats.org/officeDocument/2006/relationships/tags" Target="../tags/tag267.xml"/><Relationship Id="rId5" Type="http://schemas.openxmlformats.org/officeDocument/2006/relationships/tags" Target="../tags/tag193.xml"/><Relationship Id="rId90" Type="http://schemas.openxmlformats.org/officeDocument/2006/relationships/tags" Target="../tags/tag278.xml"/><Relationship Id="rId95" Type="http://schemas.openxmlformats.org/officeDocument/2006/relationships/image" Target="../media/image96.emf"/><Relationship Id="rId22" Type="http://schemas.openxmlformats.org/officeDocument/2006/relationships/tags" Target="../tags/tag210.xml"/><Relationship Id="rId27" Type="http://schemas.openxmlformats.org/officeDocument/2006/relationships/tags" Target="../tags/tag215.xml"/><Relationship Id="rId43" Type="http://schemas.openxmlformats.org/officeDocument/2006/relationships/tags" Target="../tags/tag231.xml"/><Relationship Id="rId48" Type="http://schemas.openxmlformats.org/officeDocument/2006/relationships/tags" Target="../tags/tag236.xml"/><Relationship Id="rId64" Type="http://schemas.openxmlformats.org/officeDocument/2006/relationships/tags" Target="../tags/tag252.xml"/><Relationship Id="rId69" Type="http://schemas.openxmlformats.org/officeDocument/2006/relationships/tags" Target="../tags/tag257.xml"/><Relationship Id="rId80" Type="http://schemas.openxmlformats.org/officeDocument/2006/relationships/tags" Target="../tags/tag268.xml"/><Relationship Id="rId85" Type="http://schemas.openxmlformats.org/officeDocument/2006/relationships/tags" Target="../tags/tag273.xml"/><Relationship Id="rId12" Type="http://schemas.openxmlformats.org/officeDocument/2006/relationships/tags" Target="../tags/tag200.xml"/><Relationship Id="rId17" Type="http://schemas.openxmlformats.org/officeDocument/2006/relationships/tags" Target="../tags/tag205.xml"/><Relationship Id="rId25" Type="http://schemas.openxmlformats.org/officeDocument/2006/relationships/tags" Target="../tags/tag213.xml"/><Relationship Id="rId33" Type="http://schemas.openxmlformats.org/officeDocument/2006/relationships/tags" Target="../tags/tag221.xml"/><Relationship Id="rId38" Type="http://schemas.openxmlformats.org/officeDocument/2006/relationships/tags" Target="../tags/tag226.xml"/><Relationship Id="rId46" Type="http://schemas.openxmlformats.org/officeDocument/2006/relationships/tags" Target="../tags/tag234.xml"/><Relationship Id="rId59" Type="http://schemas.openxmlformats.org/officeDocument/2006/relationships/tags" Target="../tags/tag247.xml"/><Relationship Id="rId67" Type="http://schemas.openxmlformats.org/officeDocument/2006/relationships/tags" Target="../tags/tag255.xml"/><Relationship Id="rId20" Type="http://schemas.openxmlformats.org/officeDocument/2006/relationships/tags" Target="../tags/tag208.xml"/><Relationship Id="rId41" Type="http://schemas.openxmlformats.org/officeDocument/2006/relationships/tags" Target="../tags/tag229.xml"/><Relationship Id="rId54" Type="http://schemas.openxmlformats.org/officeDocument/2006/relationships/tags" Target="../tags/tag242.xml"/><Relationship Id="rId62" Type="http://schemas.openxmlformats.org/officeDocument/2006/relationships/tags" Target="../tags/tag250.xml"/><Relationship Id="rId70" Type="http://schemas.openxmlformats.org/officeDocument/2006/relationships/tags" Target="../tags/tag258.xml"/><Relationship Id="rId75" Type="http://schemas.openxmlformats.org/officeDocument/2006/relationships/tags" Target="../tags/tag263.xml"/><Relationship Id="rId83" Type="http://schemas.openxmlformats.org/officeDocument/2006/relationships/tags" Target="../tags/tag271.xml"/><Relationship Id="rId88" Type="http://schemas.openxmlformats.org/officeDocument/2006/relationships/tags" Target="../tags/tag276.xml"/><Relationship Id="rId91" Type="http://schemas.openxmlformats.org/officeDocument/2006/relationships/tags" Target="../tags/tag279.xml"/><Relationship Id="rId96" Type="http://schemas.openxmlformats.org/officeDocument/2006/relationships/image" Target="../media/image97.png"/><Relationship Id="rId1" Type="http://schemas.openxmlformats.org/officeDocument/2006/relationships/tags" Target="../tags/tag189.xml"/><Relationship Id="rId6" Type="http://schemas.openxmlformats.org/officeDocument/2006/relationships/tags" Target="../tags/tag194.xml"/><Relationship Id="rId15" Type="http://schemas.openxmlformats.org/officeDocument/2006/relationships/tags" Target="../tags/tag203.xml"/><Relationship Id="rId23" Type="http://schemas.openxmlformats.org/officeDocument/2006/relationships/tags" Target="../tags/tag211.xml"/><Relationship Id="rId28" Type="http://schemas.openxmlformats.org/officeDocument/2006/relationships/tags" Target="../tags/tag216.xml"/><Relationship Id="rId36" Type="http://schemas.openxmlformats.org/officeDocument/2006/relationships/tags" Target="../tags/tag224.xml"/><Relationship Id="rId49" Type="http://schemas.openxmlformats.org/officeDocument/2006/relationships/tags" Target="../tags/tag237.xml"/><Relationship Id="rId57" Type="http://schemas.openxmlformats.org/officeDocument/2006/relationships/tags" Target="../tags/tag245.xml"/><Relationship Id="rId10" Type="http://schemas.openxmlformats.org/officeDocument/2006/relationships/tags" Target="../tags/tag198.xml"/><Relationship Id="rId31" Type="http://schemas.openxmlformats.org/officeDocument/2006/relationships/tags" Target="../tags/tag219.xml"/><Relationship Id="rId44" Type="http://schemas.openxmlformats.org/officeDocument/2006/relationships/tags" Target="../tags/tag232.xml"/><Relationship Id="rId52" Type="http://schemas.openxmlformats.org/officeDocument/2006/relationships/tags" Target="../tags/tag240.xml"/><Relationship Id="rId60" Type="http://schemas.openxmlformats.org/officeDocument/2006/relationships/tags" Target="../tags/tag248.xml"/><Relationship Id="rId65" Type="http://schemas.openxmlformats.org/officeDocument/2006/relationships/tags" Target="../tags/tag253.xml"/><Relationship Id="rId73" Type="http://schemas.openxmlformats.org/officeDocument/2006/relationships/tags" Target="../tags/tag261.xml"/><Relationship Id="rId78" Type="http://schemas.openxmlformats.org/officeDocument/2006/relationships/tags" Target="../tags/tag266.xml"/><Relationship Id="rId81" Type="http://schemas.openxmlformats.org/officeDocument/2006/relationships/tags" Target="../tags/tag269.xml"/><Relationship Id="rId86" Type="http://schemas.openxmlformats.org/officeDocument/2006/relationships/tags" Target="../tags/tag274.xml"/><Relationship Id="rId94" Type="http://schemas.openxmlformats.org/officeDocument/2006/relationships/notesSlide" Target="../notesSlides/notesSlide31.xml"/><Relationship Id="rId99" Type="http://schemas.openxmlformats.org/officeDocument/2006/relationships/image" Target="../media/image100.png"/><Relationship Id="rId101" Type="http://schemas.openxmlformats.org/officeDocument/2006/relationships/image" Target="../media/image50.png"/><Relationship Id="rId4" Type="http://schemas.openxmlformats.org/officeDocument/2006/relationships/tags" Target="../tags/tag192.xml"/><Relationship Id="rId9" Type="http://schemas.openxmlformats.org/officeDocument/2006/relationships/tags" Target="../tags/tag197.xml"/><Relationship Id="rId13" Type="http://schemas.openxmlformats.org/officeDocument/2006/relationships/tags" Target="../tags/tag201.xml"/><Relationship Id="rId18" Type="http://schemas.openxmlformats.org/officeDocument/2006/relationships/tags" Target="../tags/tag206.xml"/><Relationship Id="rId39" Type="http://schemas.openxmlformats.org/officeDocument/2006/relationships/tags" Target="../tags/tag227.xml"/><Relationship Id="rId34" Type="http://schemas.openxmlformats.org/officeDocument/2006/relationships/tags" Target="../tags/tag222.xml"/><Relationship Id="rId50" Type="http://schemas.openxmlformats.org/officeDocument/2006/relationships/tags" Target="../tags/tag238.xml"/><Relationship Id="rId55" Type="http://schemas.openxmlformats.org/officeDocument/2006/relationships/tags" Target="../tags/tag243.xml"/><Relationship Id="rId76" Type="http://schemas.openxmlformats.org/officeDocument/2006/relationships/tags" Target="../tags/tag264.xml"/><Relationship Id="rId97" Type="http://schemas.openxmlformats.org/officeDocument/2006/relationships/image" Target="../media/image98.png"/><Relationship Id="rId7" Type="http://schemas.openxmlformats.org/officeDocument/2006/relationships/tags" Target="../tags/tag195.xml"/><Relationship Id="rId71" Type="http://schemas.openxmlformats.org/officeDocument/2006/relationships/tags" Target="../tags/tag259.xml"/><Relationship Id="rId92" Type="http://schemas.openxmlformats.org/officeDocument/2006/relationships/tags" Target="../tags/tag280.xml"/><Relationship Id="rId2" Type="http://schemas.openxmlformats.org/officeDocument/2006/relationships/tags" Target="../tags/tag190.xml"/><Relationship Id="rId29" Type="http://schemas.openxmlformats.org/officeDocument/2006/relationships/tags" Target="../tags/tag217.xml"/><Relationship Id="rId24" Type="http://schemas.openxmlformats.org/officeDocument/2006/relationships/tags" Target="../tags/tag212.xml"/><Relationship Id="rId40" Type="http://schemas.openxmlformats.org/officeDocument/2006/relationships/tags" Target="../tags/tag228.xml"/><Relationship Id="rId45" Type="http://schemas.openxmlformats.org/officeDocument/2006/relationships/tags" Target="../tags/tag233.xml"/><Relationship Id="rId66" Type="http://schemas.openxmlformats.org/officeDocument/2006/relationships/tags" Target="../tags/tag254.xml"/><Relationship Id="rId87" Type="http://schemas.openxmlformats.org/officeDocument/2006/relationships/tags" Target="../tags/tag275.xml"/><Relationship Id="rId61" Type="http://schemas.openxmlformats.org/officeDocument/2006/relationships/tags" Target="../tags/tag249.xml"/><Relationship Id="rId82" Type="http://schemas.openxmlformats.org/officeDocument/2006/relationships/tags" Target="../tags/tag270.xml"/><Relationship Id="rId19" Type="http://schemas.openxmlformats.org/officeDocument/2006/relationships/tags" Target="../tags/tag207.xml"/><Relationship Id="rId14" Type="http://schemas.openxmlformats.org/officeDocument/2006/relationships/tags" Target="../tags/tag202.xml"/><Relationship Id="rId30" Type="http://schemas.openxmlformats.org/officeDocument/2006/relationships/tags" Target="../tags/tag218.xml"/><Relationship Id="rId35" Type="http://schemas.openxmlformats.org/officeDocument/2006/relationships/tags" Target="../tags/tag223.xml"/><Relationship Id="rId56" Type="http://schemas.openxmlformats.org/officeDocument/2006/relationships/tags" Target="../tags/tag244.xml"/><Relationship Id="rId77" Type="http://schemas.openxmlformats.org/officeDocument/2006/relationships/tags" Target="../tags/tag265.xml"/><Relationship Id="rId100" Type="http://schemas.openxmlformats.org/officeDocument/2006/relationships/image" Target="../media/image101.png"/><Relationship Id="rId8" Type="http://schemas.openxmlformats.org/officeDocument/2006/relationships/tags" Target="../tags/tag196.xml"/><Relationship Id="rId51" Type="http://schemas.openxmlformats.org/officeDocument/2006/relationships/tags" Target="../tags/tag239.xml"/><Relationship Id="rId72" Type="http://schemas.openxmlformats.org/officeDocument/2006/relationships/tags" Target="../tags/tag260.xml"/><Relationship Id="rId93" Type="http://schemas.openxmlformats.org/officeDocument/2006/relationships/slideLayout" Target="../slideLayouts/slideLayout2.xml"/><Relationship Id="rId98" Type="http://schemas.openxmlformats.org/officeDocument/2006/relationships/image" Target="../media/image99.png"/><Relationship Id="rId3" Type="http://schemas.openxmlformats.org/officeDocument/2006/relationships/tags" Target="../tags/tag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 txBox="1">
            <a:spLocks noGrp="1"/>
          </p:cNvSpPr>
          <p:nvPr>
            <p:ph type="title"/>
          </p:nvPr>
        </p:nvSpPr>
        <p:spPr>
          <a:xfrm>
            <a:off x="190500" y="978210"/>
            <a:ext cx="8086396" cy="1593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ctr" anchorCtr="0">
            <a:normAutofit fontScale="90000"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800" dirty="0">
                <a:latin typeface="LM Sans 10" pitchFamily="2" charset="77"/>
              </a:rPr>
              <a:t>Nonlinear evolution of strongly driven perturbative kinetic instabilities</a:t>
            </a:r>
            <a:br>
              <a:rPr lang="en-US" sz="2800" dirty="0">
                <a:latin typeface="LM Sans 10" pitchFamily="2" charset="77"/>
              </a:rPr>
            </a:br>
            <a:r>
              <a:rPr lang="en-US" sz="700" dirty="0">
                <a:latin typeface="LM Sans 10" pitchFamily="2" charset="77"/>
              </a:rPr>
              <a:t> </a:t>
            </a:r>
            <a:br>
              <a:rPr lang="en-US" dirty="0"/>
            </a:br>
            <a:r>
              <a:rPr lang="en-US" sz="1200" b="0" dirty="0">
                <a:solidFill>
                  <a:srgbClr val="D6DDDF"/>
                </a:solidFill>
                <a:ea typeface="Latin Modern Math" panose="02000503000000000000" pitchFamily="2" charset="77"/>
                <a:cs typeface="Roboto Slab Light" pitchFamily="2" charset="0"/>
              </a:rPr>
              <a:t>E. G. Devin &amp; V. N. Duarte | </a:t>
            </a:r>
            <a:r>
              <a:rPr lang="en-US" sz="1200" b="0" i="1" dirty="0">
                <a:solidFill>
                  <a:srgbClr val="D6DDDF"/>
                </a:solidFill>
                <a:ea typeface="Latin Modern Math" panose="02000503000000000000" pitchFamily="2" charset="77"/>
                <a:cs typeface="Roboto Slab Light" pitchFamily="2" charset="0"/>
              </a:rPr>
              <a:t>Princeton University and Princeton Plasma Physics Laboratory</a:t>
            </a:r>
            <a:br>
              <a:rPr lang="en-US" sz="1200" b="0" dirty="0">
                <a:solidFill>
                  <a:srgbClr val="D6DDDF"/>
                </a:solidFill>
                <a:ea typeface="Latin Modern Math" panose="02000503000000000000" pitchFamily="2" charset="77"/>
                <a:cs typeface="Roboto Slab Light" pitchFamily="2" charset="0"/>
              </a:rPr>
            </a:br>
            <a:r>
              <a:rPr lang="en-US" sz="1200" b="0" dirty="0">
                <a:solidFill>
                  <a:srgbClr val="D6DDDF"/>
                </a:solidFill>
                <a:ea typeface="Latin Modern Math" panose="02000503000000000000" pitchFamily="2" charset="77"/>
                <a:cs typeface="Roboto Slab Light" pitchFamily="2" charset="0"/>
              </a:rPr>
              <a:t>The 19</a:t>
            </a:r>
            <a:r>
              <a:rPr lang="en-US" sz="1200" b="0" baseline="30000" dirty="0">
                <a:solidFill>
                  <a:srgbClr val="D6DDDF"/>
                </a:solidFill>
                <a:ea typeface="Latin Modern Math" panose="02000503000000000000" pitchFamily="2" charset="77"/>
                <a:cs typeface="Roboto Slab Light" pitchFamily="2" charset="0"/>
              </a:rPr>
              <a:t>th</a:t>
            </a:r>
            <a:r>
              <a:rPr lang="en-US" sz="1200" b="0" dirty="0">
                <a:solidFill>
                  <a:srgbClr val="D6DDDF"/>
                </a:solidFill>
                <a:ea typeface="Latin Modern Math" panose="02000503000000000000" pitchFamily="2" charset="77"/>
                <a:cs typeface="Roboto Slab Light" pitchFamily="2" charset="0"/>
              </a:rPr>
              <a:t> Technical Meeting on Energetic Particles in Magnetic Confinement Systems | 28 September 2026</a:t>
            </a:r>
            <a:endParaRPr b="0" dirty="0">
              <a:solidFill>
                <a:srgbClr val="D6DDDF"/>
              </a:solidFill>
              <a:ea typeface="Latin Modern Math" panose="02000503000000000000" pitchFamily="2" charset="77"/>
              <a:cs typeface="Roboto Slab Ligh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97871D-2851-5CE5-3C44-2689EBB74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412" y="0"/>
            <a:ext cx="1421892" cy="800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E30CCD-083D-9A07-1B1A-2CFAE6A2E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744" y="3073442"/>
            <a:ext cx="3827339" cy="1773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29702B-309C-D188-D849-76EC0D8BA5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89" y="3073442"/>
            <a:ext cx="4339851" cy="15935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A192A29C-65CF-39F9-215A-134C96EDB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E21ED9CE-911D-6917-D818-7BAC954EC8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500" y="26028"/>
            <a:ext cx="8953500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AEs are frequently excited following sawtooth crashes</a:t>
            </a:r>
            <a:endParaRPr dirty="0"/>
          </a:p>
        </p:txBody>
      </p:sp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10764554-5100-7A09-6255-1FA6980D7F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28684" y="1780662"/>
            <a:ext cx="4665328" cy="2703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E.g., in this JT-60U case</a:t>
            </a:r>
            <a:r>
              <a:rPr lang="en-US" baseline="30000" dirty="0"/>
              <a:t>1</a:t>
            </a:r>
            <a:r>
              <a:rPr lang="en-US" dirty="0"/>
              <a:t>: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Crash time is ~100μs, very quickly changing the equilibrium and redistributing fast particles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Mode growth time is ~</a:t>
            </a:r>
            <a:r>
              <a:rPr lang="en-US" dirty="0" err="1"/>
              <a:t>ms</a:t>
            </a:r>
            <a:endParaRPr lang="en-US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Nonlinear evolution of </a:t>
            </a:r>
            <a:r>
              <a:rPr lang="en-US" i="1" dirty="0"/>
              <a:t>marginally stable </a:t>
            </a:r>
            <a:r>
              <a:rPr lang="en-US" dirty="0"/>
              <a:t>interactions is theoretically established, e.g.</a:t>
            </a:r>
            <a:r>
              <a:rPr lang="en-US" baseline="30000" dirty="0"/>
              <a:t>2,3,4</a:t>
            </a:r>
            <a:endParaRPr lang="en-US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ea typeface="Roboto" panose="02000000000000000000" pitchFamily="2" charset="0"/>
                <a:cs typeface="Roboto" panose="02000000000000000000" pitchFamily="2" charset="0"/>
              </a:rPr>
              <a:t>Analytical predictions of the saturation level in the strongly driven regime have been established</a:t>
            </a:r>
            <a:r>
              <a:rPr lang="en-US" baseline="30000" dirty="0">
                <a:ea typeface="Roboto" panose="02000000000000000000" pitchFamily="2" charset="0"/>
                <a:cs typeface="Roboto" panose="02000000000000000000" pitchFamily="2" charset="0"/>
              </a:rPr>
              <a:t>5,6</a:t>
            </a:r>
            <a:r>
              <a:rPr lang="en-US" dirty="0">
                <a:ea typeface="Roboto" panose="02000000000000000000" pitchFamily="2" charset="0"/>
                <a:cs typeface="Roboto" panose="02000000000000000000" pitchFamily="2" charset="0"/>
              </a:rPr>
              <a:t>; </a:t>
            </a:r>
            <a:r>
              <a:rPr lang="en-US" b="1" dirty="0">
                <a:ea typeface="Roboto" panose="02000000000000000000" pitchFamily="2" charset="0"/>
                <a:cs typeface="Roboto" panose="02000000000000000000" pitchFamily="2" charset="0"/>
              </a:rPr>
              <a:t>time evolution has not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EE3AF98-6432-4751-2B6D-5E5CC5AB43A7}"/>
              </a:ext>
            </a:extLst>
          </p:cNvPr>
          <p:cNvGrpSpPr/>
          <p:nvPr/>
        </p:nvGrpSpPr>
        <p:grpSpPr>
          <a:xfrm>
            <a:off x="301351" y="1600763"/>
            <a:ext cx="3557981" cy="3152206"/>
            <a:chOff x="250160" y="1369974"/>
            <a:chExt cx="3557981" cy="315220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8B45EAD-B041-E7EF-224C-38AECF21F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0160" y="1369974"/>
              <a:ext cx="3557981" cy="288337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04BDC79-5A19-5A9F-B784-6F3B21DB2F5E}"/>
                </a:ext>
              </a:extLst>
            </p:cNvPr>
            <p:cNvSpPr txBox="1"/>
            <p:nvPr/>
          </p:nvSpPr>
          <p:spPr>
            <a:xfrm>
              <a:off x="548421" y="4275959"/>
              <a:ext cx="32470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bg2"/>
                  </a:solidFill>
                  <a:latin typeface="LM Sans 10" pitchFamily="2" charset="77"/>
                </a:rPr>
                <a:t>EAE in JT-60U triggered by sawtooth crash, figure from</a:t>
              </a:r>
              <a:r>
                <a:rPr lang="en-US" sz="1000" baseline="30000" dirty="0">
                  <a:solidFill>
                    <a:schemeClr val="bg2"/>
                  </a:solidFill>
                  <a:latin typeface="LM Sans 10" pitchFamily="2" charset="77"/>
                </a:rPr>
                <a:t>1</a:t>
              </a:r>
              <a:endParaRPr lang="en-US" sz="1000" dirty="0">
                <a:solidFill>
                  <a:schemeClr val="bg2"/>
                </a:solidFill>
                <a:latin typeface="LM Sans 10" pitchFamily="2" charset="77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EB5BAF1-3D3E-B0D8-0B98-66BA08562CB1}"/>
              </a:ext>
            </a:extLst>
          </p:cNvPr>
          <p:cNvSpPr txBox="1"/>
          <p:nvPr/>
        </p:nvSpPr>
        <p:spPr>
          <a:xfrm>
            <a:off x="3232453" y="4760728"/>
            <a:ext cx="4111622" cy="369332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Kramer et al., NF (2001)</a:t>
            </a: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2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Berk et al., PRL (1996)</a:t>
            </a: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3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Wong et al.,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PoP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 (1997)</a:t>
            </a: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4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Fasoli, et al., PRL (1998)</a:t>
            </a:r>
          </a:p>
          <a:p>
            <a:endParaRPr kumimoji="0" lang="en-US" sz="900" b="0" i="0" u="none" strike="noStrike" kern="0" cap="none" spc="0" normalizeH="0" baseline="3000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LM Sans 10" pitchFamily="2" charset="77"/>
              <a:cs typeface="Arial"/>
              <a:sym typeface="Arial"/>
            </a:endParaRPr>
          </a:p>
          <a:p>
            <a:endParaRPr lang="en-US" sz="160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1FCC4-372F-575F-1F3A-19C8E8D042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5FA7D2-C009-9C79-1769-D1B6DFFB8F7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dirty="0"/>
              <a:t>E. G. Devin et al. | TMEP 2026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17E9E6-0571-12C2-0B73-F338244500D0}"/>
              </a:ext>
            </a:extLst>
          </p:cNvPr>
          <p:cNvCxnSpPr>
            <a:cxnSpLocks/>
          </p:cNvCxnSpPr>
          <p:nvPr/>
        </p:nvCxnSpPr>
        <p:spPr>
          <a:xfrm>
            <a:off x="1072055" y="3031958"/>
            <a:ext cx="0" cy="541559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06;p2">
            <a:extLst>
              <a:ext uri="{FF2B5EF4-FFF2-40B4-BE49-F238E27FC236}">
                <a16:creationId xmlns:a16="http://schemas.microsoft.com/office/drawing/2014/main" id="{5764B370-B236-5647-849B-F7C0587D679A}"/>
              </a:ext>
            </a:extLst>
          </p:cNvPr>
          <p:cNvSpPr txBox="1">
            <a:spLocks/>
          </p:cNvSpPr>
          <p:nvPr/>
        </p:nvSpPr>
        <p:spPr>
          <a:xfrm>
            <a:off x="349988" y="994278"/>
            <a:ext cx="8525159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Crash causes redistribution of fast ions and/or changes to the equilibrium → previously stable modes may be excited with </a:t>
            </a:r>
            <a:r>
              <a:rPr lang="en-US" b="1" i="1" dirty="0"/>
              <a:t>very strong drive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BBCA3CD-1C1D-8A11-4EA7-CE33B40F0467}"/>
              </a:ext>
            </a:extLst>
          </p:cNvPr>
          <p:cNvCxnSpPr>
            <a:cxnSpLocks/>
          </p:cNvCxnSpPr>
          <p:nvPr/>
        </p:nvCxnSpPr>
        <p:spPr>
          <a:xfrm flipV="1">
            <a:off x="1445836" y="4216806"/>
            <a:ext cx="0" cy="270692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3251FB4-ECBD-6AF0-5EA1-CFF1F519DFB5}"/>
              </a:ext>
            </a:extLst>
          </p:cNvPr>
          <p:cNvSpPr txBox="1"/>
          <p:nvPr/>
        </p:nvSpPr>
        <p:spPr>
          <a:xfrm>
            <a:off x="5881035" y="4760728"/>
            <a:ext cx="2117558" cy="5334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900" baseline="30000" dirty="0">
                <a:solidFill>
                  <a:srgbClr val="FFFFFF">
                    <a:lumMod val="85000"/>
                  </a:srgbClr>
                </a:solidFill>
                <a:latin typeface="LM Sans 10" pitchFamily="2" charset="77"/>
              </a:rPr>
              <a:t>5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Berk et al., Phys. Fluids B (1990)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900" baseline="30000" dirty="0">
                <a:solidFill>
                  <a:srgbClr val="FFFFFF">
                    <a:lumMod val="85000"/>
                  </a:srgbClr>
                </a:solidFill>
                <a:latin typeface="LM Sans 10" pitchFamily="2" charset="77"/>
              </a:rPr>
              <a:t>6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</a:srgb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Petviashivili, Ph.D. Thesis (1998)</a:t>
            </a:r>
            <a:endParaRPr kumimoji="0" lang="en-US" sz="900" b="0" i="0" u="none" strike="noStrike" kern="0" cap="none" spc="0" normalizeH="0" baseline="3000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LM Sans 10" pitchFamily="2" charset="77"/>
              <a:cs typeface="Arial"/>
              <a:sym typeface="Arial"/>
            </a:endParaRPr>
          </a:p>
          <a:p>
            <a:endParaRPr lang="en-US" sz="160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2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649BFA6D-D18E-425D-9343-B3F79AC66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106;p2">
            <a:extLst>
              <a:ext uri="{FF2B5EF4-FFF2-40B4-BE49-F238E27FC236}">
                <a16:creationId xmlns:a16="http://schemas.microsoft.com/office/drawing/2014/main" id="{655A6AE3-D45F-D452-A5C3-CECB7C3DB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8726" y="1054714"/>
            <a:ext cx="4664197" cy="3585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Assume mode structure is not modified to leading order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Resonant interaction between particles satisfying resonance condition                       and a low frequency mode in a tokamak is described by </a:t>
            </a:r>
            <a:r>
              <a:rPr lang="en-US" b="1" dirty="0"/>
              <a:t>two constants of motion</a:t>
            </a:r>
            <a:r>
              <a:rPr lang="en-US" baseline="30000" dirty="0"/>
              <a:t>1</a:t>
            </a:r>
            <a:r>
              <a:rPr lang="en-US" dirty="0"/>
              <a:t>: 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All resonant dynamics occur along the action                          and angle</a:t>
            </a:r>
            <a:r>
              <a:rPr lang="en-US" baseline="30000" dirty="0"/>
              <a:t>2</a:t>
            </a:r>
            <a:r>
              <a:rPr lang="en-US" dirty="0"/>
              <a:t>:</a:t>
            </a:r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202B1088-D03B-E6B3-CF5B-6588085963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Theoretical framework for perturbatively driven AEs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2C35BF-D142-370D-1086-EBA305FA78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A33BBA8-6C43-F8E1-5CFE-E019CD0B8C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2B6FA6-480B-B630-0D61-58E326D9793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09127" y="2178109"/>
            <a:ext cx="1381099" cy="203200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20A6144-FE87-F153-06CA-CCDBD7B5477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909683" y="1466467"/>
            <a:ext cx="1237488" cy="1905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D4DF4677-9D73-B91E-0D71-0B5080843B8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776333" y="3051715"/>
            <a:ext cx="1504188" cy="3429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C0B0167-17FA-E846-CD6B-7AA9A25778E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5285156" y="1555368"/>
            <a:ext cx="2842683" cy="237128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89EFFB6-FA6A-CF5B-AA90-24B00FF951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724477" y="4216696"/>
            <a:ext cx="778764" cy="19964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48A4954-B0C2-BC04-3F4C-FBB01D86B28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73759" y="4212124"/>
            <a:ext cx="969264" cy="20421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7808C30-A34F-9E82-6542-106B4AD91877}"/>
              </a:ext>
            </a:extLst>
          </p:cNvPr>
          <p:cNvSpPr txBox="1"/>
          <p:nvPr/>
        </p:nvSpPr>
        <p:spPr>
          <a:xfrm>
            <a:off x="5113867" y="4791273"/>
            <a:ext cx="2947547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1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White. “Theory of Toroidally Confined Plasmas” (2014)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  <a:latin typeface="LM Sans 10" pitchFamily="2" charset="77"/>
            </a:endParaRP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2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Berk et al., Plasma Phys. Reports (1997)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  <a:latin typeface="LM Sans 10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124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A1F351E3-CB1E-CA23-77B5-027783CF9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08EF88-D152-BB7D-E64E-32F37354D44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82397" y="2991629"/>
            <a:ext cx="4986196" cy="478842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0735B006-21A7-E6F0-1B0D-1BE9950267C0}"/>
              </a:ext>
            </a:extLst>
          </p:cNvPr>
          <p:cNvSpPr/>
          <p:nvPr/>
        </p:nvSpPr>
        <p:spPr>
          <a:xfrm>
            <a:off x="978825" y="2873656"/>
            <a:ext cx="5226580" cy="63310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9F75A06C-D880-A676-1C72-45D10743C990}"/>
              </a:ext>
            </a:extLst>
          </p:cNvPr>
          <p:cNvSpPr/>
          <p:nvPr/>
        </p:nvSpPr>
        <p:spPr>
          <a:xfrm rot="5400000">
            <a:off x="3505054" y="3134790"/>
            <a:ext cx="137384" cy="955333"/>
          </a:xfrm>
          <a:prstGeom prst="rightBrace">
            <a:avLst>
              <a:gd name="adj1" fmla="val 45790"/>
              <a:gd name="adj2" fmla="val 50000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E9C44BB2-6C75-0987-779D-751C35250620}"/>
              </a:ext>
            </a:extLst>
          </p:cNvPr>
          <p:cNvSpPr/>
          <p:nvPr/>
        </p:nvSpPr>
        <p:spPr>
          <a:xfrm rot="5400000">
            <a:off x="5111219" y="2586963"/>
            <a:ext cx="137380" cy="2050992"/>
          </a:xfrm>
          <a:prstGeom prst="rightBrace">
            <a:avLst>
              <a:gd name="adj1" fmla="val 48672"/>
              <a:gd name="adj2" fmla="val 50000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B6C508-3313-B361-31AC-4711EA785778}"/>
              </a:ext>
            </a:extLst>
          </p:cNvPr>
          <p:cNvSpPr txBox="1"/>
          <p:nvPr/>
        </p:nvSpPr>
        <p:spPr>
          <a:xfrm>
            <a:off x="3133390" y="3604356"/>
            <a:ext cx="1021023" cy="44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  <a:latin typeface="LM Sans 10" pitchFamily="2" charset="77"/>
              </a:rPr>
              <a:t>the rest of phase space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FB3250-D823-C449-8C13-4E4D8381001A}"/>
              </a:ext>
            </a:extLst>
          </p:cNvPr>
          <p:cNvSpPr txBox="1"/>
          <p:nvPr/>
        </p:nvSpPr>
        <p:spPr>
          <a:xfrm>
            <a:off x="4387683" y="3590624"/>
            <a:ext cx="1534395" cy="44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  <a:latin typeface="LM Sans 10" pitchFamily="2" charset="77"/>
              </a:rPr>
              <a:t>resonant contribution, time dependence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4FB919-D7C1-AF69-6271-23C6BC385E7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082398" y="1813947"/>
            <a:ext cx="4675225" cy="521817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276ABA97-8749-AD1F-8E48-3EBF9A9338D0}"/>
              </a:ext>
            </a:extLst>
          </p:cNvPr>
          <p:cNvSpPr/>
          <p:nvPr/>
        </p:nvSpPr>
        <p:spPr>
          <a:xfrm>
            <a:off x="978826" y="1744177"/>
            <a:ext cx="4850671" cy="6245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96A324-420A-F986-0099-13BBE631F8D6}"/>
              </a:ext>
            </a:extLst>
          </p:cNvPr>
          <p:cNvSpPr txBox="1"/>
          <p:nvPr/>
        </p:nvSpPr>
        <p:spPr>
          <a:xfrm>
            <a:off x="1263831" y="2474743"/>
            <a:ext cx="10999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wave amplitude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7A6A759-57F7-19AA-974E-DF16ED31581F}"/>
              </a:ext>
            </a:extLst>
          </p:cNvPr>
          <p:cNvCxnSpPr>
            <a:cxnSpLocks/>
          </p:cNvCxnSpPr>
          <p:nvPr/>
        </p:nvCxnSpPr>
        <p:spPr>
          <a:xfrm flipV="1">
            <a:off x="1985486" y="2165418"/>
            <a:ext cx="519084" cy="292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73321C-0FCE-A1DB-ABA0-F204B044A470}"/>
              </a:ext>
            </a:extLst>
          </p:cNvPr>
          <p:cNvCxnSpPr>
            <a:cxnSpLocks/>
          </p:cNvCxnSpPr>
          <p:nvPr/>
        </p:nvCxnSpPr>
        <p:spPr>
          <a:xfrm flipH="1">
            <a:off x="1387366" y="2736353"/>
            <a:ext cx="250996" cy="255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A60779D-FF12-819C-3C4B-699B3B6DE6B9}"/>
              </a:ext>
            </a:extLst>
          </p:cNvPr>
          <p:cNvSpPr txBox="1"/>
          <p:nvPr/>
        </p:nvSpPr>
        <p:spPr>
          <a:xfrm>
            <a:off x="2934611" y="1222751"/>
            <a:ext cx="3244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Fourier coefficient of perturbation H, evaluated at resonance center, dependent on mode structure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966A96B-84C0-A46A-863E-AF2B451EF555}"/>
              </a:ext>
            </a:extLst>
          </p:cNvPr>
          <p:cNvCxnSpPr>
            <a:cxnSpLocks/>
          </p:cNvCxnSpPr>
          <p:nvPr/>
        </p:nvCxnSpPr>
        <p:spPr>
          <a:xfrm flipH="1">
            <a:off x="3020302" y="1673753"/>
            <a:ext cx="187838" cy="283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07F394D-2D27-A4F0-B290-FFF555AA94F6}"/>
              </a:ext>
            </a:extLst>
          </p:cNvPr>
          <p:cNvSpPr txBox="1"/>
          <p:nvPr/>
        </p:nvSpPr>
        <p:spPr>
          <a:xfrm>
            <a:off x="592220" y="3637563"/>
            <a:ext cx="1863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damping rate, constant up to higher order terms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35E6451-D76F-8A58-2037-B6CA04EBE106}"/>
              </a:ext>
            </a:extLst>
          </p:cNvPr>
          <p:cNvCxnSpPr>
            <a:cxnSpLocks/>
          </p:cNvCxnSpPr>
          <p:nvPr/>
        </p:nvCxnSpPr>
        <p:spPr>
          <a:xfrm flipV="1">
            <a:off x="1537799" y="3319923"/>
            <a:ext cx="100563" cy="345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5AF449C-27FC-55D5-67E2-85B70CE4AED1}"/>
              </a:ext>
            </a:extLst>
          </p:cNvPr>
          <p:cNvSpPr txBox="1"/>
          <p:nvPr/>
        </p:nvSpPr>
        <p:spPr>
          <a:xfrm>
            <a:off x="2246512" y="3937645"/>
            <a:ext cx="9385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wave action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C3072A7-C7EC-CC85-0AE1-7AFF2C14F478}"/>
              </a:ext>
            </a:extLst>
          </p:cNvPr>
          <p:cNvCxnSpPr>
            <a:cxnSpLocks/>
          </p:cNvCxnSpPr>
          <p:nvPr/>
        </p:nvCxnSpPr>
        <p:spPr>
          <a:xfrm flipH="1" flipV="1">
            <a:off x="2363812" y="3426336"/>
            <a:ext cx="321033" cy="563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A6AEB0D-551C-C4AC-F547-D2B87DC90930}"/>
              </a:ext>
            </a:extLst>
          </p:cNvPr>
          <p:cNvSpPr txBox="1"/>
          <p:nvPr/>
        </p:nvSpPr>
        <p:spPr>
          <a:xfrm>
            <a:off x="5352911" y="2562929"/>
            <a:ext cx="1704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EP distribution function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EFAAF2E-758E-2A08-68D5-A717330C1A41}"/>
              </a:ext>
            </a:extLst>
          </p:cNvPr>
          <p:cNvCxnSpPr>
            <a:cxnSpLocks/>
          </p:cNvCxnSpPr>
          <p:nvPr/>
        </p:nvCxnSpPr>
        <p:spPr>
          <a:xfrm flipH="1">
            <a:off x="5498208" y="2810983"/>
            <a:ext cx="156358" cy="275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4FBDEB4-E461-9DE1-33F6-2303817D78B8}"/>
              </a:ext>
            </a:extLst>
          </p:cNvPr>
          <p:cNvSpPr txBox="1"/>
          <p:nvPr/>
        </p:nvSpPr>
        <p:spPr>
          <a:xfrm>
            <a:off x="6300847" y="1232193"/>
            <a:ext cx="21284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collision operator + EP source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69A9E78-6FF6-9C69-3DF7-DF3645705C62}"/>
              </a:ext>
            </a:extLst>
          </p:cNvPr>
          <p:cNvCxnSpPr>
            <a:cxnSpLocks/>
          </p:cNvCxnSpPr>
          <p:nvPr/>
        </p:nvCxnSpPr>
        <p:spPr>
          <a:xfrm flipH="1">
            <a:off x="5498208" y="1513202"/>
            <a:ext cx="1468263" cy="443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82A00403-116A-589C-119A-A0F1D78DA4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Theoretical framework for perturbatively driven AEs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042EB0-0FE6-E797-9326-1C22ACCCA6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4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277BB93-D34C-29FB-01AF-4AFF14770E1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9A44FB-FF92-DC85-CEC3-FAD7D3C36A3C}"/>
              </a:ext>
            </a:extLst>
          </p:cNvPr>
          <p:cNvSpPr txBox="1"/>
          <p:nvPr/>
        </p:nvSpPr>
        <p:spPr>
          <a:xfrm>
            <a:off x="5113867" y="4791273"/>
            <a:ext cx="2947547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Berk et al., Plasma Phys. Reports (1997)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  <a:latin typeface="LM Sans 10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85F853-507B-212C-F1D3-509424E2E1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222153" y="1796139"/>
            <a:ext cx="1541069" cy="4242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7D00AA-FA10-05C1-E032-D73554E7F03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222152" y="2234164"/>
            <a:ext cx="1567079" cy="2032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376022E-0944-8977-4E41-84CA6650DF34}"/>
              </a:ext>
            </a:extLst>
          </p:cNvPr>
          <p:cNvSpPr txBox="1"/>
          <p:nvPr/>
        </p:nvSpPr>
        <p:spPr>
          <a:xfrm>
            <a:off x="245980" y="1131648"/>
            <a:ext cx="2297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LM Sans 10" pitchFamily="2" charset="77"/>
              </a:rPr>
              <a:t>Under these assumptions:</a:t>
            </a:r>
          </a:p>
        </p:txBody>
      </p:sp>
      <p:sp>
        <p:nvSpPr>
          <p:cNvPr id="47" name="Left Brace 46">
            <a:extLst>
              <a:ext uri="{FF2B5EF4-FFF2-40B4-BE49-F238E27FC236}">
                <a16:creationId xmlns:a16="http://schemas.microsoft.com/office/drawing/2014/main" id="{A18626A4-DF75-81D8-642C-123FF7920383}"/>
              </a:ext>
            </a:extLst>
          </p:cNvPr>
          <p:cNvSpPr/>
          <p:nvPr/>
        </p:nvSpPr>
        <p:spPr>
          <a:xfrm>
            <a:off x="7059728" y="1894128"/>
            <a:ext cx="98786" cy="563361"/>
          </a:xfrm>
          <a:prstGeom prst="leftBrace">
            <a:avLst>
              <a:gd name="adj1" fmla="val 77619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7D208DC-64BE-7DAF-8072-2F7160090CC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622475" y="4218789"/>
            <a:ext cx="1165860" cy="397764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3A910A60-611B-F3E6-FA1C-46CA9E4CBE96}"/>
              </a:ext>
            </a:extLst>
          </p:cNvPr>
          <p:cNvSpPr txBox="1"/>
          <p:nvPr/>
        </p:nvSpPr>
        <p:spPr>
          <a:xfrm>
            <a:off x="3860853" y="4256387"/>
            <a:ext cx="1715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LM Sans 10" pitchFamily="2" charset="77"/>
              </a:rPr>
              <a:t>linear growth rate: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900ABD8-9C94-1BBF-7906-726460564ECB}"/>
              </a:ext>
            </a:extLst>
          </p:cNvPr>
          <p:cNvSpPr txBox="1"/>
          <p:nvPr/>
        </p:nvSpPr>
        <p:spPr>
          <a:xfrm>
            <a:off x="6257491" y="3696782"/>
            <a:ext cx="24244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unperturbed equilibrium distribution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0A48C41-B79C-178B-E76B-E911047AA6AF}"/>
              </a:ext>
            </a:extLst>
          </p:cNvPr>
          <p:cNvCxnSpPr>
            <a:cxnSpLocks/>
          </p:cNvCxnSpPr>
          <p:nvPr/>
        </p:nvCxnSpPr>
        <p:spPr>
          <a:xfrm flipH="1">
            <a:off x="6402788" y="3944836"/>
            <a:ext cx="156358" cy="275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572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C2961E0B-E7FE-846F-99F0-367B9EBE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04FC4CEC-258A-6936-DF31-5BE50A5A7A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To study the dynamics far from threshold, we first consider an analogous 1D electrostatic system at a single resonance  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1FAD7-FEF2-3EE0-B737-C333C1B664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92B34F-D424-8892-3121-228DE8F0D99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A8C0DEC-2F56-E3A4-8306-95573ED4A7B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521208" y="3208107"/>
            <a:ext cx="4050792" cy="51663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10BD339-BDC4-0246-8A60-9E764597DCE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521208" y="1928896"/>
            <a:ext cx="4309872" cy="4709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C1E501-C950-A5C3-1E4F-D279E781DBA9}"/>
              </a:ext>
            </a:extLst>
          </p:cNvPr>
          <p:cNvSpPr/>
          <p:nvPr/>
        </p:nvSpPr>
        <p:spPr>
          <a:xfrm>
            <a:off x="380703" y="1852079"/>
            <a:ext cx="4531637" cy="6245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04521A-08CC-7442-8F61-9B6877FED154}"/>
              </a:ext>
            </a:extLst>
          </p:cNvPr>
          <p:cNvSpPr/>
          <p:nvPr/>
        </p:nvSpPr>
        <p:spPr>
          <a:xfrm>
            <a:off x="380703" y="3154150"/>
            <a:ext cx="4309872" cy="624550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F1601F-4F1F-A544-F698-E92ADAC498D4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816280" y="988206"/>
            <a:ext cx="3018366" cy="25435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7B483B-D1BA-2D2A-7EA3-233A6BF5D03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080659" y="4128620"/>
            <a:ext cx="787908" cy="38252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E53932-60AE-72F9-A5FF-7FF3117CDEAD}"/>
              </a:ext>
            </a:extLst>
          </p:cNvPr>
          <p:cNvSpPr txBox="1"/>
          <p:nvPr/>
        </p:nvSpPr>
        <p:spPr>
          <a:xfrm>
            <a:off x="5965430" y="3528267"/>
            <a:ext cx="3018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M Sans 10" pitchFamily="2" charset="77"/>
              </a:rPr>
              <a:t>deeply </a:t>
            </a:r>
            <a:r>
              <a:rPr lang="en-US" i="1" dirty="0">
                <a:latin typeface="LM Sans 10" pitchFamily="2" charset="77"/>
              </a:rPr>
              <a:t>resonance-trapped </a:t>
            </a:r>
            <a:r>
              <a:rPr lang="en-US" dirty="0">
                <a:latin typeface="LM Sans 10" pitchFamily="2" charset="77"/>
              </a:rPr>
              <a:t>particles have bounce frequency: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83C41D-9FBB-F4EB-67BF-BCF66290B29C}"/>
              </a:ext>
            </a:extLst>
          </p:cNvPr>
          <p:cNvSpPr txBox="1"/>
          <p:nvPr/>
        </p:nvSpPr>
        <p:spPr>
          <a:xfrm>
            <a:off x="678083" y="2635125"/>
            <a:ext cx="1310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∝ wave amplitude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820E789-E8C4-8699-C933-2D989934DAC1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1333547" y="2297730"/>
            <a:ext cx="360918" cy="337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4317CB7-BA45-E9D2-F7F5-D77542DDA200}"/>
              </a:ext>
            </a:extLst>
          </p:cNvPr>
          <p:cNvCxnSpPr>
            <a:cxnSpLocks/>
          </p:cNvCxnSpPr>
          <p:nvPr/>
        </p:nvCxnSpPr>
        <p:spPr>
          <a:xfrm flipH="1">
            <a:off x="781497" y="2912931"/>
            <a:ext cx="308811" cy="349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2BED697-0416-C6CC-6676-FABB0790CA07}"/>
              </a:ext>
            </a:extLst>
          </p:cNvPr>
          <p:cNvSpPr txBox="1"/>
          <p:nvPr/>
        </p:nvSpPr>
        <p:spPr>
          <a:xfrm>
            <a:off x="3118911" y="1130135"/>
            <a:ext cx="15716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1"/>
                </a:solidFill>
                <a:latin typeface="LM Sans 10" pitchFamily="2" charset="77"/>
              </a:rPr>
              <a:t>collisions dominated by pitch angle scattering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166822E-E903-D666-BB94-5C762AA2C458}"/>
              </a:ext>
            </a:extLst>
          </p:cNvPr>
          <p:cNvCxnSpPr>
            <a:cxnSpLocks/>
          </p:cNvCxnSpPr>
          <p:nvPr/>
        </p:nvCxnSpPr>
        <p:spPr>
          <a:xfrm>
            <a:off x="3815942" y="1552925"/>
            <a:ext cx="88801" cy="322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B0C67BE-B9EF-B01F-C803-699870BCED7F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4173783" y="2638673"/>
            <a:ext cx="1331622" cy="434239"/>
            <a:chOff x="7843715" y="3983216"/>
            <a:chExt cx="1331622" cy="434239"/>
          </a:xfrm>
          <a:solidFill>
            <a:schemeClr val="accent1"/>
          </a:solidFill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E2801CD0-762E-AE53-B016-B011BB4CED6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843715" y="4122926"/>
              <a:ext cx="107983" cy="127088"/>
            </a:xfrm>
            <a:custGeom>
              <a:avLst/>
              <a:gdLst>
                <a:gd name="csX0" fmla="*/ 108179 w 107983"/>
                <a:gd name="csY0" fmla="*/ 1827 h 127088"/>
                <a:gd name="csX1" fmla="*/ 106176 w 107983"/>
                <a:gd name="csY1" fmla="*/ 79 h 127088"/>
                <a:gd name="csX2" fmla="*/ 102899 w 107983"/>
                <a:gd name="csY2" fmla="*/ 2701 h 127088"/>
                <a:gd name="csX3" fmla="*/ 94158 w 107983"/>
                <a:gd name="csY3" fmla="*/ 12665 h 127088"/>
                <a:gd name="csX4" fmla="*/ 68118 w 107983"/>
                <a:gd name="csY4" fmla="*/ 79 h 127088"/>
                <a:gd name="csX5" fmla="*/ 23140 w 107983"/>
                <a:gd name="csY5" fmla="*/ 41334 h 127088"/>
                <a:gd name="csX6" fmla="*/ 42078 w 107983"/>
                <a:gd name="csY6" fmla="*/ 66158 h 127088"/>
                <a:gd name="csX7" fmla="*/ 61563 w 107983"/>
                <a:gd name="csY7" fmla="*/ 71052 h 127088"/>
                <a:gd name="csX8" fmla="*/ 78316 w 107983"/>
                <a:gd name="csY8" fmla="*/ 89583 h 127088"/>
                <a:gd name="csX9" fmla="*/ 45538 w 107983"/>
                <a:gd name="csY9" fmla="*/ 121748 h 127088"/>
                <a:gd name="csX10" fmla="*/ 13671 w 107983"/>
                <a:gd name="csY10" fmla="*/ 96225 h 127088"/>
                <a:gd name="csX11" fmla="*/ 14764 w 107983"/>
                <a:gd name="csY11" fmla="*/ 86786 h 127088"/>
                <a:gd name="csX12" fmla="*/ 15128 w 107983"/>
                <a:gd name="csY12" fmla="*/ 85562 h 127088"/>
                <a:gd name="csX13" fmla="*/ 12943 w 107983"/>
                <a:gd name="csY13" fmla="*/ 83639 h 127088"/>
                <a:gd name="csX14" fmla="*/ 11122 w 107983"/>
                <a:gd name="csY14" fmla="*/ 84338 h 127088"/>
                <a:gd name="csX15" fmla="*/ 196 w 107983"/>
                <a:gd name="csY15" fmla="*/ 125419 h 127088"/>
                <a:gd name="csX16" fmla="*/ 2199 w 107983"/>
                <a:gd name="csY16" fmla="*/ 127167 h 127088"/>
                <a:gd name="csX17" fmla="*/ 5477 w 107983"/>
                <a:gd name="csY17" fmla="*/ 124545 h 127088"/>
                <a:gd name="csX18" fmla="*/ 14400 w 107983"/>
                <a:gd name="csY18" fmla="*/ 114581 h 127088"/>
                <a:gd name="csX19" fmla="*/ 45174 w 107983"/>
                <a:gd name="csY19" fmla="*/ 127167 h 127088"/>
                <a:gd name="csX20" fmla="*/ 91427 w 107983"/>
                <a:gd name="csY20" fmla="*/ 82240 h 127088"/>
                <a:gd name="csX21" fmla="*/ 82504 w 107983"/>
                <a:gd name="csY21" fmla="*/ 61787 h 127088"/>
                <a:gd name="csX22" fmla="*/ 59378 w 107983"/>
                <a:gd name="csY22" fmla="*/ 53047 h 127088"/>
                <a:gd name="csX23" fmla="*/ 47177 w 107983"/>
                <a:gd name="csY23" fmla="*/ 49900 h 127088"/>
                <a:gd name="csX24" fmla="*/ 36069 w 107983"/>
                <a:gd name="csY24" fmla="*/ 33992 h 127088"/>
                <a:gd name="csX25" fmla="*/ 67936 w 107983"/>
                <a:gd name="csY25" fmla="*/ 4973 h 127088"/>
                <a:gd name="csX26" fmla="*/ 94158 w 107983"/>
                <a:gd name="csY26" fmla="*/ 32069 h 127088"/>
                <a:gd name="csX27" fmla="*/ 93430 w 107983"/>
                <a:gd name="csY27" fmla="*/ 41859 h 127088"/>
                <a:gd name="csX28" fmla="*/ 95615 w 107983"/>
                <a:gd name="csY28" fmla="*/ 43607 h 127088"/>
                <a:gd name="csX29" fmla="*/ 98346 w 107983"/>
                <a:gd name="csY29" fmla="*/ 40111 h 127088"/>
                <a:gd name="csX30" fmla="*/ 108179 w 107983"/>
                <a:gd name="csY30" fmla="*/ 1827 h 127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07983" h="127088">
                  <a:moveTo>
                    <a:pt x="108179" y="1827"/>
                  </a:moveTo>
                  <a:cubicBezTo>
                    <a:pt x="108179" y="1302"/>
                    <a:pt x="107815" y="79"/>
                    <a:pt x="106176" y="79"/>
                  </a:cubicBezTo>
                  <a:cubicBezTo>
                    <a:pt x="105266" y="79"/>
                    <a:pt x="105084" y="253"/>
                    <a:pt x="102899" y="2701"/>
                  </a:cubicBezTo>
                  <a:lnTo>
                    <a:pt x="94158" y="12665"/>
                  </a:lnTo>
                  <a:cubicBezTo>
                    <a:pt x="89423" y="4449"/>
                    <a:pt x="79954" y="79"/>
                    <a:pt x="68118" y="79"/>
                  </a:cubicBezTo>
                  <a:cubicBezTo>
                    <a:pt x="44992" y="79"/>
                    <a:pt x="23140" y="20182"/>
                    <a:pt x="23140" y="41334"/>
                  </a:cubicBezTo>
                  <a:cubicBezTo>
                    <a:pt x="23140" y="55494"/>
                    <a:pt x="32792" y="63536"/>
                    <a:pt x="42078" y="66158"/>
                  </a:cubicBezTo>
                  <a:lnTo>
                    <a:pt x="61563" y="71052"/>
                  </a:lnTo>
                  <a:cubicBezTo>
                    <a:pt x="68300" y="72626"/>
                    <a:pt x="78316" y="75248"/>
                    <a:pt x="78316" y="89583"/>
                  </a:cubicBezTo>
                  <a:cubicBezTo>
                    <a:pt x="78316" y="105316"/>
                    <a:pt x="63384" y="121748"/>
                    <a:pt x="45538" y="121748"/>
                  </a:cubicBezTo>
                  <a:cubicBezTo>
                    <a:pt x="33884" y="121748"/>
                    <a:pt x="13671" y="117902"/>
                    <a:pt x="13671" y="96225"/>
                  </a:cubicBezTo>
                  <a:cubicBezTo>
                    <a:pt x="13671" y="92030"/>
                    <a:pt x="14582" y="87834"/>
                    <a:pt x="14764" y="86786"/>
                  </a:cubicBezTo>
                  <a:cubicBezTo>
                    <a:pt x="14946" y="86086"/>
                    <a:pt x="15128" y="85912"/>
                    <a:pt x="15128" y="85562"/>
                  </a:cubicBezTo>
                  <a:cubicBezTo>
                    <a:pt x="15128" y="83814"/>
                    <a:pt x="13854" y="83639"/>
                    <a:pt x="12943" y="83639"/>
                  </a:cubicBezTo>
                  <a:cubicBezTo>
                    <a:pt x="12033" y="83639"/>
                    <a:pt x="11668" y="83814"/>
                    <a:pt x="11122" y="84338"/>
                  </a:cubicBezTo>
                  <a:cubicBezTo>
                    <a:pt x="10394" y="85037"/>
                    <a:pt x="196" y="124895"/>
                    <a:pt x="196" y="125419"/>
                  </a:cubicBezTo>
                  <a:cubicBezTo>
                    <a:pt x="196" y="126468"/>
                    <a:pt x="1107" y="127167"/>
                    <a:pt x="2199" y="127167"/>
                  </a:cubicBezTo>
                  <a:cubicBezTo>
                    <a:pt x="3110" y="127167"/>
                    <a:pt x="3292" y="126992"/>
                    <a:pt x="5477" y="124545"/>
                  </a:cubicBezTo>
                  <a:lnTo>
                    <a:pt x="14400" y="114581"/>
                  </a:lnTo>
                  <a:cubicBezTo>
                    <a:pt x="22230" y="124720"/>
                    <a:pt x="34613" y="127167"/>
                    <a:pt x="45174" y="127167"/>
                  </a:cubicBezTo>
                  <a:cubicBezTo>
                    <a:pt x="69939" y="127167"/>
                    <a:pt x="91427" y="103917"/>
                    <a:pt x="91427" y="82240"/>
                  </a:cubicBezTo>
                  <a:cubicBezTo>
                    <a:pt x="91427" y="70178"/>
                    <a:pt x="85235" y="64235"/>
                    <a:pt x="82504" y="61787"/>
                  </a:cubicBezTo>
                  <a:cubicBezTo>
                    <a:pt x="78316" y="57767"/>
                    <a:pt x="75584" y="57067"/>
                    <a:pt x="59378" y="53047"/>
                  </a:cubicBezTo>
                  <a:cubicBezTo>
                    <a:pt x="55371" y="51998"/>
                    <a:pt x="48816" y="50250"/>
                    <a:pt x="47177" y="49900"/>
                  </a:cubicBezTo>
                  <a:cubicBezTo>
                    <a:pt x="42261" y="48327"/>
                    <a:pt x="36069" y="43257"/>
                    <a:pt x="36069" y="33992"/>
                  </a:cubicBezTo>
                  <a:cubicBezTo>
                    <a:pt x="36069" y="19832"/>
                    <a:pt x="50637" y="4973"/>
                    <a:pt x="67936" y="4973"/>
                  </a:cubicBezTo>
                  <a:cubicBezTo>
                    <a:pt x="83050" y="4973"/>
                    <a:pt x="94158" y="12490"/>
                    <a:pt x="94158" y="32069"/>
                  </a:cubicBezTo>
                  <a:cubicBezTo>
                    <a:pt x="94158" y="37663"/>
                    <a:pt x="93430" y="40810"/>
                    <a:pt x="93430" y="41859"/>
                  </a:cubicBezTo>
                  <a:cubicBezTo>
                    <a:pt x="93430" y="42034"/>
                    <a:pt x="93430" y="43607"/>
                    <a:pt x="95615" y="43607"/>
                  </a:cubicBezTo>
                  <a:cubicBezTo>
                    <a:pt x="97436" y="43607"/>
                    <a:pt x="97618" y="43082"/>
                    <a:pt x="98346" y="40111"/>
                  </a:cubicBezTo>
                  <a:lnTo>
                    <a:pt x="108179" y="1827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144E103-9688-6778-7C26-7E71CF43BAC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974429" y="4115060"/>
              <a:ext cx="42246" cy="174812"/>
            </a:xfrm>
            <a:custGeom>
              <a:avLst/>
              <a:gdLst>
                <a:gd name="csX0" fmla="*/ 42449 w 42246"/>
                <a:gd name="csY0" fmla="*/ 173143 h 174812"/>
                <a:gd name="csX1" fmla="*/ 39354 w 42246"/>
                <a:gd name="csY1" fmla="*/ 169297 h 174812"/>
                <a:gd name="csX2" fmla="*/ 10765 w 42246"/>
                <a:gd name="csY2" fmla="*/ 87485 h 174812"/>
                <a:gd name="csX3" fmla="*/ 40082 w 42246"/>
                <a:gd name="csY3" fmla="*/ 4799 h 174812"/>
                <a:gd name="csX4" fmla="*/ 42449 w 42246"/>
                <a:gd name="csY4" fmla="*/ 1827 h 174812"/>
                <a:gd name="csX5" fmla="*/ 40628 w 42246"/>
                <a:gd name="csY5" fmla="*/ 79 h 174812"/>
                <a:gd name="csX6" fmla="*/ 11675 w 42246"/>
                <a:gd name="csY6" fmla="*/ 34167 h 174812"/>
                <a:gd name="csX7" fmla="*/ 203 w 42246"/>
                <a:gd name="csY7" fmla="*/ 87485 h 174812"/>
                <a:gd name="csX8" fmla="*/ 12221 w 42246"/>
                <a:gd name="csY8" fmla="*/ 142026 h 174812"/>
                <a:gd name="csX9" fmla="*/ 40628 w 42246"/>
                <a:gd name="csY9" fmla="*/ 174891 h 174812"/>
                <a:gd name="csX10" fmla="*/ 42449 w 42246"/>
                <a:gd name="csY10" fmla="*/ 173143 h 174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2246" h="174812">
                  <a:moveTo>
                    <a:pt x="42449" y="173143"/>
                  </a:moveTo>
                  <a:cubicBezTo>
                    <a:pt x="42449" y="172619"/>
                    <a:pt x="42449" y="172269"/>
                    <a:pt x="39354" y="169297"/>
                  </a:cubicBezTo>
                  <a:cubicBezTo>
                    <a:pt x="16592" y="147271"/>
                    <a:pt x="10765" y="114231"/>
                    <a:pt x="10765" y="87485"/>
                  </a:cubicBezTo>
                  <a:cubicBezTo>
                    <a:pt x="10765" y="57067"/>
                    <a:pt x="17684" y="26650"/>
                    <a:pt x="40082" y="4799"/>
                  </a:cubicBezTo>
                  <a:cubicBezTo>
                    <a:pt x="42449" y="2701"/>
                    <a:pt x="42449" y="2351"/>
                    <a:pt x="42449" y="1827"/>
                  </a:cubicBezTo>
                  <a:cubicBezTo>
                    <a:pt x="42449" y="603"/>
                    <a:pt x="41721" y="79"/>
                    <a:pt x="40628" y="79"/>
                  </a:cubicBezTo>
                  <a:cubicBezTo>
                    <a:pt x="38807" y="79"/>
                    <a:pt x="22419" y="11966"/>
                    <a:pt x="11675" y="34167"/>
                  </a:cubicBezTo>
                  <a:cubicBezTo>
                    <a:pt x="2388" y="53396"/>
                    <a:pt x="203" y="72801"/>
                    <a:pt x="203" y="87485"/>
                  </a:cubicBezTo>
                  <a:cubicBezTo>
                    <a:pt x="203" y="101120"/>
                    <a:pt x="2206" y="122273"/>
                    <a:pt x="12221" y="142026"/>
                  </a:cubicBezTo>
                  <a:cubicBezTo>
                    <a:pt x="23147" y="163528"/>
                    <a:pt x="38807" y="174891"/>
                    <a:pt x="40628" y="174891"/>
                  </a:cubicBezTo>
                  <a:cubicBezTo>
                    <a:pt x="41721" y="174891"/>
                    <a:pt x="42449" y="174367"/>
                    <a:pt x="42449" y="173143"/>
                  </a:cubicBez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1D51B3F5-B2A8-861F-427C-FA01988CA3C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035229" y="4122926"/>
              <a:ext cx="115266" cy="123242"/>
            </a:xfrm>
            <a:custGeom>
              <a:avLst/>
              <a:gdLst>
                <a:gd name="csX0" fmla="*/ 115474 w 115266"/>
                <a:gd name="csY0" fmla="*/ 95002 h 123242"/>
                <a:gd name="csX1" fmla="*/ 110921 w 115266"/>
                <a:gd name="csY1" fmla="*/ 95002 h 123242"/>
                <a:gd name="csX2" fmla="*/ 107644 w 115266"/>
                <a:gd name="csY2" fmla="*/ 107763 h 123242"/>
                <a:gd name="csX3" fmla="*/ 95625 w 115266"/>
                <a:gd name="csY3" fmla="*/ 111959 h 123242"/>
                <a:gd name="csX4" fmla="*/ 81058 w 115266"/>
                <a:gd name="csY4" fmla="*/ 111959 h 123242"/>
                <a:gd name="csX5" fmla="*/ 97264 w 115266"/>
                <a:gd name="csY5" fmla="*/ 82240 h 123242"/>
                <a:gd name="csX6" fmla="*/ 113289 w 115266"/>
                <a:gd name="csY6" fmla="*/ 43957 h 123242"/>
                <a:gd name="csX7" fmla="*/ 57931 w 115266"/>
                <a:gd name="csY7" fmla="*/ 79 h 123242"/>
                <a:gd name="csX8" fmla="*/ 2392 w 115266"/>
                <a:gd name="csY8" fmla="*/ 43957 h 123242"/>
                <a:gd name="csX9" fmla="*/ 18417 w 115266"/>
                <a:gd name="csY9" fmla="*/ 82240 h 123242"/>
                <a:gd name="csX10" fmla="*/ 34623 w 115266"/>
                <a:gd name="csY10" fmla="*/ 111959 h 123242"/>
                <a:gd name="csX11" fmla="*/ 20055 w 115266"/>
                <a:gd name="csY11" fmla="*/ 111959 h 123242"/>
                <a:gd name="csX12" fmla="*/ 8037 w 115266"/>
                <a:gd name="csY12" fmla="*/ 107938 h 123242"/>
                <a:gd name="csX13" fmla="*/ 4759 w 115266"/>
                <a:gd name="csY13" fmla="*/ 95002 h 123242"/>
                <a:gd name="csX14" fmla="*/ 207 w 115266"/>
                <a:gd name="csY14" fmla="*/ 95002 h 123242"/>
                <a:gd name="csX15" fmla="*/ 6216 w 115266"/>
                <a:gd name="csY15" fmla="*/ 123321 h 123242"/>
                <a:gd name="csX16" fmla="*/ 35351 w 115266"/>
                <a:gd name="csY16" fmla="*/ 123321 h 123242"/>
                <a:gd name="csX17" fmla="*/ 39904 w 115266"/>
                <a:gd name="csY17" fmla="*/ 119650 h 123242"/>
                <a:gd name="csX18" fmla="*/ 30071 w 115266"/>
                <a:gd name="csY18" fmla="*/ 80842 h 123242"/>
                <a:gd name="csX19" fmla="*/ 21148 w 115266"/>
                <a:gd name="csY19" fmla="*/ 43782 h 123242"/>
                <a:gd name="csX20" fmla="*/ 57749 w 115266"/>
                <a:gd name="csY20" fmla="*/ 3924 h 123242"/>
                <a:gd name="csX21" fmla="*/ 94533 w 115266"/>
                <a:gd name="csY21" fmla="*/ 43782 h 123242"/>
                <a:gd name="csX22" fmla="*/ 84335 w 115266"/>
                <a:gd name="csY22" fmla="*/ 84513 h 123242"/>
                <a:gd name="csX23" fmla="*/ 75777 w 115266"/>
                <a:gd name="csY23" fmla="*/ 119650 h 123242"/>
                <a:gd name="csX24" fmla="*/ 80511 w 115266"/>
                <a:gd name="csY24" fmla="*/ 123321 h 123242"/>
                <a:gd name="csX25" fmla="*/ 109465 w 115266"/>
                <a:gd name="csY25" fmla="*/ 123321 h 123242"/>
                <a:gd name="csX26" fmla="*/ 115474 w 115266"/>
                <a:gd name="csY26" fmla="*/ 95002 h 123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5266" h="123242">
                  <a:moveTo>
                    <a:pt x="115474" y="95002"/>
                  </a:moveTo>
                  <a:lnTo>
                    <a:pt x="110921" y="95002"/>
                  </a:lnTo>
                  <a:cubicBezTo>
                    <a:pt x="110011" y="99547"/>
                    <a:pt x="109283" y="103568"/>
                    <a:pt x="107644" y="107763"/>
                  </a:cubicBezTo>
                  <a:cubicBezTo>
                    <a:pt x="106733" y="110560"/>
                    <a:pt x="106187" y="111959"/>
                    <a:pt x="95625" y="111959"/>
                  </a:cubicBezTo>
                  <a:lnTo>
                    <a:pt x="81058" y="111959"/>
                  </a:lnTo>
                  <a:cubicBezTo>
                    <a:pt x="83425" y="102169"/>
                    <a:pt x="89070" y="93778"/>
                    <a:pt x="97264" y="82240"/>
                  </a:cubicBezTo>
                  <a:cubicBezTo>
                    <a:pt x="105823" y="69829"/>
                    <a:pt x="113289" y="57767"/>
                    <a:pt x="113289" y="43957"/>
                  </a:cubicBezTo>
                  <a:cubicBezTo>
                    <a:pt x="113289" y="19658"/>
                    <a:pt x="88706" y="79"/>
                    <a:pt x="57931" y="79"/>
                  </a:cubicBezTo>
                  <a:cubicBezTo>
                    <a:pt x="26611" y="79"/>
                    <a:pt x="2392" y="20007"/>
                    <a:pt x="2392" y="43957"/>
                  </a:cubicBezTo>
                  <a:cubicBezTo>
                    <a:pt x="2392" y="57767"/>
                    <a:pt x="9858" y="69829"/>
                    <a:pt x="18417" y="82240"/>
                  </a:cubicBezTo>
                  <a:cubicBezTo>
                    <a:pt x="26429" y="93778"/>
                    <a:pt x="32256" y="102169"/>
                    <a:pt x="34623" y="111959"/>
                  </a:cubicBezTo>
                  <a:lnTo>
                    <a:pt x="20055" y="111959"/>
                  </a:lnTo>
                  <a:cubicBezTo>
                    <a:pt x="9494" y="111959"/>
                    <a:pt x="8948" y="110560"/>
                    <a:pt x="8037" y="107938"/>
                  </a:cubicBezTo>
                  <a:cubicBezTo>
                    <a:pt x="6580" y="103917"/>
                    <a:pt x="5670" y="99372"/>
                    <a:pt x="4759" y="95002"/>
                  </a:cubicBezTo>
                  <a:lnTo>
                    <a:pt x="207" y="95002"/>
                  </a:lnTo>
                  <a:lnTo>
                    <a:pt x="6216" y="123321"/>
                  </a:lnTo>
                  <a:lnTo>
                    <a:pt x="35351" y="123321"/>
                  </a:lnTo>
                  <a:cubicBezTo>
                    <a:pt x="39358" y="123321"/>
                    <a:pt x="39904" y="123321"/>
                    <a:pt x="39904" y="119650"/>
                  </a:cubicBezTo>
                  <a:cubicBezTo>
                    <a:pt x="39904" y="107413"/>
                    <a:pt x="34259" y="92030"/>
                    <a:pt x="30071" y="80842"/>
                  </a:cubicBezTo>
                  <a:cubicBezTo>
                    <a:pt x="26247" y="70703"/>
                    <a:pt x="21148" y="56893"/>
                    <a:pt x="21148" y="43782"/>
                  </a:cubicBezTo>
                  <a:cubicBezTo>
                    <a:pt x="21148" y="15812"/>
                    <a:pt x="41179" y="3924"/>
                    <a:pt x="57749" y="3924"/>
                  </a:cubicBezTo>
                  <a:cubicBezTo>
                    <a:pt x="75231" y="3924"/>
                    <a:pt x="94533" y="16511"/>
                    <a:pt x="94533" y="43782"/>
                  </a:cubicBezTo>
                  <a:cubicBezTo>
                    <a:pt x="94533" y="56893"/>
                    <a:pt x="89616" y="70178"/>
                    <a:pt x="84335" y="84513"/>
                  </a:cubicBezTo>
                  <a:cubicBezTo>
                    <a:pt x="81604" y="91855"/>
                    <a:pt x="75777" y="107588"/>
                    <a:pt x="75777" y="119650"/>
                  </a:cubicBezTo>
                  <a:cubicBezTo>
                    <a:pt x="75777" y="123321"/>
                    <a:pt x="76323" y="123321"/>
                    <a:pt x="80511" y="123321"/>
                  </a:cubicBezTo>
                  <a:lnTo>
                    <a:pt x="109465" y="123321"/>
                  </a:lnTo>
                  <a:lnTo>
                    <a:pt x="115474" y="95002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80BF0ED5-7607-26E5-C734-C9A33CCDD9C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169111" y="4115060"/>
              <a:ext cx="42246" cy="174812"/>
            </a:xfrm>
            <a:custGeom>
              <a:avLst/>
              <a:gdLst>
                <a:gd name="csX0" fmla="*/ 42460 w 42246"/>
                <a:gd name="csY0" fmla="*/ 87485 h 174812"/>
                <a:gd name="csX1" fmla="*/ 30442 w 42246"/>
                <a:gd name="csY1" fmla="*/ 32943 h 174812"/>
                <a:gd name="csX2" fmla="*/ 2035 w 42246"/>
                <a:gd name="csY2" fmla="*/ 79 h 174812"/>
                <a:gd name="csX3" fmla="*/ 214 w 42246"/>
                <a:gd name="csY3" fmla="*/ 1827 h 174812"/>
                <a:gd name="csX4" fmla="*/ 3674 w 42246"/>
                <a:gd name="csY4" fmla="*/ 5847 h 174812"/>
                <a:gd name="csX5" fmla="*/ 31899 w 42246"/>
                <a:gd name="csY5" fmla="*/ 87485 h 174812"/>
                <a:gd name="csX6" fmla="*/ 2581 w 42246"/>
                <a:gd name="csY6" fmla="*/ 170171 h 174812"/>
                <a:gd name="csX7" fmla="*/ 214 w 42246"/>
                <a:gd name="csY7" fmla="*/ 173143 h 174812"/>
                <a:gd name="csX8" fmla="*/ 2035 w 42246"/>
                <a:gd name="csY8" fmla="*/ 174891 h 174812"/>
                <a:gd name="csX9" fmla="*/ 30988 w 42246"/>
                <a:gd name="csY9" fmla="*/ 140803 h 174812"/>
                <a:gd name="csX10" fmla="*/ 42460 w 42246"/>
                <a:gd name="csY10" fmla="*/ 87485 h 174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2246" h="174812">
                  <a:moveTo>
                    <a:pt x="42460" y="87485"/>
                  </a:moveTo>
                  <a:cubicBezTo>
                    <a:pt x="42460" y="73849"/>
                    <a:pt x="40457" y="52697"/>
                    <a:pt x="30442" y="32943"/>
                  </a:cubicBezTo>
                  <a:cubicBezTo>
                    <a:pt x="19516" y="11441"/>
                    <a:pt x="3856" y="79"/>
                    <a:pt x="2035" y="79"/>
                  </a:cubicBezTo>
                  <a:cubicBezTo>
                    <a:pt x="942" y="79"/>
                    <a:pt x="214" y="778"/>
                    <a:pt x="214" y="1827"/>
                  </a:cubicBezTo>
                  <a:cubicBezTo>
                    <a:pt x="214" y="2351"/>
                    <a:pt x="214" y="2701"/>
                    <a:pt x="3674" y="5847"/>
                  </a:cubicBezTo>
                  <a:cubicBezTo>
                    <a:pt x="21519" y="23154"/>
                    <a:pt x="31899" y="50949"/>
                    <a:pt x="31899" y="87485"/>
                  </a:cubicBezTo>
                  <a:cubicBezTo>
                    <a:pt x="31899" y="117378"/>
                    <a:pt x="25161" y="148145"/>
                    <a:pt x="2581" y="170171"/>
                  </a:cubicBezTo>
                  <a:cubicBezTo>
                    <a:pt x="214" y="172269"/>
                    <a:pt x="214" y="172619"/>
                    <a:pt x="214" y="173143"/>
                  </a:cubicBezTo>
                  <a:cubicBezTo>
                    <a:pt x="214" y="174192"/>
                    <a:pt x="942" y="174891"/>
                    <a:pt x="2035" y="174891"/>
                  </a:cubicBezTo>
                  <a:cubicBezTo>
                    <a:pt x="3856" y="174891"/>
                    <a:pt x="20245" y="163004"/>
                    <a:pt x="30988" y="140803"/>
                  </a:cubicBezTo>
                  <a:cubicBezTo>
                    <a:pt x="40275" y="121573"/>
                    <a:pt x="42460" y="102169"/>
                    <a:pt x="42460" y="87485"/>
                  </a:cubicBez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DE9F8D-1B24-2E3E-BC35-3E735966C73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290325" y="4182013"/>
              <a:ext cx="121093" cy="40906"/>
            </a:xfrm>
            <a:custGeom>
              <a:avLst/>
              <a:gdLst>
                <a:gd name="csX0" fmla="*/ 115123 w 121093"/>
                <a:gd name="csY0" fmla="*/ 7071 h 40906"/>
                <a:gd name="csX1" fmla="*/ 121315 w 121093"/>
                <a:gd name="csY1" fmla="*/ 3575 h 40906"/>
                <a:gd name="csX2" fmla="*/ 115306 w 121093"/>
                <a:gd name="csY2" fmla="*/ 79 h 40906"/>
                <a:gd name="csX3" fmla="*/ 6230 w 121093"/>
                <a:gd name="csY3" fmla="*/ 79 h 40906"/>
                <a:gd name="csX4" fmla="*/ 221 w 121093"/>
                <a:gd name="csY4" fmla="*/ 3575 h 40906"/>
                <a:gd name="csX5" fmla="*/ 6412 w 121093"/>
                <a:gd name="csY5" fmla="*/ 7071 h 40906"/>
                <a:gd name="csX6" fmla="*/ 115123 w 121093"/>
                <a:gd name="csY6" fmla="*/ 7071 h 40906"/>
                <a:gd name="csX7" fmla="*/ 115306 w 121093"/>
                <a:gd name="csY7" fmla="*/ 40985 h 40906"/>
                <a:gd name="csX8" fmla="*/ 121315 w 121093"/>
                <a:gd name="csY8" fmla="*/ 37488 h 40906"/>
                <a:gd name="csX9" fmla="*/ 115123 w 121093"/>
                <a:gd name="csY9" fmla="*/ 33992 h 40906"/>
                <a:gd name="csX10" fmla="*/ 6412 w 121093"/>
                <a:gd name="csY10" fmla="*/ 33992 h 40906"/>
                <a:gd name="csX11" fmla="*/ 221 w 121093"/>
                <a:gd name="csY11" fmla="*/ 37488 h 40906"/>
                <a:gd name="csX12" fmla="*/ 6230 w 121093"/>
                <a:gd name="csY12" fmla="*/ 40985 h 40906"/>
                <a:gd name="csX13" fmla="*/ 115306 w 121093"/>
                <a:gd name="csY13" fmla="*/ 40985 h 409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21093" h="40906">
                  <a:moveTo>
                    <a:pt x="115123" y="7071"/>
                  </a:moveTo>
                  <a:cubicBezTo>
                    <a:pt x="117855" y="7071"/>
                    <a:pt x="121315" y="7071"/>
                    <a:pt x="121315" y="3575"/>
                  </a:cubicBezTo>
                  <a:cubicBezTo>
                    <a:pt x="121315" y="79"/>
                    <a:pt x="117855" y="79"/>
                    <a:pt x="115306" y="79"/>
                  </a:cubicBezTo>
                  <a:lnTo>
                    <a:pt x="6230" y="79"/>
                  </a:lnTo>
                  <a:cubicBezTo>
                    <a:pt x="3681" y="79"/>
                    <a:pt x="221" y="79"/>
                    <a:pt x="221" y="3575"/>
                  </a:cubicBezTo>
                  <a:cubicBezTo>
                    <a:pt x="221" y="7071"/>
                    <a:pt x="3681" y="7071"/>
                    <a:pt x="6412" y="7071"/>
                  </a:cubicBezTo>
                  <a:lnTo>
                    <a:pt x="115123" y="7071"/>
                  </a:lnTo>
                  <a:close/>
                  <a:moveTo>
                    <a:pt x="115306" y="40985"/>
                  </a:moveTo>
                  <a:cubicBezTo>
                    <a:pt x="117855" y="40985"/>
                    <a:pt x="121315" y="40985"/>
                    <a:pt x="121315" y="37488"/>
                  </a:cubicBezTo>
                  <a:cubicBezTo>
                    <a:pt x="121315" y="33992"/>
                    <a:pt x="117855" y="33992"/>
                    <a:pt x="115123" y="33992"/>
                  </a:cubicBezTo>
                  <a:lnTo>
                    <a:pt x="6412" y="33992"/>
                  </a:lnTo>
                  <a:cubicBezTo>
                    <a:pt x="3681" y="33992"/>
                    <a:pt x="221" y="33992"/>
                    <a:pt x="221" y="37488"/>
                  </a:cubicBezTo>
                  <a:cubicBezTo>
                    <a:pt x="221" y="40985"/>
                    <a:pt x="3681" y="40985"/>
                    <a:pt x="6230" y="40985"/>
                  </a:cubicBezTo>
                  <a:lnTo>
                    <a:pt x="115306" y="40985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B018F20-C408-10E6-B3B8-D82AD419870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503842" y="4050640"/>
              <a:ext cx="85767" cy="77267"/>
            </a:xfrm>
            <a:custGeom>
              <a:avLst/>
              <a:gdLst>
                <a:gd name="csX0" fmla="*/ 31371 w 85767"/>
                <a:gd name="csY0" fmla="*/ 1995 h 77267"/>
                <a:gd name="csX1" fmla="*/ 29004 w 85767"/>
                <a:gd name="csY1" fmla="*/ 72 h 77267"/>
                <a:gd name="csX2" fmla="*/ 6788 w 85767"/>
                <a:gd name="csY2" fmla="*/ 1820 h 77267"/>
                <a:gd name="csX3" fmla="*/ 3328 w 85767"/>
                <a:gd name="csY3" fmla="*/ 5316 h 77267"/>
                <a:gd name="csX4" fmla="*/ 7698 w 85767"/>
                <a:gd name="csY4" fmla="*/ 7414 h 77267"/>
                <a:gd name="csX5" fmla="*/ 16803 w 85767"/>
                <a:gd name="csY5" fmla="*/ 10386 h 77267"/>
                <a:gd name="csX6" fmla="*/ 13343 w 85767"/>
                <a:gd name="csY6" fmla="*/ 24546 h 77267"/>
                <a:gd name="csX7" fmla="*/ 2236 w 85767"/>
                <a:gd name="csY7" fmla="*/ 67375 h 77267"/>
                <a:gd name="csX8" fmla="*/ 232 w 85767"/>
                <a:gd name="csY8" fmla="*/ 75241 h 77267"/>
                <a:gd name="csX9" fmla="*/ 3146 w 85767"/>
                <a:gd name="csY9" fmla="*/ 77339 h 77267"/>
                <a:gd name="csX10" fmla="*/ 5695 w 85767"/>
                <a:gd name="csY10" fmla="*/ 77339 h 77267"/>
                <a:gd name="csX11" fmla="*/ 57046 w 85767"/>
                <a:gd name="csY11" fmla="*/ 51642 h 77267"/>
                <a:gd name="csX12" fmla="*/ 86000 w 85767"/>
                <a:gd name="csY12" fmla="*/ 4792 h 77267"/>
                <a:gd name="csX13" fmla="*/ 80719 w 85767"/>
                <a:gd name="csY13" fmla="*/ 72 h 77267"/>
                <a:gd name="csX14" fmla="*/ 73617 w 85767"/>
                <a:gd name="csY14" fmla="*/ 5841 h 77267"/>
                <a:gd name="csX15" fmla="*/ 13525 w 85767"/>
                <a:gd name="csY15" fmla="*/ 71570 h 77267"/>
                <a:gd name="csX16" fmla="*/ 31371 w 85767"/>
                <a:gd name="csY16" fmla="*/ 1995 h 77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767" h="77267">
                  <a:moveTo>
                    <a:pt x="31371" y="1995"/>
                  </a:moveTo>
                  <a:cubicBezTo>
                    <a:pt x="31371" y="1820"/>
                    <a:pt x="31371" y="72"/>
                    <a:pt x="29004" y="72"/>
                  </a:cubicBezTo>
                  <a:cubicBezTo>
                    <a:pt x="24815" y="72"/>
                    <a:pt x="11522" y="1470"/>
                    <a:pt x="6788" y="1820"/>
                  </a:cubicBezTo>
                  <a:cubicBezTo>
                    <a:pt x="5331" y="1995"/>
                    <a:pt x="3328" y="2170"/>
                    <a:pt x="3328" y="5316"/>
                  </a:cubicBezTo>
                  <a:cubicBezTo>
                    <a:pt x="3328" y="7414"/>
                    <a:pt x="4967" y="7414"/>
                    <a:pt x="7698" y="7414"/>
                  </a:cubicBezTo>
                  <a:cubicBezTo>
                    <a:pt x="16439" y="7414"/>
                    <a:pt x="16803" y="8638"/>
                    <a:pt x="16803" y="10386"/>
                  </a:cubicBezTo>
                  <a:cubicBezTo>
                    <a:pt x="16803" y="11609"/>
                    <a:pt x="14618" y="19826"/>
                    <a:pt x="13343" y="24546"/>
                  </a:cubicBezTo>
                  <a:lnTo>
                    <a:pt x="2236" y="67375"/>
                  </a:lnTo>
                  <a:cubicBezTo>
                    <a:pt x="1507" y="69997"/>
                    <a:pt x="232" y="74892"/>
                    <a:pt x="232" y="75241"/>
                  </a:cubicBezTo>
                  <a:cubicBezTo>
                    <a:pt x="232" y="77164"/>
                    <a:pt x="2053" y="77339"/>
                    <a:pt x="3146" y="77339"/>
                  </a:cubicBezTo>
                  <a:lnTo>
                    <a:pt x="5695" y="77339"/>
                  </a:lnTo>
                  <a:cubicBezTo>
                    <a:pt x="18442" y="75241"/>
                    <a:pt x="38291" y="68424"/>
                    <a:pt x="57046" y="51642"/>
                  </a:cubicBezTo>
                  <a:cubicBezTo>
                    <a:pt x="81083" y="30140"/>
                    <a:pt x="86000" y="6365"/>
                    <a:pt x="86000" y="4792"/>
                  </a:cubicBezTo>
                  <a:cubicBezTo>
                    <a:pt x="86000" y="1820"/>
                    <a:pt x="83815" y="72"/>
                    <a:pt x="80719" y="72"/>
                  </a:cubicBezTo>
                  <a:cubicBezTo>
                    <a:pt x="79262" y="72"/>
                    <a:pt x="75074" y="771"/>
                    <a:pt x="73617" y="5841"/>
                  </a:cubicBezTo>
                  <a:cubicBezTo>
                    <a:pt x="61963" y="45523"/>
                    <a:pt x="34284" y="65102"/>
                    <a:pt x="13525" y="71570"/>
                  </a:cubicBezTo>
                  <a:lnTo>
                    <a:pt x="31371" y="1995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DAB8F69-9494-F229-1477-66D5C36F487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602618" y="3983216"/>
              <a:ext cx="58634" cy="83700"/>
            </a:xfrm>
            <a:custGeom>
              <a:avLst/>
              <a:gdLst>
                <a:gd name="csX0" fmla="*/ 28153 w 58634"/>
                <a:gd name="csY0" fmla="*/ 40450 h 83700"/>
                <a:gd name="csX1" fmla="*/ 45234 w 58634"/>
                <a:gd name="csY1" fmla="*/ 60151 h 83700"/>
                <a:gd name="csX2" fmla="*/ 28663 w 58634"/>
                <a:gd name="csY2" fmla="*/ 79853 h 83700"/>
                <a:gd name="csX3" fmla="*/ 6994 w 58634"/>
                <a:gd name="csY3" fmla="*/ 71287 h 83700"/>
                <a:gd name="csX4" fmla="*/ 14387 w 58634"/>
                <a:gd name="csY4" fmla="*/ 64434 h 83700"/>
                <a:gd name="csX5" fmla="*/ 7376 w 58634"/>
                <a:gd name="csY5" fmla="*/ 57704 h 83700"/>
                <a:gd name="csX6" fmla="*/ 238 w 58634"/>
                <a:gd name="csY6" fmla="*/ 64801 h 83700"/>
                <a:gd name="csX7" fmla="*/ 28918 w 58634"/>
                <a:gd name="csY7" fmla="*/ 83768 h 83700"/>
                <a:gd name="csX8" fmla="*/ 58873 w 58634"/>
                <a:gd name="csY8" fmla="*/ 60151 h 83700"/>
                <a:gd name="csX9" fmla="*/ 36694 w 58634"/>
                <a:gd name="csY9" fmla="*/ 38247 h 83700"/>
                <a:gd name="csX10" fmla="*/ 54921 w 58634"/>
                <a:gd name="csY10" fmla="*/ 16955 h 83700"/>
                <a:gd name="csX11" fmla="*/ 29173 w 58634"/>
                <a:gd name="csY11" fmla="*/ 68 h 83700"/>
                <a:gd name="csX12" fmla="*/ 4189 w 58634"/>
                <a:gd name="csY12" fmla="*/ 16466 h 83700"/>
                <a:gd name="csX13" fmla="*/ 10818 w 58634"/>
                <a:gd name="csY13" fmla="*/ 22951 h 83700"/>
                <a:gd name="csX14" fmla="*/ 17319 w 58634"/>
                <a:gd name="csY14" fmla="*/ 16710 h 83700"/>
                <a:gd name="csX15" fmla="*/ 10818 w 58634"/>
                <a:gd name="csY15" fmla="*/ 10347 h 83700"/>
                <a:gd name="csX16" fmla="*/ 28791 w 58634"/>
                <a:gd name="csY16" fmla="*/ 3617 h 83700"/>
                <a:gd name="csX17" fmla="*/ 42557 w 58634"/>
                <a:gd name="csY17" fmla="*/ 16955 h 83700"/>
                <a:gd name="csX18" fmla="*/ 37458 w 58634"/>
                <a:gd name="csY18" fmla="*/ 31517 h 83700"/>
                <a:gd name="csX19" fmla="*/ 23310 w 58634"/>
                <a:gd name="csY19" fmla="*/ 36779 h 83700"/>
                <a:gd name="csX20" fmla="*/ 19231 w 58634"/>
                <a:gd name="csY20" fmla="*/ 37146 h 83700"/>
                <a:gd name="csX21" fmla="*/ 17956 w 58634"/>
                <a:gd name="csY21" fmla="*/ 38737 h 83700"/>
                <a:gd name="csX22" fmla="*/ 21270 w 58634"/>
                <a:gd name="csY22" fmla="*/ 40450 h 83700"/>
                <a:gd name="csX23" fmla="*/ 28153 w 58634"/>
                <a:gd name="csY23" fmla="*/ 40450 h 8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8634" h="83700">
                  <a:moveTo>
                    <a:pt x="28153" y="40450"/>
                  </a:moveTo>
                  <a:cubicBezTo>
                    <a:pt x="38096" y="40450"/>
                    <a:pt x="45234" y="47058"/>
                    <a:pt x="45234" y="60151"/>
                  </a:cubicBezTo>
                  <a:cubicBezTo>
                    <a:pt x="45234" y="75325"/>
                    <a:pt x="36056" y="79853"/>
                    <a:pt x="28663" y="79853"/>
                  </a:cubicBezTo>
                  <a:cubicBezTo>
                    <a:pt x="23565" y="79853"/>
                    <a:pt x="12347" y="78507"/>
                    <a:pt x="6994" y="71287"/>
                  </a:cubicBezTo>
                  <a:cubicBezTo>
                    <a:pt x="12985" y="71042"/>
                    <a:pt x="14387" y="67004"/>
                    <a:pt x="14387" y="64434"/>
                  </a:cubicBezTo>
                  <a:cubicBezTo>
                    <a:pt x="14387" y="60518"/>
                    <a:pt x="11328" y="57704"/>
                    <a:pt x="7376" y="57704"/>
                  </a:cubicBezTo>
                  <a:cubicBezTo>
                    <a:pt x="3807" y="57704"/>
                    <a:pt x="238" y="59784"/>
                    <a:pt x="238" y="64801"/>
                  </a:cubicBezTo>
                  <a:cubicBezTo>
                    <a:pt x="238" y="76304"/>
                    <a:pt x="13495" y="83768"/>
                    <a:pt x="28918" y="83768"/>
                  </a:cubicBezTo>
                  <a:cubicBezTo>
                    <a:pt x="46636" y="83768"/>
                    <a:pt x="58873" y="72388"/>
                    <a:pt x="58873" y="60151"/>
                  </a:cubicBezTo>
                  <a:cubicBezTo>
                    <a:pt x="58873" y="50607"/>
                    <a:pt x="50715" y="41062"/>
                    <a:pt x="36694" y="38247"/>
                  </a:cubicBezTo>
                  <a:cubicBezTo>
                    <a:pt x="50078" y="33597"/>
                    <a:pt x="54921" y="24420"/>
                    <a:pt x="54921" y="16955"/>
                  </a:cubicBezTo>
                  <a:cubicBezTo>
                    <a:pt x="54921" y="7288"/>
                    <a:pt x="43322" y="68"/>
                    <a:pt x="29173" y="68"/>
                  </a:cubicBezTo>
                  <a:cubicBezTo>
                    <a:pt x="15024" y="68"/>
                    <a:pt x="4189" y="6676"/>
                    <a:pt x="4189" y="16466"/>
                  </a:cubicBezTo>
                  <a:cubicBezTo>
                    <a:pt x="4189" y="20626"/>
                    <a:pt x="6994" y="22951"/>
                    <a:pt x="10818" y="22951"/>
                  </a:cubicBezTo>
                  <a:cubicBezTo>
                    <a:pt x="14769" y="22951"/>
                    <a:pt x="17319" y="20137"/>
                    <a:pt x="17319" y="16710"/>
                  </a:cubicBezTo>
                  <a:cubicBezTo>
                    <a:pt x="17319" y="13162"/>
                    <a:pt x="14769" y="10592"/>
                    <a:pt x="10818" y="10347"/>
                  </a:cubicBezTo>
                  <a:cubicBezTo>
                    <a:pt x="15279" y="4963"/>
                    <a:pt x="24074" y="3617"/>
                    <a:pt x="28791" y="3617"/>
                  </a:cubicBezTo>
                  <a:cubicBezTo>
                    <a:pt x="34527" y="3617"/>
                    <a:pt x="42557" y="6309"/>
                    <a:pt x="42557" y="16955"/>
                  </a:cubicBezTo>
                  <a:cubicBezTo>
                    <a:pt x="42557" y="22095"/>
                    <a:pt x="40773" y="27724"/>
                    <a:pt x="37458" y="31517"/>
                  </a:cubicBezTo>
                  <a:cubicBezTo>
                    <a:pt x="33252" y="36167"/>
                    <a:pt x="29683" y="36412"/>
                    <a:pt x="23310" y="36779"/>
                  </a:cubicBezTo>
                  <a:cubicBezTo>
                    <a:pt x="20123" y="37024"/>
                    <a:pt x="19868" y="37024"/>
                    <a:pt x="19231" y="37146"/>
                  </a:cubicBezTo>
                  <a:cubicBezTo>
                    <a:pt x="18976" y="37146"/>
                    <a:pt x="17956" y="37391"/>
                    <a:pt x="17956" y="38737"/>
                  </a:cubicBezTo>
                  <a:cubicBezTo>
                    <a:pt x="17956" y="40450"/>
                    <a:pt x="19103" y="40450"/>
                    <a:pt x="21270" y="40450"/>
                  </a:cubicBezTo>
                  <a:lnTo>
                    <a:pt x="28153" y="40450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724A035-41FB-A77E-9678-9D5384CE0CA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589115" y="4122839"/>
              <a:ext cx="54683" cy="55800"/>
            </a:xfrm>
            <a:custGeom>
              <a:avLst/>
              <a:gdLst>
                <a:gd name="csX0" fmla="*/ 51352 w 54683"/>
                <a:gd name="csY0" fmla="*/ 26751 h 55800"/>
                <a:gd name="csX1" fmla="*/ 54921 w 54683"/>
                <a:gd name="csY1" fmla="*/ 24059 h 55800"/>
                <a:gd name="csX2" fmla="*/ 29682 w 54683"/>
                <a:gd name="csY2" fmla="*/ 75 h 55800"/>
                <a:gd name="csX3" fmla="*/ 237 w 54683"/>
                <a:gd name="csY3" fmla="*/ 27852 h 55800"/>
                <a:gd name="csX4" fmla="*/ 31339 w 54683"/>
                <a:gd name="csY4" fmla="*/ 55875 h 55800"/>
                <a:gd name="csX5" fmla="*/ 54921 w 54683"/>
                <a:gd name="csY5" fmla="*/ 39967 h 55800"/>
                <a:gd name="csX6" fmla="*/ 52754 w 54683"/>
                <a:gd name="csY6" fmla="*/ 38254 h 55800"/>
                <a:gd name="csX7" fmla="*/ 50459 w 54683"/>
                <a:gd name="csY7" fmla="*/ 40212 h 55800"/>
                <a:gd name="csX8" fmla="*/ 32232 w 54683"/>
                <a:gd name="csY8" fmla="*/ 51959 h 55800"/>
                <a:gd name="csX9" fmla="*/ 16681 w 54683"/>
                <a:gd name="csY9" fmla="*/ 44739 h 55800"/>
                <a:gd name="csX10" fmla="*/ 11837 w 54683"/>
                <a:gd name="csY10" fmla="*/ 26751 h 55800"/>
                <a:gd name="csX11" fmla="*/ 51352 w 54683"/>
                <a:gd name="csY11" fmla="*/ 26751 h 55800"/>
                <a:gd name="csX12" fmla="*/ 11964 w 54683"/>
                <a:gd name="csY12" fmla="*/ 23569 h 55800"/>
                <a:gd name="csX13" fmla="*/ 29682 w 54683"/>
                <a:gd name="csY13" fmla="*/ 3501 h 55800"/>
                <a:gd name="csX14" fmla="*/ 45998 w 54683"/>
                <a:gd name="csY14" fmla="*/ 23569 h 55800"/>
                <a:gd name="csX15" fmla="*/ 11964 w 54683"/>
                <a:gd name="csY15" fmla="*/ 23569 h 55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4683" h="55800">
                  <a:moveTo>
                    <a:pt x="51352" y="26751"/>
                  </a:moveTo>
                  <a:cubicBezTo>
                    <a:pt x="54029" y="26751"/>
                    <a:pt x="54921" y="26751"/>
                    <a:pt x="54921" y="24059"/>
                  </a:cubicBezTo>
                  <a:cubicBezTo>
                    <a:pt x="54921" y="13291"/>
                    <a:pt x="48675" y="75"/>
                    <a:pt x="29682" y="75"/>
                  </a:cubicBezTo>
                  <a:cubicBezTo>
                    <a:pt x="12984" y="75"/>
                    <a:pt x="237" y="12801"/>
                    <a:pt x="237" y="27852"/>
                  </a:cubicBezTo>
                  <a:cubicBezTo>
                    <a:pt x="237" y="43393"/>
                    <a:pt x="14386" y="55875"/>
                    <a:pt x="31339" y="55875"/>
                  </a:cubicBezTo>
                  <a:cubicBezTo>
                    <a:pt x="48547" y="55875"/>
                    <a:pt x="54921" y="42659"/>
                    <a:pt x="54921" y="39967"/>
                  </a:cubicBezTo>
                  <a:cubicBezTo>
                    <a:pt x="54921" y="39477"/>
                    <a:pt x="54666" y="38254"/>
                    <a:pt x="52754" y="38254"/>
                  </a:cubicBezTo>
                  <a:cubicBezTo>
                    <a:pt x="51097" y="38254"/>
                    <a:pt x="50842" y="38988"/>
                    <a:pt x="50459" y="40212"/>
                  </a:cubicBezTo>
                  <a:cubicBezTo>
                    <a:pt x="46508" y="50124"/>
                    <a:pt x="36820" y="51959"/>
                    <a:pt x="32232" y="51959"/>
                  </a:cubicBezTo>
                  <a:cubicBezTo>
                    <a:pt x="26241" y="51959"/>
                    <a:pt x="20505" y="49389"/>
                    <a:pt x="16681" y="44739"/>
                  </a:cubicBezTo>
                  <a:cubicBezTo>
                    <a:pt x="11964" y="38988"/>
                    <a:pt x="11837" y="31523"/>
                    <a:pt x="11837" y="26751"/>
                  </a:cubicBezTo>
                  <a:lnTo>
                    <a:pt x="51352" y="26751"/>
                  </a:lnTo>
                  <a:close/>
                  <a:moveTo>
                    <a:pt x="11964" y="23569"/>
                  </a:moveTo>
                  <a:cubicBezTo>
                    <a:pt x="13366" y="6315"/>
                    <a:pt x="24839" y="3501"/>
                    <a:pt x="29682" y="3501"/>
                  </a:cubicBezTo>
                  <a:cubicBezTo>
                    <a:pt x="45361" y="3501"/>
                    <a:pt x="45871" y="20510"/>
                    <a:pt x="45998" y="23569"/>
                  </a:cubicBezTo>
                  <a:lnTo>
                    <a:pt x="11964" y="23569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B3A1D928-0E6F-DBC7-4783-46421F6EDC5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653733" y="4091268"/>
              <a:ext cx="86295" cy="86147"/>
            </a:xfrm>
            <a:custGeom>
              <a:avLst/>
              <a:gdLst>
                <a:gd name="csX0" fmla="*/ 61935 w 86295"/>
                <a:gd name="csY0" fmla="*/ 37887 h 86147"/>
                <a:gd name="csX1" fmla="*/ 77996 w 86295"/>
                <a:gd name="csY1" fmla="*/ 37887 h 86147"/>
                <a:gd name="csX2" fmla="*/ 77996 w 86295"/>
                <a:gd name="csY2" fmla="*/ 33481 h 86147"/>
                <a:gd name="csX3" fmla="*/ 61425 w 86295"/>
                <a:gd name="csY3" fmla="*/ 33481 h 86147"/>
                <a:gd name="csX4" fmla="*/ 61425 w 86295"/>
                <a:gd name="csY4" fmla="*/ 19776 h 86147"/>
                <a:gd name="csX5" fmla="*/ 73917 w 86295"/>
                <a:gd name="csY5" fmla="*/ 3501 h 86147"/>
                <a:gd name="csX6" fmla="*/ 77614 w 86295"/>
                <a:gd name="csY6" fmla="*/ 4113 h 86147"/>
                <a:gd name="csX7" fmla="*/ 74809 w 86295"/>
                <a:gd name="csY7" fmla="*/ 9008 h 86147"/>
                <a:gd name="csX8" fmla="*/ 80673 w 86295"/>
                <a:gd name="csY8" fmla="*/ 14637 h 86147"/>
                <a:gd name="csX9" fmla="*/ 86536 w 86295"/>
                <a:gd name="csY9" fmla="*/ 9008 h 86147"/>
                <a:gd name="csX10" fmla="*/ 74044 w 86295"/>
                <a:gd name="csY10" fmla="*/ 75 h 86147"/>
                <a:gd name="csX11" fmla="*/ 59258 w 86295"/>
                <a:gd name="csY11" fmla="*/ 5214 h 86147"/>
                <a:gd name="csX12" fmla="*/ 42560 w 86295"/>
                <a:gd name="csY12" fmla="*/ 75 h 86147"/>
                <a:gd name="csX13" fmla="*/ 11203 w 86295"/>
                <a:gd name="csY13" fmla="*/ 20021 h 86147"/>
                <a:gd name="csX14" fmla="*/ 11203 w 86295"/>
                <a:gd name="csY14" fmla="*/ 33481 h 86147"/>
                <a:gd name="csX15" fmla="*/ 241 w 86295"/>
                <a:gd name="csY15" fmla="*/ 33481 h 86147"/>
                <a:gd name="csX16" fmla="*/ 241 w 86295"/>
                <a:gd name="csY16" fmla="*/ 37887 h 86147"/>
                <a:gd name="csX17" fmla="*/ 11203 w 86295"/>
                <a:gd name="csY17" fmla="*/ 37887 h 86147"/>
                <a:gd name="csX18" fmla="*/ 11203 w 86295"/>
                <a:gd name="csY18" fmla="*/ 76555 h 86147"/>
                <a:gd name="csX19" fmla="*/ 1643 w 86295"/>
                <a:gd name="csY19" fmla="*/ 81817 h 86147"/>
                <a:gd name="csX20" fmla="*/ 1643 w 86295"/>
                <a:gd name="csY20" fmla="*/ 86222 h 86147"/>
                <a:gd name="csX21" fmla="*/ 15919 w 86295"/>
                <a:gd name="csY21" fmla="*/ 85733 h 86147"/>
                <a:gd name="csX22" fmla="*/ 30323 w 86295"/>
                <a:gd name="csY22" fmla="*/ 86222 h 86147"/>
                <a:gd name="csX23" fmla="*/ 30323 w 86295"/>
                <a:gd name="csY23" fmla="*/ 81817 h 86147"/>
                <a:gd name="csX24" fmla="*/ 20763 w 86295"/>
                <a:gd name="csY24" fmla="*/ 76555 h 86147"/>
                <a:gd name="csX25" fmla="*/ 20763 w 86295"/>
                <a:gd name="csY25" fmla="*/ 37887 h 86147"/>
                <a:gd name="csX26" fmla="*/ 52375 w 86295"/>
                <a:gd name="csY26" fmla="*/ 37887 h 86147"/>
                <a:gd name="csX27" fmla="*/ 52375 w 86295"/>
                <a:gd name="csY27" fmla="*/ 76555 h 86147"/>
                <a:gd name="csX28" fmla="*/ 42815 w 86295"/>
                <a:gd name="csY28" fmla="*/ 81817 h 86147"/>
                <a:gd name="csX29" fmla="*/ 42815 w 86295"/>
                <a:gd name="csY29" fmla="*/ 86222 h 86147"/>
                <a:gd name="csX30" fmla="*/ 57346 w 86295"/>
                <a:gd name="csY30" fmla="*/ 85733 h 86147"/>
                <a:gd name="csX31" fmla="*/ 73917 w 86295"/>
                <a:gd name="csY31" fmla="*/ 86222 h 86147"/>
                <a:gd name="csX32" fmla="*/ 73917 w 86295"/>
                <a:gd name="csY32" fmla="*/ 81817 h 86147"/>
                <a:gd name="csX33" fmla="*/ 71368 w 86295"/>
                <a:gd name="csY33" fmla="*/ 81817 h 86147"/>
                <a:gd name="csX34" fmla="*/ 61935 w 86295"/>
                <a:gd name="csY34" fmla="*/ 76310 h 86147"/>
                <a:gd name="csX35" fmla="*/ 61935 w 86295"/>
                <a:gd name="csY35" fmla="*/ 37887 h 86147"/>
                <a:gd name="csX36" fmla="*/ 20253 w 86295"/>
                <a:gd name="csY36" fmla="*/ 33481 h 86147"/>
                <a:gd name="csX37" fmla="*/ 20253 w 86295"/>
                <a:gd name="csY37" fmla="*/ 20143 h 86147"/>
                <a:gd name="csX38" fmla="*/ 42178 w 86295"/>
                <a:gd name="csY38" fmla="*/ 3501 h 86147"/>
                <a:gd name="csX39" fmla="*/ 53012 w 86295"/>
                <a:gd name="csY39" fmla="*/ 5459 h 86147"/>
                <a:gd name="csX40" fmla="*/ 49443 w 86295"/>
                <a:gd name="csY40" fmla="*/ 10721 h 86147"/>
                <a:gd name="csX41" fmla="*/ 52630 w 86295"/>
                <a:gd name="csY41" fmla="*/ 15738 h 86147"/>
                <a:gd name="csX42" fmla="*/ 52375 w 86295"/>
                <a:gd name="csY42" fmla="*/ 19776 h 86147"/>
                <a:gd name="csX43" fmla="*/ 52375 w 86295"/>
                <a:gd name="csY43" fmla="*/ 33481 h 86147"/>
                <a:gd name="csX44" fmla="*/ 20253 w 86295"/>
                <a:gd name="csY44" fmla="*/ 33481 h 861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86295" h="86147">
                  <a:moveTo>
                    <a:pt x="61935" y="37887"/>
                  </a:moveTo>
                  <a:lnTo>
                    <a:pt x="77996" y="37887"/>
                  </a:lnTo>
                  <a:lnTo>
                    <a:pt x="77996" y="33481"/>
                  </a:lnTo>
                  <a:lnTo>
                    <a:pt x="61425" y="33481"/>
                  </a:lnTo>
                  <a:lnTo>
                    <a:pt x="61425" y="19776"/>
                  </a:lnTo>
                  <a:cubicBezTo>
                    <a:pt x="61425" y="8763"/>
                    <a:pt x="68181" y="3501"/>
                    <a:pt x="73917" y="3501"/>
                  </a:cubicBezTo>
                  <a:cubicBezTo>
                    <a:pt x="75064" y="3501"/>
                    <a:pt x="76339" y="3746"/>
                    <a:pt x="77614" y="4113"/>
                  </a:cubicBezTo>
                  <a:cubicBezTo>
                    <a:pt x="75829" y="5092"/>
                    <a:pt x="74809" y="7050"/>
                    <a:pt x="74809" y="9008"/>
                  </a:cubicBezTo>
                  <a:cubicBezTo>
                    <a:pt x="74809" y="12312"/>
                    <a:pt x="77231" y="14637"/>
                    <a:pt x="80673" y="14637"/>
                  </a:cubicBezTo>
                  <a:cubicBezTo>
                    <a:pt x="84114" y="14637"/>
                    <a:pt x="86536" y="12312"/>
                    <a:pt x="86536" y="9008"/>
                  </a:cubicBezTo>
                  <a:cubicBezTo>
                    <a:pt x="86536" y="3746"/>
                    <a:pt x="81055" y="75"/>
                    <a:pt x="74044" y="75"/>
                  </a:cubicBezTo>
                  <a:cubicBezTo>
                    <a:pt x="69456" y="75"/>
                    <a:pt x="63847" y="1421"/>
                    <a:pt x="59258" y="5214"/>
                  </a:cubicBezTo>
                  <a:cubicBezTo>
                    <a:pt x="55052" y="809"/>
                    <a:pt x="47531" y="75"/>
                    <a:pt x="42560" y="75"/>
                  </a:cubicBezTo>
                  <a:cubicBezTo>
                    <a:pt x="28666" y="75"/>
                    <a:pt x="11203" y="6193"/>
                    <a:pt x="11203" y="20021"/>
                  </a:cubicBezTo>
                  <a:lnTo>
                    <a:pt x="11203" y="33481"/>
                  </a:lnTo>
                  <a:lnTo>
                    <a:pt x="241" y="33481"/>
                  </a:lnTo>
                  <a:lnTo>
                    <a:pt x="241" y="37887"/>
                  </a:lnTo>
                  <a:lnTo>
                    <a:pt x="11203" y="37887"/>
                  </a:lnTo>
                  <a:lnTo>
                    <a:pt x="11203" y="76555"/>
                  </a:lnTo>
                  <a:cubicBezTo>
                    <a:pt x="11203" y="81817"/>
                    <a:pt x="9928" y="81817"/>
                    <a:pt x="1643" y="81817"/>
                  </a:cubicBezTo>
                  <a:lnTo>
                    <a:pt x="1643" y="86222"/>
                  </a:lnTo>
                  <a:cubicBezTo>
                    <a:pt x="1898" y="86222"/>
                    <a:pt x="10821" y="85733"/>
                    <a:pt x="15919" y="85733"/>
                  </a:cubicBezTo>
                  <a:cubicBezTo>
                    <a:pt x="20763" y="85733"/>
                    <a:pt x="25479" y="85855"/>
                    <a:pt x="30323" y="86222"/>
                  </a:cubicBezTo>
                  <a:lnTo>
                    <a:pt x="30323" y="81817"/>
                  </a:lnTo>
                  <a:cubicBezTo>
                    <a:pt x="22038" y="81817"/>
                    <a:pt x="20763" y="81817"/>
                    <a:pt x="20763" y="76555"/>
                  </a:cubicBezTo>
                  <a:lnTo>
                    <a:pt x="20763" y="37887"/>
                  </a:lnTo>
                  <a:lnTo>
                    <a:pt x="52375" y="37887"/>
                  </a:lnTo>
                  <a:lnTo>
                    <a:pt x="52375" y="76555"/>
                  </a:lnTo>
                  <a:cubicBezTo>
                    <a:pt x="52375" y="81817"/>
                    <a:pt x="51100" y="81817"/>
                    <a:pt x="42815" y="81817"/>
                  </a:cubicBezTo>
                  <a:lnTo>
                    <a:pt x="42815" y="86222"/>
                  </a:lnTo>
                  <a:cubicBezTo>
                    <a:pt x="43452" y="86222"/>
                    <a:pt x="52120" y="85733"/>
                    <a:pt x="57346" y="85733"/>
                  </a:cubicBezTo>
                  <a:cubicBezTo>
                    <a:pt x="62827" y="85733"/>
                    <a:pt x="68436" y="85978"/>
                    <a:pt x="73917" y="86222"/>
                  </a:cubicBezTo>
                  <a:lnTo>
                    <a:pt x="73917" y="81817"/>
                  </a:lnTo>
                  <a:lnTo>
                    <a:pt x="71368" y="81817"/>
                  </a:lnTo>
                  <a:cubicBezTo>
                    <a:pt x="61935" y="81817"/>
                    <a:pt x="61935" y="80471"/>
                    <a:pt x="61935" y="76310"/>
                  </a:cubicBezTo>
                  <a:lnTo>
                    <a:pt x="61935" y="37887"/>
                  </a:lnTo>
                  <a:close/>
                  <a:moveTo>
                    <a:pt x="20253" y="33481"/>
                  </a:moveTo>
                  <a:lnTo>
                    <a:pt x="20253" y="20143"/>
                  </a:lnTo>
                  <a:cubicBezTo>
                    <a:pt x="20253" y="8273"/>
                    <a:pt x="32745" y="3501"/>
                    <a:pt x="42178" y="3501"/>
                  </a:cubicBezTo>
                  <a:cubicBezTo>
                    <a:pt x="43325" y="3501"/>
                    <a:pt x="48806" y="3501"/>
                    <a:pt x="53012" y="5459"/>
                  </a:cubicBezTo>
                  <a:cubicBezTo>
                    <a:pt x="51610" y="5948"/>
                    <a:pt x="49443" y="7539"/>
                    <a:pt x="49443" y="10721"/>
                  </a:cubicBezTo>
                  <a:cubicBezTo>
                    <a:pt x="49443" y="12434"/>
                    <a:pt x="50081" y="14514"/>
                    <a:pt x="52630" y="15738"/>
                  </a:cubicBezTo>
                  <a:cubicBezTo>
                    <a:pt x="52375" y="16962"/>
                    <a:pt x="52375" y="18552"/>
                    <a:pt x="52375" y="19776"/>
                  </a:cubicBezTo>
                  <a:lnTo>
                    <a:pt x="52375" y="33481"/>
                  </a:lnTo>
                  <a:lnTo>
                    <a:pt x="20253" y="33481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37A7C46-8591-C15E-3B20-8029F146360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494191" y="4198970"/>
              <a:ext cx="250172" cy="6992"/>
            </a:xfrm>
            <a:prstGeom prst="rect">
              <a:avLst/>
            </a:pr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AC97D25F-C05A-0061-7D93-9F6DCCC25F3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520914" y="4288814"/>
              <a:ext cx="95600" cy="114851"/>
            </a:xfrm>
            <a:custGeom>
              <a:avLst/>
              <a:gdLst>
                <a:gd name="csX0" fmla="*/ 4422 w 95600"/>
                <a:gd name="csY0" fmla="*/ 32950 h 114851"/>
                <a:gd name="csX1" fmla="*/ 33375 w 95600"/>
                <a:gd name="csY1" fmla="*/ 12672 h 114851"/>
                <a:gd name="csX2" fmla="*/ 62875 w 95600"/>
                <a:gd name="csY2" fmla="*/ 57074 h 114851"/>
                <a:gd name="csX3" fmla="*/ 60690 w 95600"/>
                <a:gd name="csY3" fmla="*/ 74206 h 114851"/>
                <a:gd name="csX4" fmla="*/ 51221 w 95600"/>
                <a:gd name="csY4" fmla="*/ 111791 h 114851"/>
                <a:gd name="csX5" fmla="*/ 53588 w 95600"/>
                <a:gd name="csY5" fmla="*/ 114937 h 114851"/>
                <a:gd name="csX6" fmla="*/ 59415 w 95600"/>
                <a:gd name="csY6" fmla="*/ 104448 h 114851"/>
                <a:gd name="csX7" fmla="*/ 66153 w 95600"/>
                <a:gd name="csY7" fmla="*/ 74381 h 114851"/>
                <a:gd name="csX8" fmla="*/ 67609 w 95600"/>
                <a:gd name="csY8" fmla="*/ 67563 h 114851"/>
                <a:gd name="csX9" fmla="*/ 92374 w 95600"/>
                <a:gd name="csY9" fmla="*/ 10399 h 114851"/>
                <a:gd name="csX10" fmla="*/ 95834 w 95600"/>
                <a:gd name="csY10" fmla="*/ 3757 h 114851"/>
                <a:gd name="csX11" fmla="*/ 93649 w 95600"/>
                <a:gd name="csY11" fmla="*/ 2008 h 114851"/>
                <a:gd name="csX12" fmla="*/ 91464 w 95600"/>
                <a:gd name="csY12" fmla="*/ 3232 h 114851"/>
                <a:gd name="csX13" fmla="*/ 67427 w 95600"/>
                <a:gd name="csY13" fmla="*/ 54977 h 114851"/>
                <a:gd name="csX14" fmla="*/ 59961 w 95600"/>
                <a:gd name="csY14" fmla="*/ 19315 h 114851"/>
                <a:gd name="csX15" fmla="*/ 35742 w 95600"/>
                <a:gd name="csY15" fmla="*/ 85 h 114851"/>
                <a:gd name="csX16" fmla="*/ 234 w 95600"/>
                <a:gd name="csY16" fmla="*/ 32076 h 114851"/>
                <a:gd name="csX17" fmla="*/ 3694 w 95600"/>
                <a:gd name="csY17" fmla="*/ 33824 h 114851"/>
                <a:gd name="csX18" fmla="*/ 4422 w 95600"/>
                <a:gd name="csY18" fmla="*/ 32950 h 114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5600" h="114851">
                  <a:moveTo>
                    <a:pt x="4422" y="32950"/>
                  </a:moveTo>
                  <a:cubicBezTo>
                    <a:pt x="11524" y="12847"/>
                    <a:pt x="31372" y="12672"/>
                    <a:pt x="33375" y="12672"/>
                  </a:cubicBezTo>
                  <a:cubicBezTo>
                    <a:pt x="60872" y="12672"/>
                    <a:pt x="62875" y="43264"/>
                    <a:pt x="62875" y="57074"/>
                  </a:cubicBezTo>
                  <a:cubicBezTo>
                    <a:pt x="62875" y="67738"/>
                    <a:pt x="61964" y="70710"/>
                    <a:pt x="60690" y="74206"/>
                  </a:cubicBezTo>
                  <a:cubicBezTo>
                    <a:pt x="56684" y="86967"/>
                    <a:pt x="51221" y="107245"/>
                    <a:pt x="51221" y="111791"/>
                  </a:cubicBezTo>
                  <a:cubicBezTo>
                    <a:pt x="51221" y="113714"/>
                    <a:pt x="52131" y="114937"/>
                    <a:pt x="53588" y="114937"/>
                  </a:cubicBezTo>
                  <a:cubicBezTo>
                    <a:pt x="55955" y="114937"/>
                    <a:pt x="57412" y="111091"/>
                    <a:pt x="59415" y="104448"/>
                  </a:cubicBezTo>
                  <a:cubicBezTo>
                    <a:pt x="63603" y="89764"/>
                    <a:pt x="65424" y="79800"/>
                    <a:pt x="66153" y="74381"/>
                  </a:cubicBezTo>
                  <a:cubicBezTo>
                    <a:pt x="66517" y="72108"/>
                    <a:pt x="66881" y="69836"/>
                    <a:pt x="67609" y="67563"/>
                  </a:cubicBezTo>
                  <a:cubicBezTo>
                    <a:pt x="73436" y="50257"/>
                    <a:pt x="85091" y="24210"/>
                    <a:pt x="92374" y="10399"/>
                  </a:cubicBezTo>
                  <a:cubicBezTo>
                    <a:pt x="93649" y="8302"/>
                    <a:pt x="95834" y="4456"/>
                    <a:pt x="95834" y="3757"/>
                  </a:cubicBezTo>
                  <a:cubicBezTo>
                    <a:pt x="95834" y="2008"/>
                    <a:pt x="94013" y="2008"/>
                    <a:pt x="93649" y="2008"/>
                  </a:cubicBezTo>
                  <a:cubicBezTo>
                    <a:pt x="93103" y="2008"/>
                    <a:pt x="92010" y="2008"/>
                    <a:pt x="91464" y="3232"/>
                  </a:cubicBezTo>
                  <a:cubicBezTo>
                    <a:pt x="81995" y="19839"/>
                    <a:pt x="74711" y="37320"/>
                    <a:pt x="67427" y="54977"/>
                  </a:cubicBezTo>
                  <a:cubicBezTo>
                    <a:pt x="67245" y="49557"/>
                    <a:pt x="67063" y="36272"/>
                    <a:pt x="59961" y="19315"/>
                  </a:cubicBezTo>
                  <a:cubicBezTo>
                    <a:pt x="55591" y="8651"/>
                    <a:pt x="48307" y="85"/>
                    <a:pt x="35742" y="85"/>
                  </a:cubicBezTo>
                  <a:cubicBezTo>
                    <a:pt x="12980" y="85"/>
                    <a:pt x="234" y="26657"/>
                    <a:pt x="234" y="32076"/>
                  </a:cubicBezTo>
                  <a:cubicBezTo>
                    <a:pt x="234" y="33824"/>
                    <a:pt x="1873" y="33824"/>
                    <a:pt x="3694" y="33824"/>
                  </a:cubicBezTo>
                  <a:lnTo>
                    <a:pt x="4422" y="32950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067F03D-3217-F809-277E-95F7B3B17AC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8628912" y="4224616"/>
              <a:ext cx="58634" cy="83700"/>
            </a:xfrm>
            <a:custGeom>
              <a:avLst/>
              <a:gdLst>
                <a:gd name="csX0" fmla="*/ 28155 w 58634"/>
                <a:gd name="csY0" fmla="*/ 40464 h 83700"/>
                <a:gd name="csX1" fmla="*/ 45235 w 58634"/>
                <a:gd name="csY1" fmla="*/ 60165 h 83700"/>
                <a:gd name="csX2" fmla="*/ 28665 w 58634"/>
                <a:gd name="csY2" fmla="*/ 79866 h 83700"/>
                <a:gd name="csX3" fmla="*/ 6995 w 58634"/>
                <a:gd name="csY3" fmla="*/ 71301 h 83700"/>
                <a:gd name="csX4" fmla="*/ 14388 w 58634"/>
                <a:gd name="csY4" fmla="*/ 64448 h 83700"/>
                <a:gd name="csX5" fmla="*/ 7378 w 58634"/>
                <a:gd name="csY5" fmla="*/ 57718 h 83700"/>
                <a:gd name="csX6" fmla="*/ 239 w 58634"/>
                <a:gd name="csY6" fmla="*/ 64815 h 83700"/>
                <a:gd name="csX7" fmla="*/ 28920 w 58634"/>
                <a:gd name="csY7" fmla="*/ 83782 h 83700"/>
                <a:gd name="csX8" fmla="*/ 58874 w 58634"/>
                <a:gd name="csY8" fmla="*/ 60165 h 83700"/>
                <a:gd name="csX9" fmla="*/ 36695 w 58634"/>
                <a:gd name="csY9" fmla="*/ 38261 h 83700"/>
                <a:gd name="csX10" fmla="*/ 54923 w 58634"/>
                <a:gd name="csY10" fmla="*/ 16969 h 83700"/>
                <a:gd name="csX11" fmla="*/ 29175 w 58634"/>
                <a:gd name="csY11" fmla="*/ 82 h 83700"/>
                <a:gd name="csX12" fmla="*/ 4191 w 58634"/>
                <a:gd name="csY12" fmla="*/ 16479 h 83700"/>
                <a:gd name="csX13" fmla="*/ 10819 w 58634"/>
                <a:gd name="csY13" fmla="*/ 22965 h 83700"/>
                <a:gd name="csX14" fmla="*/ 17320 w 58634"/>
                <a:gd name="csY14" fmla="*/ 16724 h 83700"/>
                <a:gd name="csX15" fmla="*/ 10819 w 58634"/>
                <a:gd name="csY15" fmla="*/ 10361 h 83700"/>
                <a:gd name="csX16" fmla="*/ 28792 w 58634"/>
                <a:gd name="csY16" fmla="*/ 3631 h 83700"/>
                <a:gd name="csX17" fmla="*/ 42559 w 58634"/>
                <a:gd name="csY17" fmla="*/ 16969 h 83700"/>
                <a:gd name="csX18" fmla="*/ 37460 w 58634"/>
                <a:gd name="csY18" fmla="*/ 31531 h 83700"/>
                <a:gd name="csX19" fmla="*/ 23311 w 58634"/>
                <a:gd name="csY19" fmla="*/ 36793 h 83700"/>
                <a:gd name="csX20" fmla="*/ 19232 w 58634"/>
                <a:gd name="csY20" fmla="*/ 37160 h 83700"/>
                <a:gd name="csX21" fmla="*/ 17957 w 58634"/>
                <a:gd name="csY21" fmla="*/ 38751 h 83700"/>
                <a:gd name="csX22" fmla="*/ 21272 w 58634"/>
                <a:gd name="csY22" fmla="*/ 40464 h 83700"/>
                <a:gd name="csX23" fmla="*/ 28155 w 58634"/>
                <a:gd name="csY23" fmla="*/ 40464 h 8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8634" h="83700">
                  <a:moveTo>
                    <a:pt x="28155" y="40464"/>
                  </a:moveTo>
                  <a:cubicBezTo>
                    <a:pt x="38097" y="40464"/>
                    <a:pt x="45235" y="47072"/>
                    <a:pt x="45235" y="60165"/>
                  </a:cubicBezTo>
                  <a:cubicBezTo>
                    <a:pt x="45235" y="75339"/>
                    <a:pt x="36058" y="79866"/>
                    <a:pt x="28665" y="79866"/>
                  </a:cubicBezTo>
                  <a:cubicBezTo>
                    <a:pt x="23566" y="79866"/>
                    <a:pt x="12349" y="78520"/>
                    <a:pt x="6995" y="71301"/>
                  </a:cubicBezTo>
                  <a:cubicBezTo>
                    <a:pt x="12986" y="71056"/>
                    <a:pt x="14388" y="67018"/>
                    <a:pt x="14388" y="64448"/>
                  </a:cubicBezTo>
                  <a:cubicBezTo>
                    <a:pt x="14388" y="60532"/>
                    <a:pt x="11329" y="57718"/>
                    <a:pt x="7378" y="57718"/>
                  </a:cubicBezTo>
                  <a:cubicBezTo>
                    <a:pt x="3809" y="57718"/>
                    <a:pt x="239" y="59798"/>
                    <a:pt x="239" y="64815"/>
                  </a:cubicBezTo>
                  <a:cubicBezTo>
                    <a:pt x="239" y="76318"/>
                    <a:pt x="13496" y="83782"/>
                    <a:pt x="28920" y="83782"/>
                  </a:cubicBezTo>
                  <a:cubicBezTo>
                    <a:pt x="46638" y="83782"/>
                    <a:pt x="58874" y="72402"/>
                    <a:pt x="58874" y="60165"/>
                  </a:cubicBezTo>
                  <a:cubicBezTo>
                    <a:pt x="58874" y="50620"/>
                    <a:pt x="50717" y="41076"/>
                    <a:pt x="36695" y="38261"/>
                  </a:cubicBezTo>
                  <a:cubicBezTo>
                    <a:pt x="50079" y="33611"/>
                    <a:pt x="54923" y="24433"/>
                    <a:pt x="54923" y="16969"/>
                  </a:cubicBezTo>
                  <a:cubicBezTo>
                    <a:pt x="54923" y="7302"/>
                    <a:pt x="43323" y="82"/>
                    <a:pt x="29175" y="82"/>
                  </a:cubicBezTo>
                  <a:cubicBezTo>
                    <a:pt x="15026" y="82"/>
                    <a:pt x="4191" y="6690"/>
                    <a:pt x="4191" y="16479"/>
                  </a:cubicBezTo>
                  <a:cubicBezTo>
                    <a:pt x="4191" y="20640"/>
                    <a:pt x="6995" y="22965"/>
                    <a:pt x="10819" y="22965"/>
                  </a:cubicBezTo>
                  <a:cubicBezTo>
                    <a:pt x="14771" y="22965"/>
                    <a:pt x="17320" y="20150"/>
                    <a:pt x="17320" y="16724"/>
                  </a:cubicBezTo>
                  <a:cubicBezTo>
                    <a:pt x="17320" y="13175"/>
                    <a:pt x="14771" y="10606"/>
                    <a:pt x="10819" y="10361"/>
                  </a:cubicBezTo>
                  <a:cubicBezTo>
                    <a:pt x="15281" y="4977"/>
                    <a:pt x="24076" y="3631"/>
                    <a:pt x="28792" y="3631"/>
                  </a:cubicBezTo>
                  <a:cubicBezTo>
                    <a:pt x="34528" y="3631"/>
                    <a:pt x="42559" y="6323"/>
                    <a:pt x="42559" y="16969"/>
                  </a:cubicBezTo>
                  <a:cubicBezTo>
                    <a:pt x="42559" y="22108"/>
                    <a:pt x="40774" y="27737"/>
                    <a:pt x="37460" y="31531"/>
                  </a:cubicBezTo>
                  <a:cubicBezTo>
                    <a:pt x="33253" y="36181"/>
                    <a:pt x="29684" y="36426"/>
                    <a:pt x="23311" y="36793"/>
                  </a:cubicBezTo>
                  <a:cubicBezTo>
                    <a:pt x="20124" y="37037"/>
                    <a:pt x="19869" y="37037"/>
                    <a:pt x="19232" y="37160"/>
                  </a:cubicBezTo>
                  <a:cubicBezTo>
                    <a:pt x="18977" y="37160"/>
                    <a:pt x="17957" y="37404"/>
                    <a:pt x="17957" y="38751"/>
                  </a:cubicBezTo>
                  <a:cubicBezTo>
                    <a:pt x="17957" y="40464"/>
                    <a:pt x="19105" y="40464"/>
                    <a:pt x="21272" y="40464"/>
                  </a:cubicBezTo>
                  <a:lnTo>
                    <a:pt x="28155" y="40464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E2BB4FC3-9C18-A80B-0E7E-91DE12D141F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8620708" y="4333878"/>
              <a:ext cx="83108" cy="83577"/>
            </a:xfrm>
            <a:custGeom>
              <a:avLst/>
              <a:gdLst>
                <a:gd name="csX0" fmla="*/ 43960 w 83108"/>
                <a:gd name="csY0" fmla="*/ 10123 h 83577"/>
                <a:gd name="csX1" fmla="*/ 57217 w 83108"/>
                <a:gd name="csY1" fmla="*/ 4494 h 83577"/>
                <a:gd name="csX2" fmla="*/ 62443 w 83108"/>
                <a:gd name="csY2" fmla="*/ 1802 h 83577"/>
                <a:gd name="csX3" fmla="*/ 60276 w 83108"/>
                <a:gd name="csY3" fmla="*/ 88 h 83577"/>
                <a:gd name="csX4" fmla="*/ 50843 w 83108"/>
                <a:gd name="csY4" fmla="*/ 455 h 83577"/>
                <a:gd name="csX5" fmla="*/ 40646 w 83108"/>
                <a:gd name="csY5" fmla="*/ 578 h 83577"/>
                <a:gd name="csX6" fmla="*/ 31851 w 83108"/>
                <a:gd name="csY6" fmla="*/ 455 h 83577"/>
                <a:gd name="csX7" fmla="*/ 23565 w 83108"/>
                <a:gd name="csY7" fmla="*/ 88 h 83577"/>
                <a:gd name="csX8" fmla="*/ 20889 w 83108"/>
                <a:gd name="csY8" fmla="*/ 2780 h 83577"/>
                <a:gd name="csX9" fmla="*/ 24968 w 83108"/>
                <a:gd name="csY9" fmla="*/ 4494 h 83577"/>
                <a:gd name="csX10" fmla="*/ 29811 w 83108"/>
                <a:gd name="csY10" fmla="*/ 4738 h 83577"/>
                <a:gd name="csX11" fmla="*/ 32743 w 83108"/>
                <a:gd name="csY11" fmla="*/ 6452 h 83577"/>
                <a:gd name="csX12" fmla="*/ 32233 w 83108"/>
                <a:gd name="csY12" fmla="*/ 9144 h 83577"/>
                <a:gd name="csX13" fmla="*/ 15280 w 83108"/>
                <a:gd name="csY13" fmla="*/ 74121 h 83577"/>
                <a:gd name="csX14" fmla="*/ 4063 w 83108"/>
                <a:gd name="csY14" fmla="*/ 79261 h 83577"/>
                <a:gd name="csX15" fmla="*/ 239 w 83108"/>
                <a:gd name="csY15" fmla="*/ 81831 h 83577"/>
                <a:gd name="csX16" fmla="*/ 4063 w 83108"/>
                <a:gd name="csY16" fmla="*/ 83666 h 83577"/>
                <a:gd name="csX17" fmla="*/ 68179 w 83108"/>
                <a:gd name="csY17" fmla="*/ 83666 h 83577"/>
                <a:gd name="csX18" fmla="*/ 72513 w 83108"/>
                <a:gd name="csY18" fmla="*/ 81219 h 83577"/>
                <a:gd name="csX19" fmla="*/ 83348 w 83108"/>
                <a:gd name="csY19" fmla="*/ 53196 h 83577"/>
                <a:gd name="csX20" fmla="*/ 81181 w 83108"/>
                <a:gd name="csY20" fmla="*/ 51483 h 83577"/>
                <a:gd name="csX21" fmla="*/ 78631 w 83108"/>
                <a:gd name="csY21" fmla="*/ 54053 h 83577"/>
                <a:gd name="csX22" fmla="*/ 44852 w 83108"/>
                <a:gd name="csY22" fmla="*/ 79261 h 83577"/>
                <a:gd name="csX23" fmla="*/ 30449 w 83108"/>
                <a:gd name="csY23" fmla="*/ 79261 h 83577"/>
                <a:gd name="csX24" fmla="*/ 26370 w 83108"/>
                <a:gd name="csY24" fmla="*/ 78037 h 83577"/>
                <a:gd name="csX25" fmla="*/ 26880 w 83108"/>
                <a:gd name="csY25" fmla="*/ 75467 h 83577"/>
                <a:gd name="csX26" fmla="*/ 43960 w 83108"/>
                <a:gd name="csY26" fmla="*/ 10123 h 83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83108" h="83577">
                  <a:moveTo>
                    <a:pt x="43960" y="10123"/>
                  </a:moveTo>
                  <a:cubicBezTo>
                    <a:pt x="45107" y="5717"/>
                    <a:pt x="45490" y="4494"/>
                    <a:pt x="57217" y="4494"/>
                  </a:cubicBezTo>
                  <a:cubicBezTo>
                    <a:pt x="61168" y="4494"/>
                    <a:pt x="62443" y="4494"/>
                    <a:pt x="62443" y="1802"/>
                  </a:cubicBezTo>
                  <a:cubicBezTo>
                    <a:pt x="62443" y="1679"/>
                    <a:pt x="62315" y="88"/>
                    <a:pt x="60276" y="88"/>
                  </a:cubicBezTo>
                  <a:cubicBezTo>
                    <a:pt x="57344" y="88"/>
                    <a:pt x="53903" y="333"/>
                    <a:pt x="50843" y="455"/>
                  </a:cubicBezTo>
                  <a:cubicBezTo>
                    <a:pt x="47657" y="578"/>
                    <a:pt x="43833" y="578"/>
                    <a:pt x="40646" y="578"/>
                  </a:cubicBezTo>
                  <a:cubicBezTo>
                    <a:pt x="37969" y="578"/>
                    <a:pt x="34528" y="455"/>
                    <a:pt x="31851" y="455"/>
                  </a:cubicBezTo>
                  <a:cubicBezTo>
                    <a:pt x="29174" y="455"/>
                    <a:pt x="26115" y="88"/>
                    <a:pt x="23565" y="88"/>
                  </a:cubicBezTo>
                  <a:cubicBezTo>
                    <a:pt x="22801" y="88"/>
                    <a:pt x="20889" y="88"/>
                    <a:pt x="20889" y="2780"/>
                  </a:cubicBezTo>
                  <a:cubicBezTo>
                    <a:pt x="20889" y="4494"/>
                    <a:pt x="22418" y="4494"/>
                    <a:pt x="24968" y="4494"/>
                  </a:cubicBezTo>
                  <a:cubicBezTo>
                    <a:pt x="25095" y="4494"/>
                    <a:pt x="27517" y="4494"/>
                    <a:pt x="29811" y="4738"/>
                  </a:cubicBezTo>
                  <a:cubicBezTo>
                    <a:pt x="32488" y="4983"/>
                    <a:pt x="32743" y="5228"/>
                    <a:pt x="32743" y="6452"/>
                  </a:cubicBezTo>
                  <a:cubicBezTo>
                    <a:pt x="32743" y="6696"/>
                    <a:pt x="32743" y="7308"/>
                    <a:pt x="32233" y="9144"/>
                  </a:cubicBezTo>
                  <a:lnTo>
                    <a:pt x="15280" y="74121"/>
                  </a:lnTo>
                  <a:cubicBezTo>
                    <a:pt x="14133" y="78282"/>
                    <a:pt x="13878" y="79261"/>
                    <a:pt x="4063" y="79261"/>
                  </a:cubicBezTo>
                  <a:cubicBezTo>
                    <a:pt x="1896" y="79261"/>
                    <a:pt x="239" y="79261"/>
                    <a:pt x="239" y="81831"/>
                  </a:cubicBezTo>
                  <a:cubicBezTo>
                    <a:pt x="239" y="83666"/>
                    <a:pt x="1768" y="83666"/>
                    <a:pt x="4063" y="83666"/>
                  </a:cubicBezTo>
                  <a:lnTo>
                    <a:pt x="68179" y="83666"/>
                  </a:lnTo>
                  <a:cubicBezTo>
                    <a:pt x="71366" y="83666"/>
                    <a:pt x="71493" y="83544"/>
                    <a:pt x="72513" y="81219"/>
                  </a:cubicBezTo>
                  <a:cubicBezTo>
                    <a:pt x="73788" y="77915"/>
                    <a:pt x="83348" y="54175"/>
                    <a:pt x="83348" y="53196"/>
                  </a:cubicBezTo>
                  <a:cubicBezTo>
                    <a:pt x="83348" y="52829"/>
                    <a:pt x="83093" y="51483"/>
                    <a:pt x="81181" y="51483"/>
                  </a:cubicBezTo>
                  <a:cubicBezTo>
                    <a:pt x="79651" y="51483"/>
                    <a:pt x="79396" y="52095"/>
                    <a:pt x="78631" y="54053"/>
                  </a:cubicBezTo>
                  <a:cubicBezTo>
                    <a:pt x="73788" y="65678"/>
                    <a:pt x="68179" y="79261"/>
                    <a:pt x="44852" y="79261"/>
                  </a:cubicBezTo>
                  <a:lnTo>
                    <a:pt x="30449" y="79261"/>
                  </a:lnTo>
                  <a:cubicBezTo>
                    <a:pt x="26497" y="79261"/>
                    <a:pt x="26370" y="79139"/>
                    <a:pt x="26370" y="78037"/>
                  </a:cubicBezTo>
                  <a:cubicBezTo>
                    <a:pt x="26370" y="77915"/>
                    <a:pt x="26370" y="77303"/>
                    <a:pt x="26880" y="75467"/>
                  </a:cubicBezTo>
                  <a:lnTo>
                    <a:pt x="43960" y="10123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45F8B18B-E8F4-4DAA-F9E9-1A3A9510612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8795350" y="4002741"/>
              <a:ext cx="95782" cy="129011"/>
            </a:xfrm>
            <a:custGeom>
              <a:avLst/>
              <a:gdLst>
                <a:gd name="csX0" fmla="*/ 77275 w 95782"/>
                <a:gd name="csY0" fmla="*/ 65976 h 129011"/>
                <a:gd name="csX1" fmla="*/ 53785 w 95782"/>
                <a:gd name="csY1" fmla="*/ 45348 h 129011"/>
                <a:gd name="csX2" fmla="*/ 16637 w 95782"/>
                <a:gd name="csY2" fmla="*/ 61781 h 129011"/>
                <a:gd name="csX3" fmla="*/ 249 w 95782"/>
                <a:gd name="csY3" fmla="*/ 97967 h 129011"/>
                <a:gd name="csX4" fmla="*/ 33754 w 95782"/>
                <a:gd name="csY4" fmla="*/ 129083 h 129011"/>
                <a:gd name="csX5" fmla="*/ 96031 w 95782"/>
                <a:gd name="csY5" fmla="*/ 45348 h 129011"/>
                <a:gd name="csX6" fmla="*/ 56698 w 95782"/>
                <a:gd name="csY6" fmla="*/ 72 h 129011"/>
                <a:gd name="csX7" fmla="*/ 21918 w 95782"/>
                <a:gd name="csY7" fmla="*/ 27692 h 129011"/>
                <a:gd name="csX8" fmla="*/ 28838 w 95782"/>
                <a:gd name="csY8" fmla="*/ 33811 h 129011"/>
                <a:gd name="csX9" fmla="*/ 38671 w 95782"/>
                <a:gd name="csY9" fmla="*/ 24546 h 129011"/>
                <a:gd name="csX10" fmla="*/ 30112 w 95782"/>
                <a:gd name="csY10" fmla="*/ 18427 h 129011"/>
                <a:gd name="csX11" fmla="*/ 56334 w 95782"/>
                <a:gd name="csY11" fmla="*/ 4442 h 129011"/>
                <a:gd name="csX12" fmla="*/ 82374 w 95782"/>
                <a:gd name="csY12" fmla="*/ 36083 h 129011"/>
                <a:gd name="csX13" fmla="*/ 77457 w 95782"/>
                <a:gd name="csY13" fmla="*/ 65976 h 129011"/>
                <a:gd name="csX14" fmla="*/ 77275 w 95782"/>
                <a:gd name="csY14" fmla="*/ 65976 h 129011"/>
                <a:gd name="csX15" fmla="*/ 34300 w 95782"/>
                <a:gd name="csY15" fmla="*/ 124189 h 129011"/>
                <a:gd name="csX16" fmla="*/ 14270 w 95782"/>
                <a:gd name="csY16" fmla="*/ 104435 h 129011"/>
                <a:gd name="csX17" fmla="*/ 26288 w 95782"/>
                <a:gd name="csY17" fmla="*/ 64752 h 129011"/>
                <a:gd name="csX18" fmla="*/ 53785 w 95782"/>
                <a:gd name="csY18" fmla="*/ 49194 h 129011"/>
                <a:gd name="csX19" fmla="*/ 73997 w 95782"/>
                <a:gd name="csY19" fmla="*/ 72269 h 129011"/>
                <a:gd name="csX20" fmla="*/ 34300 w 95782"/>
                <a:gd name="csY20" fmla="*/ 124189 h 1290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5782" h="129011">
                  <a:moveTo>
                    <a:pt x="77275" y="65976"/>
                  </a:moveTo>
                  <a:cubicBezTo>
                    <a:pt x="75454" y="55138"/>
                    <a:pt x="67988" y="45348"/>
                    <a:pt x="53785" y="45348"/>
                  </a:cubicBezTo>
                  <a:cubicBezTo>
                    <a:pt x="42677" y="45348"/>
                    <a:pt x="30841" y="48145"/>
                    <a:pt x="16637" y="61781"/>
                  </a:cubicBezTo>
                  <a:cubicBezTo>
                    <a:pt x="1523" y="76290"/>
                    <a:pt x="249" y="92548"/>
                    <a:pt x="249" y="97967"/>
                  </a:cubicBezTo>
                  <a:cubicBezTo>
                    <a:pt x="249" y="108805"/>
                    <a:pt x="8261" y="129083"/>
                    <a:pt x="33754" y="129083"/>
                  </a:cubicBezTo>
                  <a:cubicBezTo>
                    <a:pt x="77093" y="129083"/>
                    <a:pt x="96031" y="70346"/>
                    <a:pt x="96031" y="45348"/>
                  </a:cubicBezTo>
                  <a:cubicBezTo>
                    <a:pt x="96031" y="17553"/>
                    <a:pt x="79096" y="72"/>
                    <a:pt x="56698" y="72"/>
                  </a:cubicBezTo>
                  <a:cubicBezTo>
                    <a:pt x="30294" y="72"/>
                    <a:pt x="21918" y="22797"/>
                    <a:pt x="21918" y="27692"/>
                  </a:cubicBezTo>
                  <a:cubicBezTo>
                    <a:pt x="21918" y="30140"/>
                    <a:pt x="23375" y="33811"/>
                    <a:pt x="28838" y="33811"/>
                  </a:cubicBezTo>
                  <a:cubicBezTo>
                    <a:pt x="34847" y="33811"/>
                    <a:pt x="38671" y="28566"/>
                    <a:pt x="38671" y="24546"/>
                  </a:cubicBezTo>
                  <a:cubicBezTo>
                    <a:pt x="38671" y="18427"/>
                    <a:pt x="33026" y="18427"/>
                    <a:pt x="30112" y="18427"/>
                  </a:cubicBezTo>
                  <a:cubicBezTo>
                    <a:pt x="38125" y="5491"/>
                    <a:pt x="51053" y="4442"/>
                    <a:pt x="56334" y="4442"/>
                  </a:cubicBezTo>
                  <a:cubicBezTo>
                    <a:pt x="69627" y="4442"/>
                    <a:pt x="82374" y="13532"/>
                    <a:pt x="82374" y="36083"/>
                  </a:cubicBezTo>
                  <a:cubicBezTo>
                    <a:pt x="82374" y="42901"/>
                    <a:pt x="81281" y="51816"/>
                    <a:pt x="77457" y="65976"/>
                  </a:cubicBezTo>
                  <a:lnTo>
                    <a:pt x="77275" y="65976"/>
                  </a:lnTo>
                  <a:close/>
                  <a:moveTo>
                    <a:pt x="34300" y="124189"/>
                  </a:moveTo>
                  <a:cubicBezTo>
                    <a:pt x="14270" y="124189"/>
                    <a:pt x="14270" y="106183"/>
                    <a:pt x="14270" y="104435"/>
                  </a:cubicBezTo>
                  <a:cubicBezTo>
                    <a:pt x="14270" y="99715"/>
                    <a:pt x="18822" y="75241"/>
                    <a:pt x="26288" y="64752"/>
                  </a:cubicBezTo>
                  <a:cubicBezTo>
                    <a:pt x="33572" y="54788"/>
                    <a:pt x="42495" y="49194"/>
                    <a:pt x="53785" y="49194"/>
                  </a:cubicBezTo>
                  <a:cubicBezTo>
                    <a:pt x="73633" y="49194"/>
                    <a:pt x="73997" y="68773"/>
                    <a:pt x="73997" y="72269"/>
                  </a:cubicBezTo>
                  <a:cubicBezTo>
                    <a:pt x="73997" y="84856"/>
                    <a:pt x="62343" y="124189"/>
                    <a:pt x="34300" y="124189"/>
                  </a:cubicBez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2E639E12-64DF-E86B-5F96-9F93EED81C6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8902888" y="3983216"/>
              <a:ext cx="56340" cy="81252"/>
            </a:xfrm>
            <a:custGeom>
              <a:avLst/>
              <a:gdLst>
                <a:gd name="csX0" fmla="*/ 56595 w 56340"/>
                <a:gd name="csY0" fmla="*/ 59050 h 81252"/>
                <a:gd name="csX1" fmla="*/ 52261 w 56340"/>
                <a:gd name="csY1" fmla="*/ 59050 h 81252"/>
                <a:gd name="csX2" fmla="*/ 48947 w 56340"/>
                <a:gd name="csY2" fmla="*/ 70186 h 81252"/>
                <a:gd name="csX3" fmla="*/ 36328 w 56340"/>
                <a:gd name="csY3" fmla="*/ 70920 h 81252"/>
                <a:gd name="csX4" fmla="*/ 12874 w 56340"/>
                <a:gd name="csY4" fmla="*/ 70920 h 81252"/>
                <a:gd name="csX5" fmla="*/ 38367 w 56340"/>
                <a:gd name="csY5" fmla="*/ 50362 h 81252"/>
                <a:gd name="csX6" fmla="*/ 56595 w 56340"/>
                <a:gd name="csY6" fmla="*/ 23930 h 81252"/>
                <a:gd name="csX7" fmla="*/ 26768 w 56340"/>
                <a:gd name="csY7" fmla="*/ 68 h 81252"/>
                <a:gd name="csX8" fmla="*/ 254 w 56340"/>
                <a:gd name="csY8" fmla="*/ 21972 h 81252"/>
                <a:gd name="csX9" fmla="*/ 7010 w 56340"/>
                <a:gd name="csY9" fmla="*/ 28825 h 81252"/>
                <a:gd name="csX10" fmla="*/ 13766 w 56340"/>
                <a:gd name="csY10" fmla="*/ 22339 h 81252"/>
                <a:gd name="csX11" fmla="*/ 6245 w 56340"/>
                <a:gd name="csY11" fmla="*/ 15854 h 81252"/>
                <a:gd name="csX12" fmla="*/ 24856 w 56340"/>
                <a:gd name="csY12" fmla="*/ 4474 h 81252"/>
                <a:gd name="csX13" fmla="*/ 44231 w 56340"/>
                <a:gd name="csY13" fmla="*/ 23930 h 81252"/>
                <a:gd name="csX14" fmla="*/ 32249 w 56340"/>
                <a:gd name="csY14" fmla="*/ 47425 h 81252"/>
                <a:gd name="csX15" fmla="*/ 1529 w 56340"/>
                <a:gd name="csY15" fmla="*/ 76549 h 81252"/>
                <a:gd name="csX16" fmla="*/ 254 w 56340"/>
                <a:gd name="csY16" fmla="*/ 81321 h 81252"/>
                <a:gd name="csX17" fmla="*/ 52771 w 56340"/>
                <a:gd name="csY17" fmla="*/ 81321 h 81252"/>
                <a:gd name="csX18" fmla="*/ 56595 w 56340"/>
                <a:gd name="csY18" fmla="*/ 59050 h 812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6340" h="81252">
                  <a:moveTo>
                    <a:pt x="56595" y="59050"/>
                  </a:moveTo>
                  <a:lnTo>
                    <a:pt x="52261" y="59050"/>
                  </a:lnTo>
                  <a:cubicBezTo>
                    <a:pt x="51879" y="61742"/>
                    <a:pt x="50604" y="68962"/>
                    <a:pt x="48947" y="70186"/>
                  </a:cubicBezTo>
                  <a:cubicBezTo>
                    <a:pt x="47927" y="70920"/>
                    <a:pt x="38112" y="70920"/>
                    <a:pt x="36328" y="70920"/>
                  </a:cubicBezTo>
                  <a:lnTo>
                    <a:pt x="12874" y="70920"/>
                  </a:lnTo>
                  <a:cubicBezTo>
                    <a:pt x="26258" y="59539"/>
                    <a:pt x="30719" y="56113"/>
                    <a:pt x="38367" y="50362"/>
                  </a:cubicBezTo>
                  <a:cubicBezTo>
                    <a:pt x="47800" y="43142"/>
                    <a:pt x="56595" y="35555"/>
                    <a:pt x="56595" y="23930"/>
                  </a:cubicBezTo>
                  <a:cubicBezTo>
                    <a:pt x="56595" y="9124"/>
                    <a:pt x="43083" y="68"/>
                    <a:pt x="26768" y="68"/>
                  </a:cubicBezTo>
                  <a:cubicBezTo>
                    <a:pt x="10962" y="68"/>
                    <a:pt x="254" y="10714"/>
                    <a:pt x="254" y="21972"/>
                  </a:cubicBezTo>
                  <a:cubicBezTo>
                    <a:pt x="254" y="28213"/>
                    <a:pt x="5735" y="28825"/>
                    <a:pt x="7010" y="28825"/>
                  </a:cubicBezTo>
                  <a:cubicBezTo>
                    <a:pt x="10069" y="28825"/>
                    <a:pt x="13766" y="26745"/>
                    <a:pt x="13766" y="22339"/>
                  </a:cubicBezTo>
                  <a:cubicBezTo>
                    <a:pt x="13766" y="20137"/>
                    <a:pt x="12874" y="15854"/>
                    <a:pt x="6245" y="15854"/>
                  </a:cubicBezTo>
                  <a:cubicBezTo>
                    <a:pt x="10197" y="7166"/>
                    <a:pt x="18865" y="4474"/>
                    <a:pt x="24856" y="4474"/>
                  </a:cubicBezTo>
                  <a:cubicBezTo>
                    <a:pt x="37602" y="4474"/>
                    <a:pt x="44231" y="14018"/>
                    <a:pt x="44231" y="23930"/>
                  </a:cubicBezTo>
                  <a:cubicBezTo>
                    <a:pt x="44231" y="34576"/>
                    <a:pt x="36328" y="43020"/>
                    <a:pt x="32249" y="47425"/>
                  </a:cubicBezTo>
                  <a:lnTo>
                    <a:pt x="1529" y="76549"/>
                  </a:lnTo>
                  <a:cubicBezTo>
                    <a:pt x="254" y="77650"/>
                    <a:pt x="254" y="77895"/>
                    <a:pt x="254" y="81321"/>
                  </a:cubicBezTo>
                  <a:lnTo>
                    <a:pt x="52771" y="81321"/>
                  </a:lnTo>
                  <a:lnTo>
                    <a:pt x="56595" y="59050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D68427A1-2D7E-682A-7CF3-B4CFCACD4F45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8983468" y="4009035"/>
              <a:ext cx="129429" cy="118872"/>
            </a:xfrm>
            <a:custGeom>
              <a:avLst/>
              <a:gdLst>
                <a:gd name="csX0" fmla="*/ 48514 w 129429"/>
                <a:gd name="csY0" fmla="*/ 62130 h 118872"/>
                <a:gd name="csX1" fmla="*/ 66178 w 129429"/>
                <a:gd name="csY1" fmla="*/ 62130 h 118872"/>
                <a:gd name="csX2" fmla="*/ 81292 w 129429"/>
                <a:gd name="csY2" fmla="*/ 69997 h 118872"/>
                <a:gd name="csX3" fmla="*/ 80017 w 129429"/>
                <a:gd name="csY3" fmla="*/ 78563 h 118872"/>
                <a:gd name="csX4" fmla="*/ 79471 w 129429"/>
                <a:gd name="csY4" fmla="*/ 80486 h 118872"/>
                <a:gd name="csX5" fmla="*/ 81656 w 129429"/>
                <a:gd name="csY5" fmla="*/ 82583 h 118872"/>
                <a:gd name="csX6" fmla="*/ 84387 w 129429"/>
                <a:gd name="csY6" fmla="*/ 78912 h 118872"/>
                <a:gd name="csX7" fmla="*/ 94403 w 129429"/>
                <a:gd name="csY7" fmla="*/ 40978 h 118872"/>
                <a:gd name="csX8" fmla="*/ 94949 w 129429"/>
                <a:gd name="csY8" fmla="*/ 38181 h 118872"/>
                <a:gd name="csX9" fmla="*/ 92764 w 129429"/>
                <a:gd name="csY9" fmla="*/ 36258 h 118872"/>
                <a:gd name="csX10" fmla="*/ 90032 w 129429"/>
                <a:gd name="csY10" fmla="*/ 39929 h 118872"/>
                <a:gd name="csX11" fmla="*/ 66542 w 129429"/>
                <a:gd name="csY11" fmla="*/ 56711 h 118872"/>
                <a:gd name="csX12" fmla="*/ 49971 w 129429"/>
                <a:gd name="csY12" fmla="*/ 56711 h 118872"/>
                <a:gd name="csX13" fmla="*/ 61625 w 129429"/>
                <a:gd name="csY13" fmla="*/ 12309 h 118872"/>
                <a:gd name="csX14" fmla="*/ 71458 w 129429"/>
                <a:gd name="csY14" fmla="*/ 5491 h 118872"/>
                <a:gd name="csX15" fmla="*/ 95495 w 129429"/>
                <a:gd name="csY15" fmla="*/ 5491 h 118872"/>
                <a:gd name="csX16" fmla="*/ 122081 w 129429"/>
                <a:gd name="csY16" fmla="*/ 24720 h 118872"/>
                <a:gd name="csX17" fmla="*/ 121535 w 129429"/>
                <a:gd name="csY17" fmla="*/ 34160 h 118872"/>
                <a:gd name="csX18" fmla="*/ 121171 w 129429"/>
                <a:gd name="csY18" fmla="*/ 37307 h 118872"/>
                <a:gd name="csX19" fmla="*/ 123356 w 129429"/>
                <a:gd name="csY19" fmla="*/ 39405 h 118872"/>
                <a:gd name="csX20" fmla="*/ 125905 w 129429"/>
                <a:gd name="csY20" fmla="*/ 35034 h 118872"/>
                <a:gd name="csX21" fmla="*/ 129547 w 129429"/>
                <a:gd name="csY21" fmla="*/ 4792 h 118872"/>
                <a:gd name="csX22" fmla="*/ 124631 w 129429"/>
                <a:gd name="csY22" fmla="*/ 72 h 118872"/>
                <a:gd name="csX23" fmla="*/ 35403 w 129429"/>
                <a:gd name="csY23" fmla="*/ 72 h 118872"/>
                <a:gd name="csX24" fmla="*/ 29941 w 129429"/>
                <a:gd name="csY24" fmla="*/ 3568 h 118872"/>
                <a:gd name="csX25" fmla="*/ 35039 w 129429"/>
                <a:gd name="csY25" fmla="*/ 5491 h 118872"/>
                <a:gd name="csX26" fmla="*/ 46875 w 129429"/>
                <a:gd name="csY26" fmla="*/ 8638 h 118872"/>
                <a:gd name="csX27" fmla="*/ 45965 w 129429"/>
                <a:gd name="csY27" fmla="*/ 12833 h 118872"/>
                <a:gd name="csX28" fmla="*/ 21928 w 129429"/>
                <a:gd name="csY28" fmla="*/ 105309 h 118872"/>
                <a:gd name="csX29" fmla="*/ 5358 w 129429"/>
                <a:gd name="csY29" fmla="*/ 113525 h 118872"/>
                <a:gd name="csX30" fmla="*/ 259 w 129429"/>
                <a:gd name="csY30" fmla="*/ 116847 h 118872"/>
                <a:gd name="csX31" fmla="*/ 2990 w 129429"/>
                <a:gd name="csY31" fmla="*/ 118944 h 118872"/>
                <a:gd name="csX32" fmla="*/ 27027 w 129429"/>
                <a:gd name="csY32" fmla="*/ 118420 h 118872"/>
                <a:gd name="csX33" fmla="*/ 54159 w 129429"/>
                <a:gd name="csY33" fmla="*/ 118944 h 118872"/>
                <a:gd name="csX34" fmla="*/ 57983 w 129429"/>
                <a:gd name="csY34" fmla="*/ 115623 h 118872"/>
                <a:gd name="csX35" fmla="*/ 56891 w 129429"/>
                <a:gd name="csY35" fmla="*/ 113700 h 118872"/>
                <a:gd name="csX36" fmla="*/ 51792 w 129429"/>
                <a:gd name="csY36" fmla="*/ 113525 h 118872"/>
                <a:gd name="csX37" fmla="*/ 42323 w 129429"/>
                <a:gd name="csY37" fmla="*/ 113176 h 118872"/>
                <a:gd name="csX38" fmla="*/ 36496 w 129429"/>
                <a:gd name="csY38" fmla="*/ 109679 h 118872"/>
                <a:gd name="csX39" fmla="*/ 37224 w 129429"/>
                <a:gd name="csY39" fmla="*/ 105659 h 118872"/>
                <a:gd name="csX40" fmla="*/ 48514 w 129429"/>
                <a:gd name="csY40" fmla="*/ 62130 h 1188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29429" h="118872">
                  <a:moveTo>
                    <a:pt x="48514" y="62130"/>
                  </a:moveTo>
                  <a:lnTo>
                    <a:pt x="66178" y="62130"/>
                  </a:lnTo>
                  <a:cubicBezTo>
                    <a:pt x="79835" y="62130"/>
                    <a:pt x="81292" y="64927"/>
                    <a:pt x="81292" y="69997"/>
                  </a:cubicBezTo>
                  <a:cubicBezTo>
                    <a:pt x="81292" y="71221"/>
                    <a:pt x="81292" y="73318"/>
                    <a:pt x="80017" y="78563"/>
                  </a:cubicBezTo>
                  <a:cubicBezTo>
                    <a:pt x="79653" y="79437"/>
                    <a:pt x="79471" y="80136"/>
                    <a:pt x="79471" y="80486"/>
                  </a:cubicBezTo>
                  <a:cubicBezTo>
                    <a:pt x="79471" y="81884"/>
                    <a:pt x="80563" y="82583"/>
                    <a:pt x="81656" y="82583"/>
                  </a:cubicBezTo>
                  <a:cubicBezTo>
                    <a:pt x="83477" y="82583"/>
                    <a:pt x="83477" y="82059"/>
                    <a:pt x="84387" y="78912"/>
                  </a:cubicBezTo>
                  <a:lnTo>
                    <a:pt x="94403" y="40978"/>
                  </a:lnTo>
                  <a:cubicBezTo>
                    <a:pt x="94949" y="39055"/>
                    <a:pt x="94949" y="38705"/>
                    <a:pt x="94949" y="38181"/>
                  </a:cubicBezTo>
                  <a:cubicBezTo>
                    <a:pt x="94949" y="37831"/>
                    <a:pt x="94585" y="36258"/>
                    <a:pt x="92764" y="36258"/>
                  </a:cubicBezTo>
                  <a:cubicBezTo>
                    <a:pt x="90943" y="36258"/>
                    <a:pt x="90761" y="37132"/>
                    <a:pt x="90032" y="39929"/>
                  </a:cubicBezTo>
                  <a:cubicBezTo>
                    <a:pt x="86208" y="53564"/>
                    <a:pt x="82020" y="56711"/>
                    <a:pt x="66542" y="56711"/>
                  </a:cubicBezTo>
                  <a:lnTo>
                    <a:pt x="49971" y="56711"/>
                  </a:lnTo>
                  <a:lnTo>
                    <a:pt x="61625" y="12309"/>
                  </a:lnTo>
                  <a:cubicBezTo>
                    <a:pt x="63264" y="6190"/>
                    <a:pt x="63446" y="5491"/>
                    <a:pt x="71458" y="5491"/>
                  </a:cubicBezTo>
                  <a:lnTo>
                    <a:pt x="95495" y="5491"/>
                  </a:lnTo>
                  <a:cubicBezTo>
                    <a:pt x="117893" y="5491"/>
                    <a:pt x="122081" y="11260"/>
                    <a:pt x="122081" y="24720"/>
                  </a:cubicBezTo>
                  <a:cubicBezTo>
                    <a:pt x="122081" y="28741"/>
                    <a:pt x="122081" y="29440"/>
                    <a:pt x="121535" y="34160"/>
                  </a:cubicBezTo>
                  <a:cubicBezTo>
                    <a:pt x="121171" y="36433"/>
                    <a:pt x="121171" y="36782"/>
                    <a:pt x="121171" y="37307"/>
                  </a:cubicBezTo>
                  <a:cubicBezTo>
                    <a:pt x="121171" y="38181"/>
                    <a:pt x="121717" y="39405"/>
                    <a:pt x="123356" y="39405"/>
                  </a:cubicBezTo>
                  <a:cubicBezTo>
                    <a:pt x="125359" y="39405"/>
                    <a:pt x="125541" y="38356"/>
                    <a:pt x="125905" y="35034"/>
                  </a:cubicBezTo>
                  <a:lnTo>
                    <a:pt x="129547" y="4792"/>
                  </a:lnTo>
                  <a:cubicBezTo>
                    <a:pt x="130093" y="72"/>
                    <a:pt x="129183" y="72"/>
                    <a:pt x="124631" y="72"/>
                  </a:cubicBezTo>
                  <a:lnTo>
                    <a:pt x="35403" y="72"/>
                  </a:lnTo>
                  <a:cubicBezTo>
                    <a:pt x="31761" y="72"/>
                    <a:pt x="29941" y="72"/>
                    <a:pt x="29941" y="3568"/>
                  </a:cubicBezTo>
                  <a:cubicBezTo>
                    <a:pt x="29941" y="5491"/>
                    <a:pt x="31579" y="5491"/>
                    <a:pt x="35039" y="5491"/>
                  </a:cubicBezTo>
                  <a:cubicBezTo>
                    <a:pt x="41777" y="5491"/>
                    <a:pt x="46875" y="5491"/>
                    <a:pt x="46875" y="8638"/>
                  </a:cubicBezTo>
                  <a:cubicBezTo>
                    <a:pt x="46875" y="9337"/>
                    <a:pt x="46875" y="9687"/>
                    <a:pt x="45965" y="12833"/>
                  </a:cubicBezTo>
                  <a:lnTo>
                    <a:pt x="21928" y="105309"/>
                  </a:lnTo>
                  <a:cubicBezTo>
                    <a:pt x="20107" y="112127"/>
                    <a:pt x="19743" y="113525"/>
                    <a:pt x="5358" y="113525"/>
                  </a:cubicBezTo>
                  <a:cubicBezTo>
                    <a:pt x="2262" y="113525"/>
                    <a:pt x="259" y="113525"/>
                    <a:pt x="259" y="116847"/>
                  </a:cubicBezTo>
                  <a:cubicBezTo>
                    <a:pt x="259" y="118944"/>
                    <a:pt x="2444" y="118944"/>
                    <a:pt x="2990" y="118944"/>
                  </a:cubicBezTo>
                  <a:cubicBezTo>
                    <a:pt x="8271" y="118944"/>
                    <a:pt x="21746" y="118420"/>
                    <a:pt x="27027" y="118420"/>
                  </a:cubicBezTo>
                  <a:cubicBezTo>
                    <a:pt x="33036" y="118420"/>
                    <a:pt x="48150" y="118944"/>
                    <a:pt x="54159" y="118944"/>
                  </a:cubicBezTo>
                  <a:cubicBezTo>
                    <a:pt x="55798" y="118944"/>
                    <a:pt x="57983" y="118944"/>
                    <a:pt x="57983" y="115623"/>
                  </a:cubicBezTo>
                  <a:cubicBezTo>
                    <a:pt x="57983" y="114224"/>
                    <a:pt x="56891" y="113875"/>
                    <a:pt x="56891" y="113700"/>
                  </a:cubicBezTo>
                  <a:cubicBezTo>
                    <a:pt x="56344" y="113525"/>
                    <a:pt x="55980" y="113525"/>
                    <a:pt x="51792" y="113525"/>
                  </a:cubicBezTo>
                  <a:cubicBezTo>
                    <a:pt x="47786" y="113525"/>
                    <a:pt x="46875" y="113525"/>
                    <a:pt x="42323" y="113176"/>
                  </a:cubicBezTo>
                  <a:cubicBezTo>
                    <a:pt x="37042" y="112651"/>
                    <a:pt x="36496" y="111952"/>
                    <a:pt x="36496" y="109679"/>
                  </a:cubicBezTo>
                  <a:cubicBezTo>
                    <a:pt x="36496" y="109330"/>
                    <a:pt x="36496" y="108281"/>
                    <a:pt x="37224" y="105659"/>
                  </a:cubicBezTo>
                  <a:lnTo>
                    <a:pt x="48514" y="62130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2320291A-EB6B-FD05-6DDE-B03D2F68210A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100275" y="4072876"/>
              <a:ext cx="59144" cy="83700"/>
            </a:xfrm>
            <a:custGeom>
              <a:avLst/>
              <a:gdLst>
                <a:gd name="csX0" fmla="*/ 59410 w 59144"/>
                <a:gd name="csY0" fmla="*/ 42291 h 83700"/>
                <a:gd name="csX1" fmla="*/ 51890 w 59144"/>
                <a:gd name="csY1" fmla="*/ 10597 h 83700"/>
                <a:gd name="csX2" fmla="*/ 29838 w 59144"/>
                <a:gd name="csY2" fmla="*/ 73 h 83700"/>
                <a:gd name="csX3" fmla="*/ 265 w 59144"/>
                <a:gd name="csY3" fmla="*/ 42291 h 83700"/>
                <a:gd name="csX4" fmla="*/ 29838 w 59144"/>
                <a:gd name="csY4" fmla="*/ 83774 h 83700"/>
                <a:gd name="csX5" fmla="*/ 59410 w 59144"/>
                <a:gd name="csY5" fmla="*/ 42291 h 83700"/>
                <a:gd name="csX6" fmla="*/ 29838 w 59144"/>
                <a:gd name="csY6" fmla="*/ 80347 h 83700"/>
                <a:gd name="csX7" fmla="*/ 13649 w 59144"/>
                <a:gd name="csY7" fmla="*/ 67009 h 83700"/>
                <a:gd name="csX8" fmla="*/ 11865 w 59144"/>
                <a:gd name="csY8" fmla="*/ 40700 h 83700"/>
                <a:gd name="csX9" fmla="*/ 13777 w 59144"/>
                <a:gd name="csY9" fmla="*/ 15737 h 83700"/>
                <a:gd name="csX10" fmla="*/ 29838 w 59144"/>
                <a:gd name="csY10" fmla="*/ 3500 h 83700"/>
                <a:gd name="csX11" fmla="*/ 45644 w 59144"/>
                <a:gd name="csY11" fmla="*/ 14635 h 83700"/>
                <a:gd name="csX12" fmla="*/ 47811 w 59144"/>
                <a:gd name="csY12" fmla="*/ 40700 h 83700"/>
                <a:gd name="csX13" fmla="*/ 46153 w 59144"/>
                <a:gd name="csY13" fmla="*/ 66520 h 83700"/>
                <a:gd name="csX14" fmla="*/ 29838 w 59144"/>
                <a:gd name="csY14" fmla="*/ 80347 h 83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9144" h="83700">
                  <a:moveTo>
                    <a:pt x="59410" y="42291"/>
                  </a:moveTo>
                  <a:cubicBezTo>
                    <a:pt x="59410" y="28830"/>
                    <a:pt x="57753" y="19163"/>
                    <a:pt x="51890" y="10597"/>
                  </a:cubicBezTo>
                  <a:cubicBezTo>
                    <a:pt x="47938" y="4968"/>
                    <a:pt x="40035" y="73"/>
                    <a:pt x="29838" y="73"/>
                  </a:cubicBezTo>
                  <a:cubicBezTo>
                    <a:pt x="265" y="73"/>
                    <a:pt x="265" y="33480"/>
                    <a:pt x="265" y="42291"/>
                  </a:cubicBezTo>
                  <a:cubicBezTo>
                    <a:pt x="265" y="51101"/>
                    <a:pt x="265" y="83774"/>
                    <a:pt x="29838" y="83774"/>
                  </a:cubicBezTo>
                  <a:cubicBezTo>
                    <a:pt x="59410" y="83774"/>
                    <a:pt x="59410" y="51101"/>
                    <a:pt x="59410" y="42291"/>
                  </a:cubicBezTo>
                  <a:close/>
                  <a:moveTo>
                    <a:pt x="29838" y="80347"/>
                  </a:moveTo>
                  <a:cubicBezTo>
                    <a:pt x="23974" y="80347"/>
                    <a:pt x="16199" y="77043"/>
                    <a:pt x="13649" y="67009"/>
                  </a:cubicBezTo>
                  <a:cubicBezTo>
                    <a:pt x="11865" y="59789"/>
                    <a:pt x="11865" y="49755"/>
                    <a:pt x="11865" y="40700"/>
                  </a:cubicBezTo>
                  <a:cubicBezTo>
                    <a:pt x="11865" y="31767"/>
                    <a:pt x="11865" y="22467"/>
                    <a:pt x="13777" y="15737"/>
                  </a:cubicBezTo>
                  <a:cubicBezTo>
                    <a:pt x="16454" y="6069"/>
                    <a:pt x="24612" y="3500"/>
                    <a:pt x="29838" y="3500"/>
                  </a:cubicBezTo>
                  <a:cubicBezTo>
                    <a:pt x="36721" y="3500"/>
                    <a:pt x="43349" y="7538"/>
                    <a:pt x="45644" y="14635"/>
                  </a:cubicBezTo>
                  <a:cubicBezTo>
                    <a:pt x="47683" y="21243"/>
                    <a:pt x="47811" y="30054"/>
                    <a:pt x="47811" y="40700"/>
                  </a:cubicBezTo>
                  <a:cubicBezTo>
                    <a:pt x="47811" y="49755"/>
                    <a:pt x="47811" y="58810"/>
                    <a:pt x="46153" y="66520"/>
                  </a:cubicBezTo>
                  <a:cubicBezTo>
                    <a:pt x="43604" y="77655"/>
                    <a:pt x="34936" y="80347"/>
                    <a:pt x="29838" y="80347"/>
                  </a:cubicBez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629A335-6ACF-B4CD-33F0-189C36D71920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8788066" y="4198970"/>
              <a:ext cx="387271" cy="6992"/>
            </a:xfrm>
            <a:prstGeom prst="rect">
              <a:avLst/>
            </a:pr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F5B4AB3-F550-6DDB-49AE-A4792CF8E7DD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8828987" y="4240916"/>
              <a:ext cx="95782" cy="129011"/>
            </a:xfrm>
            <a:custGeom>
              <a:avLst/>
              <a:gdLst>
                <a:gd name="csX0" fmla="*/ 77277 w 95782"/>
                <a:gd name="csY0" fmla="*/ 65990 h 129011"/>
                <a:gd name="csX1" fmla="*/ 53787 w 95782"/>
                <a:gd name="csY1" fmla="*/ 45362 h 129011"/>
                <a:gd name="csX2" fmla="*/ 16639 w 95782"/>
                <a:gd name="csY2" fmla="*/ 61794 h 129011"/>
                <a:gd name="csX3" fmla="*/ 250 w 95782"/>
                <a:gd name="csY3" fmla="*/ 97980 h 129011"/>
                <a:gd name="csX4" fmla="*/ 33756 w 95782"/>
                <a:gd name="csY4" fmla="*/ 129097 h 129011"/>
                <a:gd name="csX5" fmla="*/ 96033 w 95782"/>
                <a:gd name="csY5" fmla="*/ 45362 h 129011"/>
                <a:gd name="csX6" fmla="*/ 56700 w 95782"/>
                <a:gd name="csY6" fmla="*/ 85 h 129011"/>
                <a:gd name="csX7" fmla="*/ 21920 w 95782"/>
                <a:gd name="csY7" fmla="*/ 27706 h 129011"/>
                <a:gd name="csX8" fmla="*/ 28839 w 95782"/>
                <a:gd name="csY8" fmla="*/ 33824 h 129011"/>
                <a:gd name="csX9" fmla="*/ 38673 w 95782"/>
                <a:gd name="csY9" fmla="*/ 24559 h 129011"/>
                <a:gd name="csX10" fmla="*/ 30114 w 95782"/>
                <a:gd name="csY10" fmla="*/ 18441 h 129011"/>
                <a:gd name="csX11" fmla="*/ 56336 w 95782"/>
                <a:gd name="csY11" fmla="*/ 4456 h 129011"/>
                <a:gd name="csX12" fmla="*/ 82376 w 95782"/>
                <a:gd name="csY12" fmla="*/ 36097 h 129011"/>
                <a:gd name="csX13" fmla="*/ 77459 w 95782"/>
                <a:gd name="csY13" fmla="*/ 65990 h 129011"/>
                <a:gd name="csX14" fmla="*/ 77277 w 95782"/>
                <a:gd name="csY14" fmla="*/ 65990 h 129011"/>
                <a:gd name="csX15" fmla="*/ 34302 w 95782"/>
                <a:gd name="csY15" fmla="*/ 124202 h 129011"/>
                <a:gd name="csX16" fmla="*/ 14272 w 95782"/>
                <a:gd name="csY16" fmla="*/ 104448 h 129011"/>
                <a:gd name="csX17" fmla="*/ 26290 w 95782"/>
                <a:gd name="csY17" fmla="*/ 64766 h 129011"/>
                <a:gd name="csX18" fmla="*/ 53787 w 95782"/>
                <a:gd name="csY18" fmla="*/ 49208 h 129011"/>
                <a:gd name="csX19" fmla="*/ 73999 w 95782"/>
                <a:gd name="csY19" fmla="*/ 72283 h 129011"/>
                <a:gd name="csX20" fmla="*/ 34302 w 95782"/>
                <a:gd name="csY20" fmla="*/ 124202 h 1290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5782" h="129011">
                  <a:moveTo>
                    <a:pt x="77277" y="65990"/>
                  </a:moveTo>
                  <a:cubicBezTo>
                    <a:pt x="75456" y="55151"/>
                    <a:pt x="67990" y="45362"/>
                    <a:pt x="53787" y="45362"/>
                  </a:cubicBezTo>
                  <a:cubicBezTo>
                    <a:pt x="42679" y="45362"/>
                    <a:pt x="30843" y="48159"/>
                    <a:pt x="16639" y="61794"/>
                  </a:cubicBezTo>
                  <a:cubicBezTo>
                    <a:pt x="1525" y="76304"/>
                    <a:pt x="250" y="92561"/>
                    <a:pt x="250" y="97980"/>
                  </a:cubicBezTo>
                  <a:cubicBezTo>
                    <a:pt x="250" y="108819"/>
                    <a:pt x="8263" y="129097"/>
                    <a:pt x="33756" y="129097"/>
                  </a:cubicBezTo>
                  <a:cubicBezTo>
                    <a:pt x="77095" y="129097"/>
                    <a:pt x="96033" y="70360"/>
                    <a:pt x="96033" y="45362"/>
                  </a:cubicBezTo>
                  <a:cubicBezTo>
                    <a:pt x="96033" y="17567"/>
                    <a:pt x="79098" y="85"/>
                    <a:pt x="56700" y="85"/>
                  </a:cubicBezTo>
                  <a:cubicBezTo>
                    <a:pt x="30296" y="85"/>
                    <a:pt x="21920" y="22811"/>
                    <a:pt x="21920" y="27706"/>
                  </a:cubicBezTo>
                  <a:cubicBezTo>
                    <a:pt x="21920" y="30153"/>
                    <a:pt x="23377" y="33824"/>
                    <a:pt x="28839" y="33824"/>
                  </a:cubicBezTo>
                  <a:cubicBezTo>
                    <a:pt x="34849" y="33824"/>
                    <a:pt x="38673" y="28580"/>
                    <a:pt x="38673" y="24559"/>
                  </a:cubicBezTo>
                  <a:cubicBezTo>
                    <a:pt x="38673" y="18441"/>
                    <a:pt x="33028" y="18441"/>
                    <a:pt x="30114" y="18441"/>
                  </a:cubicBezTo>
                  <a:cubicBezTo>
                    <a:pt x="38126" y="5505"/>
                    <a:pt x="51055" y="4456"/>
                    <a:pt x="56336" y="4456"/>
                  </a:cubicBezTo>
                  <a:cubicBezTo>
                    <a:pt x="69629" y="4456"/>
                    <a:pt x="82376" y="13546"/>
                    <a:pt x="82376" y="36097"/>
                  </a:cubicBezTo>
                  <a:cubicBezTo>
                    <a:pt x="82376" y="42915"/>
                    <a:pt x="81283" y="51830"/>
                    <a:pt x="77459" y="65990"/>
                  </a:cubicBezTo>
                  <a:lnTo>
                    <a:pt x="77277" y="65990"/>
                  </a:lnTo>
                  <a:close/>
                  <a:moveTo>
                    <a:pt x="34302" y="124202"/>
                  </a:moveTo>
                  <a:cubicBezTo>
                    <a:pt x="14272" y="124202"/>
                    <a:pt x="14272" y="106197"/>
                    <a:pt x="14272" y="104448"/>
                  </a:cubicBezTo>
                  <a:cubicBezTo>
                    <a:pt x="14272" y="99729"/>
                    <a:pt x="18824" y="75255"/>
                    <a:pt x="26290" y="64766"/>
                  </a:cubicBezTo>
                  <a:cubicBezTo>
                    <a:pt x="33574" y="54802"/>
                    <a:pt x="42497" y="49208"/>
                    <a:pt x="53787" y="49208"/>
                  </a:cubicBezTo>
                  <a:cubicBezTo>
                    <a:pt x="73635" y="49208"/>
                    <a:pt x="73999" y="68787"/>
                    <a:pt x="73999" y="72283"/>
                  </a:cubicBezTo>
                  <a:cubicBezTo>
                    <a:pt x="73999" y="84869"/>
                    <a:pt x="62345" y="124202"/>
                    <a:pt x="34302" y="124202"/>
                  </a:cubicBez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D71E35F4-6D37-729B-6E37-03FB19FB391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8936508" y="4242839"/>
              <a:ext cx="115266" cy="123242"/>
            </a:xfrm>
            <a:custGeom>
              <a:avLst/>
              <a:gdLst>
                <a:gd name="csX0" fmla="*/ 115523 w 115266"/>
                <a:gd name="csY0" fmla="*/ 95009 h 123242"/>
                <a:gd name="csX1" fmla="*/ 110971 w 115266"/>
                <a:gd name="csY1" fmla="*/ 95009 h 123242"/>
                <a:gd name="csX2" fmla="*/ 107693 w 115266"/>
                <a:gd name="csY2" fmla="*/ 107770 h 123242"/>
                <a:gd name="csX3" fmla="*/ 95675 w 115266"/>
                <a:gd name="csY3" fmla="*/ 111965 h 123242"/>
                <a:gd name="csX4" fmla="*/ 81107 w 115266"/>
                <a:gd name="csY4" fmla="*/ 111965 h 123242"/>
                <a:gd name="csX5" fmla="*/ 97313 w 115266"/>
                <a:gd name="csY5" fmla="*/ 82247 h 123242"/>
                <a:gd name="csX6" fmla="*/ 113338 w 115266"/>
                <a:gd name="csY6" fmla="*/ 43963 h 123242"/>
                <a:gd name="csX7" fmla="*/ 57981 w 115266"/>
                <a:gd name="csY7" fmla="*/ 85 h 123242"/>
                <a:gd name="csX8" fmla="*/ 2441 w 115266"/>
                <a:gd name="csY8" fmla="*/ 43963 h 123242"/>
                <a:gd name="csX9" fmla="*/ 18466 w 115266"/>
                <a:gd name="csY9" fmla="*/ 82247 h 123242"/>
                <a:gd name="csX10" fmla="*/ 34672 w 115266"/>
                <a:gd name="csY10" fmla="*/ 111965 h 123242"/>
                <a:gd name="csX11" fmla="*/ 20105 w 115266"/>
                <a:gd name="csY11" fmla="*/ 111965 h 123242"/>
                <a:gd name="csX12" fmla="*/ 8086 w 115266"/>
                <a:gd name="csY12" fmla="*/ 107945 h 123242"/>
                <a:gd name="csX13" fmla="*/ 4809 w 115266"/>
                <a:gd name="csY13" fmla="*/ 95009 h 123242"/>
                <a:gd name="csX14" fmla="*/ 256 w 115266"/>
                <a:gd name="csY14" fmla="*/ 95009 h 123242"/>
                <a:gd name="csX15" fmla="*/ 6265 w 115266"/>
                <a:gd name="csY15" fmla="*/ 123328 h 123242"/>
                <a:gd name="csX16" fmla="*/ 35401 w 115266"/>
                <a:gd name="csY16" fmla="*/ 123328 h 123242"/>
                <a:gd name="csX17" fmla="*/ 39953 w 115266"/>
                <a:gd name="csY17" fmla="*/ 119657 h 123242"/>
                <a:gd name="csX18" fmla="*/ 30120 w 115266"/>
                <a:gd name="csY18" fmla="*/ 80849 h 123242"/>
                <a:gd name="csX19" fmla="*/ 21197 w 115266"/>
                <a:gd name="csY19" fmla="*/ 43789 h 123242"/>
                <a:gd name="csX20" fmla="*/ 57799 w 115266"/>
                <a:gd name="csY20" fmla="*/ 3931 h 123242"/>
                <a:gd name="csX21" fmla="*/ 94582 w 115266"/>
                <a:gd name="csY21" fmla="*/ 43789 h 123242"/>
                <a:gd name="csX22" fmla="*/ 84385 w 115266"/>
                <a:gd name="csY22" fmla="*/ 84520 h 123242"/>
                <a:gd name="csX23" fmla="*/ 75826 w 115266"/>
                <a:gd name="csY23" fmla="*/ 119657 h 123242"/>
                <a:gd name="csX24" fmla="*/ 80561 w 115266"/>
                <a:gd name="csY24" fmla="*/ 123328 h 123242"/>
                <a:gd name="csX25" fmla="*/ 109514 w 115266"/>
                <a:gd name="csY25" fmla="*/ 123328 h 123242"/>
                <a:gd name="csX26" fmla="*/ 115523 w 115266"/>
                <a:gd name="csY26" fmla="*/ 95009 h 123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5266" h="123242">
                  <a:moveTo>
                    <a:pt x="115523" y="95009"/>
                  </a:moveTo>
                  <a:lnTo>
                    <a:pt x="110971" y="95009"/>
                  </a:lnTo>
                  <a:cubicBezTo>
                    <a:pt x="110060" y="99554"/>
                    <a:pt x="109332" y="103574"/>
                    <a:pt x="107693" y="107770"/>
                  </a:cubicBezTo>
                  <a:cubicBezTo>
                    <a:pt x="106782" y="110567"/>
                    <a:pt x="106236" y="111965"/>
                    <a:pt x="95675" y="111965"/>
                  </a:cubicBezTo>
                  <a:lnTo>
                    <a:pt x="81107" y="111965"/>
                  </a:lnTo>
                  <a:cubicBezTo>
                    <a:pt x="83474" y="102176"/>
                    <a:pt x="89119" y="93785"/>
                    <a:pt x="97313" y="82247"/>
                  </a:cubicBezTo>
                  <a:cubicBezTo>
                    <a:pt x="105872" y="69836"/>
                    <a:pt x="113338" y="57774"/>
                    <a:pt x="113338" y="43963"/>
                  </a:cubicBezTo>
                  <a:cubicBezTo>
                    <a:pt x="113338" y="19664"/>
                    <a:pt x="88755" y="85"/>
                    <a:pt x="57981" y="85"/>
                  </a:cubicBezTo>
                  <a:cubicBezTo>
                    <a:pt x="26660" y="85"/>
                    <a:pt x="2441" y="20014"/>
                    <a:pt x="2441" y="43963"/>
                  </a:cubicBezTo>
                  <a:cubicBezTo>
                    <a:pt x="2441" y="57774"/>
                    <a:pt x="9907" y="69836"/>
                    <a:pt x="18466" y="82247"/>
                  </a:cubicBezTo>
                  <a:cubicBezTo>
                    <a:pt x="26478" y="93785"/>
                    <a:pt x="32305" y="102176"/>
                    <a:pt x="34672" y="111965"/>
                  </a:cubicBezTo>
                  <a:lnTo>
                    <a:pt x="20105" y="111965"/>
                  </a:lnTo>
                  <a:cubicBezTo>
                    <a:pt x="9543" y="111965"/>
                    <a:pt x="8997" y="110567"/>
                    <a:pt x="8086" y="107945"/>
                  </a:cubicBezTo>
                  <a:cubicBezTo>
                    <a:pt x="6630" y="103924"/>
                    <a:pt x="5719" y="99379"/>
                    <a:pt x="4809" y="95009"/>
                  </a:cubicBezTo>
                  <a:lnTo>
                    <a:pt x="256" y="95009"/>
                  </a:lnTo>
                  <a:lnTo>
                    <a:pt x="6265" y="123328"/>
                  </a:lnTo>
                  <a:lnTo>
                    <a:pt x="35401" y="123328"/>
                  </a:lnTo>
                  <a:cubicBezTo>
                    <a:pt x="39407" y="123328"/>
                    <a:pt x="39953" y="123328"/>
                    <a:pt x="39953" y="119657"/>
                  </a:cubicBezTo>
                  <a:cubicBezTo>
                    <a:pt x="39953" y="107420"/>
                    <a:pt x="34308" y="92037"/>
                    <a:pt x="30120" y="80849"/>
                  </a:cubicBezTo>
                  <a:cubicBezTo>
                    <a:pt x="26296" y="70710"/>
                    <a:pt x="21197" y="56899"/>
                    <a:pt x="21197" y="43789"/>
                  </a:cubicBezTo>
                  <a:cubicBezTo>
                    <a:pt x="21197" y="15819"/>
                    <a:pt x="41228" y="3931"/>
                    <a:pt x="57799" y="3931"/>
                  </a:cubicBezTo>
                  <a:cubicBezTo>
                    <a:pt x="75280" y="3931"/>
                    <a:pt x="94582" y="16518"/>
                    <a:pt x="94582" y="43789"/>
                  </a:cubicBezTo>
                  <a:cubicBezTo>
                    <a:pt x="94582" y="56899"/>
                    <a:pt x="89665" y="70185"/>
                    <a:pt x="84385" y="84520"/>
                  </a:cubicBezTo>
                  <a:cubicBezTo>
                    <a:pt x="81653" y="91862"/>
                    <a:pt x="75826" y="107595"/>
                    <a:pt x="75826" y="119657"/>
                  </a:cubicBezTo>
                  <a:cubicBezTo>
                    <a:pt x="75826" y="123328"/>
                    <a:pt x="76372" y="123328"/>
                    <a:pt x="80561" y="123328"/>
                  </a:cubicBezTo>
                  <a:lnTo>
                    <a:pt x="109514" y="123328"/>
                  </a:lnTo>
                  <a:lnTo>
                    <a:pt x="115523" y="95009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8CBC4B7-E311-B987-0F8D-6A68ED1CE37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9068040" y="4234327"/>
              <a:ext cx="56340" cy="81252"/>
            </a:xfrm>
            <a:custGeom>
              <a:avLst/>
              <a:gdLst>
                <a:gd name="csX0" fmla="*/ 56604 w 56340"/>
                <a:gd name="csY0" fmla="*/ 59064 h 81252"/>
                <a:gd name="csX1" fmla="*/ 52270 w 56340"/>
                <a:gd name="csY1" fmla="*/ 59064 h 81252"/>
                <a:gd name="csX2" fmla="*/ 48956 w 56340"/>
                <a:gd name="csY2" fmla="*/ 70200 h 81252"/>
                <a:gd name="csX3" fmla="*/ 36337 w 56340"/>
                <a:gd name="csY3" fmla="*/ 70934 h 81252"/>
                <a:gd name="csX4" fmla="*/ 12883 w 56340"/>
                <a:gd name="csY4" fmla="*/ 70934 h 81252"/>
                <a:gd name="csX5" fmla="*/ 38376 w 56340"/>
                <a:gd name="csY5" fmla="*/ 50376 h 81252"/>
                <a:gd name="csX6" fmla="*/ 56604 w 56340"/>
                <a:gd name="csY6" fmla="*/ 23944 h 81252"/>
                <a:gd name="csX7" fmla="*/ 26777 w 56340"/>
                <a:gd name="csY7" fmla="*/ 83 h 81252"/>
                <a:gd name="csX8" fmla="*/ 263 w 56340"/>
                <a:gd name="csY8" fmla="*/ 21987 h 81252"/>
                <a:gd name="csX9" fmla="*/ 7019 w 56340"/>
                <a:gd name="csY9" fmla="*/ 28839 h 81252"/>
                <a:gd name="csX10" fmla="*/ 13775 w 56340"/>
                <a:gd name="csY10" fmla="*/ 22354 h 81252"/>
                <a:gd name="csX11" fmla="*/ 6254 w 56340"/>
                <a:gd name="csY11" fmla="*/ 15868 h 81252"/>
                <a:gd name="csX12" fmla="*/ 24865 w 56340"/>
                <a:gd name="csY12" fmla="*/ 4488 h 81252"/>
                <a:gd name="csX13" fmla="*/ 44240 w 56340"/>
                <a:gd name="csY13" fmla="*/ 23944 h 81252"/>
                <a:gd name="csX14" fmla="*/ 32258 w 56340"/>
                <a:gd name="csY14" fmla="*/ 47439 h 81252"/>
                <a:gd name="csX15" fmla="*/ 1538 w 56340"/>
                <a:gd name="csY15" fmla="*/ 76563 h 81252"/>
                <a:gd name="csX16" fmla="*/ 263 w 56340"/>
                <a:gd name="csY16" fmla="*/ 81335 h 81252"/>
                <a:gd name="csX17" fmla="*/ 52780 w 56340"/>
                <a:gd name="csY17" fmla="*/ 81335 h 81252"/>
                <a:gd name="csX18" fmla="*/ 56604 w 56340"/>
                <a:gd name="csY18" fmla="*/ 59064 h 812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6340" h="81252">
                  <a:moveTo>
                    <a:pt x="56604" y="59064"/>
                  </a:moveTo>
                  <a:lnTo>
                    <a:pt x="52270" y="59064"/>
                  </a:lnTo>
                  <a:cubicBezTo>
                    <a:pt x="51888" y="61756"/>
                    <a:pt x="50613" y="68976"/>
                    <a:pt x="48956" y="70200"/>
                  </a:cubicBezTo>
                  <a:cubicBezTo>
                    <a:pt x="47936" y="70934"/>
                    <a:pt x="38121" y="70934"/>
                    <a:pt x="36337" y="70934"/>
                  </a:cubicBezTo>
                  <a:lnTo>
                    <a:pt x="12883" y="70934"/>
                  </a:lnTo>
                  <a:cubicBezTo>
                    <a:pt x="26267" y="59554"/>
                    <a:pt x="30728" y="56127"/>
                    <a:pt x="38376" y="50376"/>
                  </a:cubicBezTo>
                  <a:cubicBezTo>
                    <a:pt x="47809" y="43156"/>
                    <a:pt x="56604" y="35569"/>
                    <a:pt x="56604" y="23944"/>
                  </a:cubicBezTo>
                  <a:cubicBezTo>
                    <a:pt x="56604" y="9138"/>
                    <a:pt x="43092" y="83"/>
                    <a:pt x="26777" y="83"/>
                  </a:cubicBezTo>
                  <a:cubicBezTo>
                    <a:pt x="10971" y="83"/>
                    <a:pt x="263" y="10729"/>
                    <a:pt x="263" y="21987"/>
                  </a:cubicBezTo>
                  <a:cubicBezTo>
                    <a:pt x="263" y="28227"/>
                    <a:pt x="5745" y="28839"/>
                    <a:pt x="7019" y="28839"/>
                  </a:cubicBezTo>
                  <a:cubicBezTo>
                    <a:pt x="10078" y="28839"/>
                    <a:pt x="13775" y="26759"/>
                    <a:pt x="13775" y="22354"/>
                  </a:cubicBezTo>
                  <a:cubicBezTo>
                    <a:pt x="13775" y="20151"/>
                    <a:pt x="12883" y="15868"/>
                    <a:pt x="6254" y="15868"/>
                  </a:cubicBezTo>
                  <a:cubicBezTo>
                    <a:pt x="10206" y="7180"/>
                    <a:pt x="18874" y="4488"/>
                    <a:pt x="24865" y="4488"/>
                  </a:cubicBezTo>
                  <a:cubicBezTo>
                    <a:pt x="37611" y="4488"/>
                    <a:pt x="44240" y="14033"/>
                    <a:pt x="44240" y="23944"/>
                  </a:cubicBezTo>
                  <a:cubicBezTo>
                    <a:pt x="44240" y="34591"/>
                    <a:pt x="36337" y="43034"/>
                    <a:pt x="32258" y="47439"/>
                  </a:cubicBezTo>
                  <a:lnTo>
                    <a:pt x="1538" y="76563"/>
                  </a:lnTo>
                  <a:cubicBezTo>
                    <a:pt x="263" y="77664"/>
                    <a:pt x="263" y="77909"/>
                    <a:pt x="263" y="81335"/>
                  </a:cubicBezTo>
                  <a:lnTo>
                    <a:pt x="52780" y="81335"/>
                  </a:lnTo>
                  <a:lnTo>
                    <a:pt x="56604" y="59064"/>
                  </a:lnTo>
                  <a:close/>
                </a:path>
              </a:pathLst>
            </a:custGeom>
            <a:grpFill/>
            <a:ln w="18267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DF9437-BA1D-82B7-B4A5-8AE66BE22BB4}"/>
              </a:ext>
            </a:extLst>
          </p:cNvPr>
          <p:cNvCxnSpPr>
            <a:cxnSpLocks/>
          </p:cNvCxnSpPr>
          <p:nvPr/>
        </p:nvCxnSpPr>
        <p:spPr>
          <a:xfrm flipH="1" flipV="1">
            <a:off x="4628905" y="2297730"/>
            <a:ext cx="157774" cy="408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629CB93-D5E6-7123-D43E-AE23701A9D7C}"/>
              </a:ext>
            </a:extLst>
          </p:cNvPr>
          <p:cNvSpPr txBox="1"/>
          <p:nvPr/>
        </p:nvSpPr>
        <p:spPr>
          <a:xfrm>
            <a:off x="6845881" y="1079238"/>
            <a:ext cx="3018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LM Sans 10" pitchFamily="2" charset="77"/>
              </a:rPr>
              <a:t>contours of constant energy</a:t>
            </a:r>
          </a:p>
        </p:txBody>
      </p:sp>
      <p:sp>
        <p:nvSpPr>
          <p:cNvPr id="66" name="Right Brace 65">
            <a:extLst>
              <a:ext uri="{FF2B5EF4-FFF2-40B4-BE49-F238E27FC236}">
                <a16:creationId xmlns:a16="http://schemas.microsoft.com/office/drawing/2014/main" id="{2F935D20-FB8C-C083-EEEF-E45CA08AE781}"/>
              </a:ext>
            </a:extLst>
          </p:cNvPr>
          <p:cNvSpPr/>
          <p:nvPr/>
        </p:nvSpPr>
        <p:spPr>
          <a:xfrm rot="5400000">
            <a:off x="3298385" y="2581800"/>
            <a:ext cx="142082" cy="2642298"/>
          </a:xfrm>
          <a:prstGeom prst="rightBrace">
            <a:avLst>
              <a:gd name="adj1" fmla="val 48672"/>
              <a:gd name="adj2" fmla="val 50000"/>
            </a:avLst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32294F9-69B0-1E3C-18EF-2A6597FAEAA9}"/>
              </a:ext>
            </a:extLst>
          </p:cNvPr>
          <p:cNvSpPr txBox="1"/>
          <p:nvPr/>
        </p:nvSpPr>
        <p:spPr>
          <a:xfrm>
            <a:off x="2540210" y="3984445"/>
            <a:ext cx="2409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  <a:latin typeface="LM Sans 10" pitchFamily="2" charset="77"/>
              </a:rPr>
              <a:t>identical resonant contribution</a:t>
            </a:r>
          </a:p>
        </p:txBody>
      </p:sp>
    </p:spTree>
    <p:extLst>
      <p:ext uri="{BB962C8B-B14F-4D97-AF65-F5344CB8AC3E}">
        <p14:creationId xmlns:p14="http://schemas.microsoft.com/office/powerpoint/2010/main" val="76121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4C059A07-98A2-98AE-3A8C-E12526D4F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FE6E003D-C84B-7BF4-F725-18179129A3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971550"/>
            <a:ext cx="8420100" cy="384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</a:pPr>
            <a:r>
              <a:rPr lang="en-US" dirty="0"/>
              <a:t>Near the resonance, the equilibrium f given with a constant positive slope: </a:t>
            </a:r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BC7A4BCE-1A07-994F-717F-4E5F0B2492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Distribution local to the resonance 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BF5BE-1D29-3719-D690-6E764DF996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6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7629F-8C53-7198-3CF3-E96EDD31E4B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321772-9C2F-C8C6-F5DA-F0FB6A39755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034912" y="1052154"/>
            <a:ext cx="1385011" cy="2032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9B88D9-237B-87E8-4118-B4084015C885}"/>
              </a:ext>
            </a:extLst>
          </p:cNvPr>
          <p:cNvSpPr txBox="1"/>
          <p:nvPr/>
        </p:nvSpPr>
        <p:spPr>
          <a:xfrm>
            <a:off x="794898" y="1795548"/>
            <a:ext cx="15760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LM Sans 10" pitchFamily="2" charset="77"/>
              </a:rPr>
              <a:t>in 1D: bump on tail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6E5186-D5FE-7235-6F2E-1355F4C213CD}"/>
              </a:ext>
            </a:extLst>
          </p:cNvPr>
          <p:cNvSpPr txBox="1"/>
          <p:nvPr/>
        </p:nvSpPr>
        <p:spPr>
          <a:xfrm>
            <a:off x="4223929" y="1795548"/>
            <a:ext cx="2217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LM Sans 10" pitchFamily="2" charset="77"/>
              </a:rPr>
              <a:t>in an axisymmetric tokamak: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CEE569D-BDCC-35CB-65B2-02721E18D12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411244" y="2619850"/>
            <a:ext cx="1444752" cy="4511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D94FD6-CDF3-AF05-A9DF-EAD372DE7EE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70970" y="1720344"/>
            <a:ext cx="804672" cy="3977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A63960B-633F-5802-19C4-DE10723655D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2910" y="3190342"/>
            <a:ext cx="1620012" cy="18592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8E22856-23CA-5295-B045-4F90469DD81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832516" y="3472440"/>
            <a:ext cx="903732" cy="2026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F84707C-4587-8EC2-06C3-A1F7775C61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4898" y="2385322"/>
            <a:ext cx="2552700" cy="20193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DD75C2F-0E3F-5952-A0B1-B6D336D6F77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4334780" y="2305311"/>
            <a:ext cx="2019300" cy="2019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2B45A7E-8391-9D7D-D64A-3630ECC67474}"/>
              </a:ext>
            </a:extLst>
          </p:cNvPr>
          <p:cNvSpPr/>
          <p:nvPr/>
        </p:nvSpPr>
        <p:spPr>
          <a:xfrm>
            <a:off x="518011" y="1604385"/>
            <a:ext cx="3129021" cy="29772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2EF48B-1BB6-95C4-A2ED-F37880A2ECAD}"/>
              </a:ext>
            </a:extLst>
          </p:cNvPr>
          <p:cNvSpPr/>
          <p:nvPr/>
        </p:nvSpPr>
        <p:spPr>
          <a:xfrm>
            <a:off x="4116638" y="1604385"/>
            <a:ext cx="4161088" cy="297724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54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3F00E660-937F-377C-197A-9B6A7F82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D016B0A8-9FD8-5A71-6666-C454009245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Wave saturation occurs due to balance of sources and sinks</a:t>
            </a:r>
            <a:endParaRPr dirty="0"/>
          </a:p>
        </p:txBody>
      </p:sp>
      <p:sp>
        <p:nvSpPr>
          <p:cNvPr id="106" name="Google Shape;106;p2 1">
            <a:extLst>
              <a:ext uri="{FF2B5EF4-FFF2-40B4-BE49-F238E27FC236}">
                <a16:creationId xmlns:a16="http://schemas.microsoft.com/office/drawing/2014/main" id="{F915F33D-0BC8-1F0F-62C8-D5850C42A1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3957592"/>
            <a:ext cx="8404859" cy="812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b="1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in the far-from-threshold regime, no single parameter is small for entire evolution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4FD00B-4053-2D2F-722C-9B1F174F35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7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5B089-38A6-D071-1EC9-90718E99DB7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1373DF9-4672-D002-D234-3600815431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28" y="1301762"/>
            <a:ext cx="2656883" cy="2238946"/>
          </a:xfrm>
          <a:prstGeom prst="rect">
            <a:avLst/>
          </a:prstGeom>
        </p:spPr>
      </p:pic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A433BE9F-335D-4F11-3A5C-8E2635B1C24F}"/>
              </a:ext>
            </a:extLst>
          </p:cNvPr>
          <p:cNvGraphicFramePr>
            <a:graphicFrameLocks noGrp="1"/>
          </p:cNvGraphicFramePr>
          <p:nvPr/>
        </p:nvGraphicFramePr>
        <p:xfrm>
          <a:off x="4241803" y="1517340"/>
          <a:ext cx="4489002" cy="23857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7997">
                  <a:extLst>
                    <a:ext uri="{9D8B030D-6E8A-4147-A177-3AD203B41FA5}">
                      <a16:colId xmlns:a16="http://schemas.microsoft.com/office/drawing/2014/main" val="3075730729"/>
                    </a:ext>
                  </a:extLst>
                </a:gridCol>
                <a:gridCol w="1156674">
                  <a:extLst>
                    <a:ext uri="{9D8B030D-6E8A-4147-A177-3AD203B41FA5}">
                      <a16:colId xmlns:a16="http://schemas.microsoft.com/office/drawing/2014/main" val="1805414519"/>
                    </a:ext>
                  </a:extLst>
                </a:gridCol>
                <a:gridCol w="2824331">
                  <a:extLst>
                    <a:ext uri="{9D8B030D-6E8A-4147-A177-3AD203B41FA5}">
                      <a16:colId xmlns:a16="http://schemas.microsoft.com/office/drawing/2014/main" val="863451722"/>
                    </a:ext>
                  </a:extLst>
                </a:gridCol>
              </a:tblGrid>
              <a:tr h="279277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LM Sans 10" pitchFamily="2" charset="77"/>
                        </a:rPr>
                        <a:t>Parameters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33231"/>
                  </a:ext>
                </a:extLst>
              </a:tr>
              <a:tr h="499410">
                <a:tc>
                  <a:txBody>
                    <a:bodyPr/>
                    <a:lstStyle/>
                    <a:p>
                      <a:endParaRPr lang="en-US">
                        <a:latin typeface="LM Sans 10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  <a:latin typeface="LM Sans 10" pitchFamily="2" charset="77"/>
                        </a:rPr>
                        <a:t>Linear growth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M Sans 10" pitchFamily="2" charset="77"/>
                        </a:rPr>
                        <a:t>Rate of </a:t>
                      </a:r>
                      <a:r>
                        <a:rPr lang="en-US" b="1" dirty="0">
                          <a:latin typeface="LM Sans 10" pitchFamily="2" charset="77"/>
                        </a:rPr>
                        <a:t>wave drive</a:t>
                      </a:r>
                      <a:r>
                        <a:rPr lang="en-US" dirty="0">
                          <a:latin typeface="LM Sans 10" pitchFamily="2" charset="77"/>
                        </a:rPr>
                        <a:t> from distribution function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842758"/>
                  </a:ext>
                </a:extLst>
              </a:tr>
              <a:tr h="523117">
                <a:tc>
                  <a:txBody>
                    <a:bodyPr/>
                    <a:lstStyle/>
                    <a:p>
                      <a:endParaRPr lang="en-US">
                        <a:latin typeface="LM Sans 10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  <a:latin typeface="LM Sans 10" pitchFamily="2" charset="77"/>
                        </a:rPr>
                        <a:t>Bounce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M Sans 10" pitchFamily="2" charset="77"/>
                        </a:rPr>
                        <a:t>Roughly, rate at which </a:t>
                      </a:r>
                      <a:r>
                        <a:rPr lang="en-US" b="1" dirty="0">
                          <a:latin typeface="LM Sans 10" pitchFamily="2" charset="77"/>
                        </a:rPr>
                        <a:t>wave flattens</a:t>
                      </a:r>
                      <a:r>
                        <a:rPr lang="en-US" dirty="0">
                          <a:latin typeface="LM Sans 10" pitchFamily="2" charset="77"/>
                        </a:rPr>
                        <a:t>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660205"/>
                  </a:ext>
                </a:extLst>
              </a:tr>
              <a:tr h="516467">
                <a:tc>
                  <a:txBody>
                    <a:bodyPr/>
                    <a:lstStyle/>
                    <a:p>
                      <a:endParaRPr lang="en-US">
                        <a:latin typeface="LM Sans 10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  <a:latin typeface="LM Sans 10" pitchFamily="2" charset="77"/>
                        </a:rPr>
                        <a:t>Damping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LM Sans 10" pitchFamily="2" charset="77"/>
                        </a:rPr>
                        <a:t>Rate at which </a:t>
                      </a:r>
                      <a:r>
                        <a:rPr lang="en-US" b="1" dirty="0">
                          <a:latin typeface="LM Sans 10" pitchFamily="2" charset="77"/>
                        </a:rPr>
                        <a:t>wave damps</a:t>
                      </a:r>
                      <a:r>
                        <a:rPr lang="en-US" dirty="0">
                          <a:latin typeface="LM Sans 10" pitchFamily="2" charset="77"/>
                        </a:rPr>
                        <a:t> on equilibrium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61982"/>
                  </a:ext>
                </a:extLst>
              </a:tr>
              <a:tr h="521557">
                <a:tc>
                  <a:txBody>
                    <a:bodyPr/>
                    <a:lstStyle/>
                    <a:p>
                      <a:endParaRPr lang="en-US">
                        <a:latin typeface="LM Sans 10" pitchFamily="2" charset="7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  <a:latin typeface="LM Sans 10" pitchFamily="2" charset="77"/>
                        </a:rPr>
                        <a:t>Effective collision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LM Sans 10" pitchFamily="2" charset="77"/>
                        </a:rPr>
                        <a:t>Wave drive </a:t>
                      </a:r>
                      <a:r>
                        <a:rPr lang="en-US" dirty="0">
                          <a:latin typeface="LM Sans 10" pitchFamily="2" charset="77"/>
                        </a:rPr>
                        <a:t>from new particles entering resonance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874435"/>
                  </a:ext>
                </a:extLst>
              </a:tr>
            </a:tbl>
          </a:graphicData>
        </a:graphic>
      </p:graphicFrame>
      <p:pic>
        <p:nvPicPr>
          <p:cNvPr id="47" name="Picture 46">
            <a:extLst>
              <a:ext uri="{FF2B5EF4-FFF2-40B4-BE49-F238E27FC236}">
                <a16:creationId xmlns:a16="http://schemas.microsoft.com/office/drawing/2014/main" id="{FDAEA03F-BF60-7211-8075-D250C555DB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391736" y="2027874"/>
            <a:ext cx="204826" cy="13167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3885A3D-DC54-B2E2-956C-3EA930C61F0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391736" y="2538409"/>
            <a:ext cx="190196" cy="120295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96551CC-6833-1634-3947-7AE5F887323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391737" y="3031046"/>
            <a:ext cx="183693" cy="131674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E7762E-F336-7CEC-DDD4-2841EB7DF08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391736" y="3540708"/>
            <a:ext cx="263348" cy="120295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68988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DF0C264A-983B-1301-42FE-23FCC7668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BE2BA40E-B5E0-D8C9-A821-8CE1DC147D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499" y="1074029"/>
            <a:ext cx="5239193" cy="350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Break evolution into linear and nonlinear phases: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linear phase (“Phase I”)</a:t>
            </a:r>
            <a:r>
              <a:rPr lang="en-US" dirty="0"/>
              <a:t>: </a:t>
            </a:r>
          </a:p>
          <a:p>
            <a:pPr marL="742950" lvl="1" indent="-285750">
              <a:spcBef>
                <a:spcPts val="0"/>
              </a:spcBef>
              <a:spcAft>
                <a:spcPts val="4800"/>
              </a:spcAft>
            </a:pPr>
            <a:r>
              <a:rPr lang="en-US" dirty="0"/>
              <a:t>to 0</a:t>
            </a:r>
            <a:r>
              <a:rPr lang="en-US" baseline="30000" dirty="0"/>
              <a:t>th</a:t>
            </a:r>
            <a:r>
              <a:rPr lang="en-US" dirty="0"/>
              <a:t> order, linear growth driven by gradient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strongly nonlinear transition</a:t>
            </a:r>
            <a:r>
              <a:rPr lang="en-US" dirty="0"/>
              <a:t>: 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flattened “island” forms in phase space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weakly nonlinear phase (“Phase II”)</a:t>
            </a:r>
            <a:r>
              <a:rPr lang="en-US" dirty="0"/>
              <a:t>: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sources and sinks evolve to equilibrium </a:t>
            </a:r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2A303A42-761E-813E-C8B3-C9DA9326A3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Theoretical approach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89AB3D-CE3D-4AC9-E7BC-2DF6E6784F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95EFC-3CC5-1DA3-1BE0-3D57F01615F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68D27-30F6-B34B-B215-5F5EBB9509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458" y="1780619"/>
            <a:ext cx="3084856" cy="18652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858373-D017-2CE7-3B09-713ED5ACDB4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022514" y="1561822"/>
            <a:ext cx="993648" cy="1828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84F29F-6B4D-7FF6-C1B5-EA8B5AE2834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500586" y="2224025"/>
            <a:ext cx="858317" cy="4242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78D7A6-F5AE-86B6-07FE-9BDC55109B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358903" y="2836540"/>
            <a:ext cx="938784" cy="1503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E5806A-3986-0108-785B-806FF80B831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86936" y="3554441"/>
            <a:ext cx="993648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91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B87F687-DCE6-77CC-366E-86597B8D8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67680145-E45B-FC96-1401-9D8B780394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Linear growth phase</a:t>
            </a:r>
            <a:endParaRPr dirty="0"/>
          </a:p>
        </p:txBody>
      </p:sp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8EDFFD69-8E15-AB77-4A2B-0C85F21FCE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499" y="3507576"/>
            <a:ext cx="8420100" cy="127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Initially,     is small, so collisions restore distribution gradient faster than wave flattens it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Wave amplitude grows linearly until     is large enough to start flattening the gradient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6649D9-7DF4-3186-CD9D-FFE7AA3607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9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D55C7-ED39-1D41-7594-0558692043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0C967A-7756-D264-2DE2-3AB0926749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061" y="1276701"/>
            <a:ext cx="8035817" cy="19980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02090F-4E13-5757-E8EF-05B6C9C00C3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327889" y="3645791"/>
            <a:ext cx="190195" cy="120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C5C10C-D20F-C1B9-A23C-D9906C38D97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699014" y="4035437"/>
            <a:ext cx="190195" cy="120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F83269-2B4D-658E-7FA4-5E13793C1AB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55321" y="594377"/>
            <a:ext cx="993648" cy="18288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C10BCFB-673C-A3A0-65B6-D882BD0D4A87}"/>
              </a:ext>
            </a:extLst>
          </p:cNvPr>
          <p:cNvGrpSpPr/>
          <p:nvPr/>
        </p:nvGrpSpPr>
        <p:grpSpPr>
          <a:xfrm>
            <a:off x="2489198" y="1388569"/>
            <a:ext cx="3176493" cy="1690795"/>
            <a:chOff x="2489198" y="1388569"/>
            <a:chExt cx="3176493" cy="169079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5B69D55-9383-BCEC-26F6-2497E2AAE742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2489198" y="2937937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98D045C-3BB4-7F65-2AAB-4A871A742AD7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3987797" y="1388569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69C57FD-085C-7A45-31C6-A5795B8CCF30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579534" y="2127549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</p:grpSp>
    </p:spTree>
    <p:extLst>
      <p:ext uri="{BB962C8B-B14F-4D97-AF65-F5344CB8AC3E}">
        <p14:creationId xmlns:p14="http://schemas.microsoft.com/office/powerpoint/2010/main" val="1367346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A1E04BBA-EF30-4642-88C7-A6F2BEFA1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3779FF3C-2201-102A-B3D1-AC1AB10AEC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Fast nonlinear flattening of f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1145AF-F932-149A-381D-78AF344BF5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79208-DA74-2824-988B-FA34BFC4825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sp>
        <p:nvSpPr>
          <p:cNvPr id="8" name="Google Shape;106;p2">
            <a:extLst>
              <a:ext uri="{FF2B5EF4-FFF2-40B4-BE49-F238E27FC236}">
                <a16:creationId xmlns:a16="http://schemas.microsoft.com/office/drawing/2014/main" id="{3873FD7A-86F1-471A-58D5-05F0F687FB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499" y="4025024"/>
            <a:ext cx="8420100" cy="1041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We cannot analytically model this phase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BUT this nonlinear flattening occurs much faster than evolution is phases I &amp; II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97C408-3D4F-9323-94A8-992FBC5CCDE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583760" y="572026"/>
            <a:ext cx="938784" cy="1503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1228187-9EC5-F2F0-72F8-9B7EAF226102}"/>
              </a:ext>
            </a:extLst>
          </p:cNvPr>
          <p:cNvGrpSpPr/>
          <p:nvPr/>
        </p:nvGrpSpPr>
        <p:grpSpPr>
          <a:xfrm>
            <a:off x="753065" y="872050"/>
            <a:ext cx="7637869" cy="3130055"/>
            <a:chOff x="753065" y="872050"/>
            <a:chExt cx="7637869" cy="31300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089B06B-3F24-B732-6DD9-B30FF7D40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53065" y="872050"/>
              <a:ext cx="7637869" cy="313005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FAF0AC2-2A64-73B4-187A-DB0C70B18A2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3936995" y="1363168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E110CAA-611D-0B63-B191-880639F516A7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2421462" y="1363168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75C8AFF-B024-F097-E74E-F13228E20D8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905929" y="1363168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DBBF7CD-075B-9F51-605E-26538BB877D1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5452528" y="1363167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06D3BC3-A483-B040-738A-1024B9B05703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6968061" y="1363166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83CD424-D74B-9663-D4F6-4C2B5769CF9B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133597" y="1913503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31A3D68-CBB2-20BE-69A2-56F0658A2245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3649131" y="1913503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B88D1B4-4E11-7A92-E3D6-2D457EEF995B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5164665" y="1913503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A674555-9826-BFFF-4009-DA203D5C1C4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6688666" y="1913503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FB0FB5C-175A-8A46-D878-DD934509468D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8212667" y="1913502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</p:grpSp>
    </p:spTree>
    <p:extLst>
      <p:ext uri="{BB962C8B-B14F-4D97-AF65-F5344CB8AC3E}">
        <p14:creationId xmlns:p14="http://schemas.microsoft.com/office/powerpoint/2010/main" val="3739949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ADC83EF2-AE09-5A7E-FF04-88FDE2BE7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F59E344A-FD45-EEA7-2306-C3FC5B0DF7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Nonlinear evolution to saturation 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30AD09-A36E-435B-CF79-DD919D5B95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3EB53-099A-E476-F6D1-166E8669910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sp>
        <p:nvSpPr>
          <p:cNvPr id="4" name="Google Shape;106;p2 2">
            <a:extLst>
              <a:ext uri="{FF2B5EF4-FFF2-40B4-BE49-F238E27FC236}">
                <a16:creationId xmlns:a16="http://schemas.microsoft.com/office/drawing/2014/main" id="{C4D04AB1-347B-4B55-43B3-8DF0F003A538}"/>
              </a:ext>
            </a:extLst>
          </p:cNvPr>
          <p:cNvSpPr txBox="1">
            <a:spLocks/>
          </p:cNvSpPr>
          <p:nvPr/>
        </p:nvSpPr>
        <p:spPr>
          <a:xfrm>
            <a:off x="190499" y="3197326"/>
            <a:ext cx="8420100" cy="1579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Once flattened phase space island has formed, amplitude continues to evolve as collisions kick particles into the resonance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Steady state reached according to balance of this collisional drive and background damping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Contrast with near-marginal case</a:t>
            </a:r>
            <a:r>
              <a:rPr lang="en-US" dirty="0"/>
              <a:t>:  distribution is strongly modified from its equilibrium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72F7F0-756F-0B30-19EA-186B8BFF66B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234502" y="589637"/>
            <a:ext cx="993648" cy="18288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5213B06-4815-E40D-E41F-803062593B55}"/>
              </a:ext>
            </a:extLst>
          </p:cNvPr>
          <p:cNvGrpSpPr/>
          <p:nvPr/>
        </p:nvGrpSpPr>
        <p:grpSpPr>
          <a:xfrm>
            <a:off x="472505" y="1036031"/>
            <a:ext cx="8138094" cy="2023526"/>
            <a:chOff x="472505" y="1394740"/>
            <a:chExt cx="8138094" cy="202352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43EC186-9530-7D7C-4216-404E3551A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2505" y="1394740"/>
              <a:ext cx="8138094" cy="20235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54BF113-7D8B-CDA6-443E-D3E057AD0D31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5688247" y="2264667"/>
              <a:ext cx="86157" cy="18206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FD7DB3F-7A41-A6D6-85F5-D45F32643A43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4080928" y="1532508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0C8BBA5-E048-6BC6-5F41-2BE103843E8D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2599261" y="3075676"/>
              <a:ext cx="128422" cy="141427"/>
            </a:xfrm>
            <a:prstGeom prst="rect">
              <a:avLst/>
            </a:prstGeom>
            <a:solidFill>
              <a:srgbClr val="FFFFFF"/>
            </a:solidFill>
          </p:spPr>
        </p:pic>
      </p:grpSp>
    </p:spTree>
    <p:extLst>
      <p:ext uri="{BB962C8B-B14F-4D97-AF65-F5344CB8AC3E}">
        <p14:creationId xmlns:p14="http://schemas.microsoft.com/office/powerpoint/2010/main" val="3052747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3E013959-5C0A-8182-9099-656A23601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Picture 416">
            <a:extLst>
              <a:ext uri="{FF2B5EF4-FFF2-40B4-BE49-F238E27FC236}">
                <a16:creationId xmlns:a16="http://schemas.microsoft.com/office/drawing/2014/main" id="{2CE7B615-4E85-8054-8C1D-309FAA780D2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55294" y="2721211"/>
            <a:ext cx="7185660" cy="960120"/>
          </a:xfrm>
          <a:prstGeom prst="rect">
            <a:avLst/>
          </a:prstGeom>
        </p:spPr>
      </p:pic>
      <p:sp>
        <p:nvSpPr>
          <p:cNvPr id="31" name="Google Shape;106;p2 2">
            <a:extLst>
              <a:ext uri="{FF2B5EF4-FFF2-40B4-BE49-F238E27FC236}">
                <a16:creationId xmlns:a16="http://schemas.microsoft.com/office/drawing/2014/main" id="{C648F92D-7C8A-11FD-A2B5-6B2A63CD107B}"/>
              </a:ext>
            </a:extLst>
          </p:cNvPr>
          <p:cNvSpPr txBox="1">
            <a:spLocks/>
          </p:cNvSpPr>
          <p:nvPr/>
        </p:nvSpPr>
        <p:spPr>
          <a:xfrm>
            <a:off x="342900" y="4006436"/>
            <a:ext cx="4245841" cy="77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assumption of Markovian dynamics: </a:t>
            </a:r>
            <a:endParaRPr lang="en-US" dirty="0"/>
          </a:p>
        </p:txBody>
      </p:sp>
      <p:sp>
        <p:nvSpPr>
          <p:cNvPr id="106" name="Google Shape;106;p2 1">
            <a:extLst>
              <a:ext uri="{FF2B5EF4-FFF2-40B4-BE49-F238E27FC236}">
                <a16:creationId xmlns:a16="http://schemas.microsoft.com/office/drawing/2014/main" id="{C404F426-FDD9-2265-6BAA-8D92E57A6B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971549"/>
            <a:ext cx="4437877" cy="150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even with a small parameter to work with, we need a further approximation to solve for f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                    particles mostly move along contours of constant energy in phase space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0265AAA6-45E3-A9AF-62C3-84DD68D050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Solving for f in Phase II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9999AF-311D-B52E-3C05-2DFDBD2448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22251-D9EC-5DC5-D601-39DBE0B3160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2E3B49-0EB8-FD58-A290-B8D5F98D00D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420762" y="835847"/>
            <a:ext cx="443789" cy="1300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338CB5-31BE-845C-2F01-0D33EB77BC1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420762" y="1077897"/>
            <a:ext cx="1040384" cy="203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D5EB3B-DC6D-525E-48A3-C0881EBB88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7420762" y="1366721"/>
            <a:ext cx="1584660" cy="2032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8BDE076-04C3-2982-D6F6-B430A9D5D3C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551793" y="1710246"/>
            <a:ext cx="1322832" cy="1828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9EA44D1-AD5C-574F-CD6F-9CA07795BC7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84569" y="444592"/>
            <a:ext cx="2260600" cy="1905000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8FFBA53-8588-8ACC-5F90-24E0603FE04C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4273088" y="4058796"/>
            <a:ext cx="1332634" cy="226309"/>
            <a:chOff x="6706446" y="5433992"/>
            <a:chExt cx="1332634" cy="226309"/>
          </a:xfrm>
        </p:grpSpPr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7AE81F3C-EAEF-A5DC-0A38-15CA83C5184B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706446" y="5512072"/>
              <a:ext cx="106281" cy="133003"/>
            </a:xfrm>
            <a:custGeom>
              <a:avLst/>
              <a:gdLst>
                <a:gd name="csX0" fmla="*/ 4733 w 106281"/>
                <a:gd name="csY0" fmla="*/ 38122 h 133003"/>
                <a:gd name="csX1" fmla="*/ 36921 w 106281"/>
                <a:gd name="csY1" fmla="*/ 14639 h 133003"/>
                <a:gd name="csX2" fmla="*/ 69716 w 106281"/>
                <a:gd name="csY2" fmla="*/ 66058 h 133003"/>
                <a:gd name="csX3" fmla="*/ 67287 w 106281"/>
                <a:gd name="csY3" fmla="*/ 85898 h 133003"/>
                <a:gd name="csX4" fmla="*/ 56760 w 106281"/>
                <a:gd name="csY4" fmla="*/ 129422 h 133003"/>
                <a:gd name="csX5" fmla="*/ 59392 w 106281"/>
                <a:gd name="csY5" fmla="*/ 133066 h 133003"/>
                <a:gd name="csX6" fmla="*/ 65870 w 106281"/>
                <a:gd name="csY6" fmla="*/ 120920 h 133003"/>
                <a:gd name="csX7" fmla="*/ 73360 w 106281"/>
                <a:gd name="csY7" fmla="*/ 86100 h 133003"/>
                <a:gd name="csX8" fmla="*/ 74980 w 106281"/>
                <a:gd name="csY8" fmla="*/ 78205 h 133003"/>
                <a:gd name="csX9" fmla="*/ 102512 w 106281"/>
                <a:gd name="csY9" fmla="*/ 12007 h 133003"/>
                <a:gd name="csX10" fmla="*/ 106358 w 106281"/>
                <a:gd name="csY10" fmla="*/ 4314 h 133003"/>
                <a:gd name="csX11" fmla="*/ 103929 w 106281"/>
                <a:gd name="csY11" fmla="*/ 2290 h 133003"/>
                <a:gd name="csX12" fmla="*/ 101500 w 106281"/>
                <a:gd name="csY12" fmla="*/ 3707 h 133003"/>
                <a:gd name="csX13" fmla="*/ 74777 w 106281"/>
                <a:gd name="csY13" fmla="*/ 63629 h 133003"/>
                <a:gd name="csX14" fmla="*/ 66477 w 106281"/>
                <a:gd name="csY14" fmla="*/ 22331 h 133003"/>
                <a:gd name="csX15" fmla="*/ 39553 w 106281"/>
                <a:gd name="csY15" fmla="*/ 63 h 133003"/>
                <a:gd name="csX16" fmla="*/ 77 w 106281"/>
                <a:gd name="csY16" fmla="*/ 37109 h 133003"/>
                <a:gd name="csX17" fmla="*/ 3923 w 106281"/>
                <a:gd name="csY17" fmla="*/ 39134 h 133003"/>
                <a:gd name="csX18" fmla="*/ 4733 w 106281"/>
                <a:gd name="csY18" fmla="*/ 38122 h 1330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6281" h="133003">
                  <a:moveTo>
                    <a:pt x="4733" y="38122"/>
                  </a:moveTo>
                  <a:cubicBezTo>
                    <a:pt x="12628" y="14841"/>
                    <a:pt x="34694" y="14639"/>
                    <a:pt x="36921" y="14639"/>
                  </a:cubicBezTo>
                  <a:cubicBezTo>
                    <a:pt x="67490" y="14639"/>
                    <a:pt x="69716" y="50066"/>
                    <a:pt x="69716" y="66058"/>
                  </a:cubicBezTo>
                  <a:cubicBezTo>
                    <a:pt x="69716" y="78407"/>
                    <a:pt x="68704" y="81849"/>
                    <a:pt x="67287" y="85898"/>
                  </a:cubicBezTo>
                  <a:cubicBezTo>
                    <a:pt x="62833" y="100676"/>
                    <a:pt x="56760" y="124159"/>
                    <a:pt x="56760" y="129422"/>
                  </a:cubicBezTo>
                  <a:cubicBezTo>
                    <a:pt x="56760" y="131649"/>
                    <a:pt x="57772" y="133066"/>
                    <a:pt x="59392" y="133066"/>
                  </a:cubicBezTo>
                  <a:cubicBezTo>
                    <a:pt x="62024" y="133066"/>
                    <a:pt x="63643" y="128613"/>
                    <a:pt x="65870" y="120920"/>
                  </a:cubicBezTo>
                  <a:cubicBezTo>
                    <a:pt x="70526" y="103915"/>
                    <a:pt x="72551" y="92376"/>
                    <a:pt x="73360" y="86100"/>
                  </a:cubicBezTo>
                  <a:cubicBezTo>
                    <a:pt x="73765" y="83468"/>
                    <a:pt x="74170" y="80837"/>
                    <a:pt x="74980" y="78205"/>
                  </a:cubicBezTo>
                  <a:cubicBezTo>
                    <a:pt x="81458" y="58163"/>
                    <a:pt x="94414" y="28000"/>
                    <a:pt x="102512" y="12007"/>
                  </a:cubicBezTo>
                  <a:cubicBezTo>
                    <a:pt x="103929" y="9577"/>
                    <a:pt x="106358" y="5124"/>
                    <a:pt x="106358" y="4314"/>
                  </a:cubicBezTo>
                  <a:cubicBezTo>
                    <a:pt x="106358" y="2290"/>
                    <a:pt x="104334" y="2290"/>
                    <a:pt x="103929" y="2290"/>
                  </a:cubicBezTo>
                  <a:cubicBezTo>
                    <a:pt x="103322" y="2290"/>
                    <a:pt x="102107" y="2290"/>
                    <a:pt x="101500" y="3707"/>
                  </a:cubicBezTo>
                  <a:cubicBezTo>
                    <a:pt x="90973" y="22939"/>
                    <a:pt x="82875" y="43183"/>
                    <a:pt x="74777" y="63629"/>
                  </a:cubicBezTo>
                  <a:cubicBezTo>
                    <a:pt x="74575" y="57354"/>
                    <a:pt x="74372" y="41968"/>
                    <a:pt x="66477" y="22331"/>
                  </a:cubicBezTo>
                  <a:cubicBezTo>
                    <a:pt x="61619" y="9982"/>
                    <a:pt x="53521" y="63"/>
                    <a:pt x="39553" y="63"/>
                  </a:cubicBezTo>
                  <a:cubicBezTo>
                    <a:pt x="14248" y="63"/>
                    <a:pt x="77" y="30834"/>
                    <a:pt x="77" y="37109"/>
                  </a:cubicBezTo>
                  <a:cubicBezTo>
                    <a:pt x="77" y="39134"/>
                    <a:pt x="1899" y="39134"/>
                    <a:pt x="3923" y="39134"/>
                  </a:cubicBezTo>
                  <a:lnTo>
                    <a:pt x="4733" y="3812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1973FC5D-F33D-47D3-A976-427291A9690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829993" y="5449720"/>
              <a:ext cx="78749" cy="202440"/>
            </a:xfrm>
            <a:custGeom>
              <a:avLst/>
              <a:gdLst>
                <a:gd name="csX0" fmla="*/ 77820 w 78749"/>
                <a:gd name="csY0" fmla="*/ 7756 h 202440"/>
                <a:gd name="csX1" fmla="*/ 78832 w 78749"/>
                <a:gd name="csY1" fmla="*/ 4112 h 202440"/>
                <a:gd name="csX2" fmla="*/ 74783 w 78749"/>
                <a:gd name="csY2" fmla="*/ 63 h 202440"/>
                <a:gd name="csX3" fmla="*/ 71342 w 78749"/>
                <a:gd name="csY3" fmla="*/ 1885 h 202440"/>
                <a:gd name="csX4" fmla="*/ 1095 w 78749"/>
                <a:gd name="csY4" fmla="*/ 194811 h 202440"/>
                <a:gd name="csX5" fmla="*/ 82 w 78749"/>
                <a:gd name="csY5" fmla="*/ 198455 h 202440"/>
                <a:gd name="csX6" fmla="*/ 4131 w 78749"/>
                <a:gd name="csY6" fmla="*/ 202504 h 202440"/>
                <a:gd name="csX7" fmla="*/ 8585 w 78749"/>
                <a:gd name="csY7" fmla="*/ 197645 h 202440"/>
                <a:gd name="csX8" fmla="*/ 77820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20" y="7756"/>
                  </a:moveTo>
                  <a:cubicBezTo>
                    <a:pt x="78832" y="5124"/>
                    <a:pt x="78832" y="4314"/>
                    <a:pt x="78832" y="4112"/>
                  </a:cubicBezTo>
                  <a:cubicBezTo>
                    <a:pt x="78832" y="1885"/>
                    <a:pt x="77010" y="63"/>
                    <a:pt x="74783" y="63"/>
                  </a:cubicBezTo>
                  <a:cubicBezTo>
                    <a:pt x="73366" y="63"/>
                    <a:pt x="71949" y="670"/>
                    <a:pt x="71342" y="1885"/>
                  </a:cubicBezTo>
                  <a:lnTo>
                    <a:pt x="1095" y="194811"/>
                  </a:lnTo>
                  <a:cubicBezTo>
                    <a:pt x="82" y="197443"/>
                    <a:pt x="82" y="198252"/>
                    <a:pt x="82" y="198455"/>
                  </a:cubicBezTo>
                  <a:cubicBezTo>
                    <a:pt x="82" y="200682"/>
                    <a:pt x="1904" y="202504"/>
                    <a:pt x="4131" y="202504"/>
                  </a:cubicBezTo>
                  <a:cubicBezTo>
                    <a:pt x="6763" y="202504"/>
                    <a:pt x="7370" y="201087"/>
                    <a:pt x="8585" y="197645"/>
                  </a:cubicBezTo>
                  <a:lnTo>
                    <a:pt x="77820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CE5940E6-A753-3115-DF2E-F6CDD921342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922508" y="5512072"/>
              <a:ext cx="120047" cy="91705"/>
            </a:xfrm>
            <a:custGeom>
              <a:avLst/>
              <a:gdLst>
                <a:gd name="csX0" fmla="*/ 120135 w 120047"/>
                <a:gd name="csY0" fmla="*/ 14234 h 91705"/>
                <a:gd name="csX1" fmla="*/ 112037 w 120047"/>
                <a:gd name="csY1" fmla="*/ 63 h 91705"/>
                <a:gd name="csX2" fmla="*/ 101308 w 120047"/>
                <a:gd name="csY2" fmla="*/ 9577 h 91705"/>
                <a:gd name="csX3" fmla="*/ 104344 w 120047"/>
                <a:gd name="csY3" fmla="*/ 15651 h 91705"/>
                <a:gd name="csX4" fmla="*/ 111430 w 120047"/>
                <a:gd name="csY4" fmla="*/ 32656 h 91705"/>
                <a:gd name="csX5" fmla="*/ 101308 w 120047"/>
                <a:gd name="csY5" fmla="*/ 61605 h 91705"/>
                <a:gd name="csX6" fmla="*/ 78230 w 120047"/>
                <a:gd name="csY6" fmla="*/ 77193 h 91705"/>
                <a:gd name="csX7" fmla="*/ 58593 w 120047"/>
                <a:gd name="csY7" fmla="*/ 58973 h 91705"/>
                <a:gd name="csX8" fmla="*/ 65476 w 120047"/>
                <a:gd name="csY8" fmla="*/ 35085 h 91705"/>
                <a:gd name="csX9" fmla="*/ 61832 w 120047"/>
                <a:gd name="csY9" fmla="*/ 30631 h 91705"/>
                <a:gd name="csX10" fmla="*/ 56366 w 120047"/>
                <a:gd name="csY10" fmla="*/ 34073 h 91705"/>
                <a:gd name="csX11" fmla="*/ 51710 w 120047"/>
                <a:gd name="csY11" fmla="*/ 58568 h 91705"/>
                <a:gd name="csX12" fmla="*/ 24178 w 120047"/>
                <a:gd name="csY12" fmla="*/ 77193 h 91705"/>
                <a:gd name="csX13" fmla="*/ 6566 w 120047"/>
                <a:gd name="csY13" fmla="*/ 53912 h 91705"/>
                <a:gd name="csX14" fmla="*/ 27214 w 120047"/>
                <a:gd name="csY14" fmla="*/ 4719 h 91705"/>
                <a:gd name="csX15" fmla="*/ 23368 w 120047"/>
                <a:gd name="csY15" fmla="*/ 873 h 91705"/>
                <a:gd name="csX16" fmla="*/ 18105 w 120047"/>
                <a:gd name="csY16" fmla="*/ 5326 h 91705"/>
                <a:gd name="csX17" fmla="*/ 87 w 120047"/>
                <a:gd name="csY17" fmla="*/ 62819 h 91705"/>
                <a:gd name="csX18" fmla="*/ 21344 w 120047"/>
                <a:gd name="csY18" fmla="*/ 91768 h 91705"/>
                <a:gd name="csX19" fmla="*/ 52520 w 120047"/>
                <a:gd name="csY19" fmla="*/ 70512 h 91705"/>
                <a:gd name="csX20" fmla="*/ 74788 w 120047"/>
                <a:gd name="csY20" fmla="*/ 91768 h 91705"/>
                <a:gd name="csX21" fmla="*/ 107584 w 120047"/>
                <a:gd name="csY21" fmla="*/ 64237 h 91705"/>
                <a:gd name="csX22" fmla="*/ 120135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35" y="14234"/>
                  </a:moveTo>
                  <a:cubicBezTo>
                    <a:pt x="120135" y="5124"/>
                    <a:pt x="116491" y="63"/>
                    <a:pt x="112037" y="63"/>
                  </a:cubicBezTo>
                  <a:cubicBezTo>
                    <a:pt x="106774" y="63"/>
                    <a:pt x="101308" y="4921"/>
                    <a:pt x="101308" y="9577"/>
                  </a:cubicBezTo>
                  <a:cubicBezTo>
                    <a:pt x="101308" y="11602"/>
                    <a:pt x="102320" y="13829"/>
                    <a:pt x="104344" y="15651"/>
                  </a:cubicBezTo>
                  <a:cubicBezTo>
                    <a:pt x="107786" y="18687"/>
                    <a:pt x="111430" y="24153"/>
                    <a:pt x="111430" y="32656"/>
                  </a:cubicBezTo>
                  <a:cubicBezTo>
                    <a:pt x="111430" y="40753"/>
                    <a:pt x="107584" y="52293"/>
                    <a:pt x="101308" y="61605"/>
                  </a:cubicBezTo>
                  <a:cubicBezTo>
                    <a:pt x="95235" y="70310"/>
                    <a:pt x="87744" y="77193"/>
                    <a:pt x="78230" y="77193"/>
                  </a:cubicBezTo>
                  <a:cubicBezTo>
                    <a:pt x="66690" y="77193"/>
                    <a:pt x="60415" y="69905"/>
                    <a:pt x="58593" y="58973"/>
                  </a:cubicBezTo>
                  <a:cubicBezTo>
                    <a:pt x="60820" y="53710"/>
                    <a:pt x="65476" y="40753"/>
                    <a:pt x="65476" y="35085"/>
                  </a:cubicBezTo>
                  <a:cubicBezTo>
                    <a:pt x="65476" y="32656"/>
                    <a:pt x="64464" y="30631"/>
                    <a:pt x="61832" y="30631"/>
                  </a:cubicBezTo>
                  <a:cubicBezTo>
                    <a:pt x="60212" y="30631"/>
                    <a:pt x="57985" y="31036"/>
                    <a:pt x="56366" y="34073"/>
                  </a:cubicBezTo>
                  <a:cubicBezTo>
                    <a:pt x="54139" y="38122"/>
                    <a:pt x="51710" y="51280"/>
                    <a:pt x="51710" y="58568"/>
                  </a:cubicBezTo>
                  <a:cubicBezTo>
                    <a:pt x="45029" y="68083"/>
                    <a:pt x="36932" y="77193"/>
                    <a:pt x="24178" y="77193"/>
                  </a:cubicBezTo>
                  <a:cubicBezTo>
                    <a:pt x="10817" y="77193"/>
                    <a:pt x="6566" y="65249"/>
                    <a:pt x="6566" y="53912"/>
                  </a:cubicBezTo>
                  <a:cubicBezTo>
                    <a:pt x="6566" y="28607"/>
                    <a:pt x="27214" y="7351"/>
                    <a:pt x="27214" y="4719"/>
                  </a:cubicBezTo>
                  <a:cubicBezTo>
                    <a:pt x="27214" y="2492"/>
                    <a:pt x="25595" y="873"/>
                    <a:pt x="23368" y="873"/>
                  </a:cubicBezTo>
                  <a:cubicBezTo>
                    <a:pt x="20736" y="873"/>
                    <a:pt x="19319" y="3504"/>
                    <a:pt x="18105" y="5326"/>
                  </a:cubicBezTo>
                  <a:cubicBezTo>
                    <a:pt x="7780" y="20307"/>
                    <a:pt x="87" y="44397"/>
                    <a:pt x="87" y="62819"/>
                  </a:cubicBezTo>
                  <a:cubicBezTo>
                    <a:pt x="87" y="76788"/>
                    <a:pt x="4744" y="91768"/>
                    <a:pt x="21344" y="91768"/>
                  </a:cubicBezTo>
                  <a:cubicBezTo>
                    <a:pt x="35717" y="91768"/>
                    <a:pt x="45232" y="81646"/>
                    <a:pt x="52520" y="70512"/>
                  </a:cubicBezTo>
                  <a:cubicBezTo>
                    <a:pt x="54342" y="82254"/>
                    <a:pt x="62237" y="91768"/>
                    <a:pt x="74788" y="91768"/>
                  </a:cubicBezTo>
                  <a:cubicBezTo>
                    <a:pt x="90578" y="91768"/>
                    <a:pt x="100296" y="79420"/>
                    <a:pt x="107584" y="64237"/>
                  </a:cubicBezTo>
                  <a:cubicBezTo>
                    <a:pt x="112442" y="54317"/>
                    <a:pt x="120135" y="26785"/>
                    <a:pt x="120135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F629DC9B-8C0D-D60C-A69F-696D43DAFF2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055442" y="5533571"/>
              <a:ext cx="57391" cy="99762"/>
            </a:xfrm>
            <a:custGeom>
              <a:avLst/>
              <a:gdLst>
                <a:gd name="csX0" fmla="*/ 28152 w 57391"/>
                <a:gd name="csY0" fmla="*/ 4316 h 99762"/>
                <a:gd name="csX1" fmla="*/ 28719 w 57391"/>
                <a:gd name="csY1" fmla="*/ 2048 h 99762"/>
                <a:gd name="csX2" fmla="*/ 26451 w 57391"/>
                <a:gd name="csY2" fmla="*/ 64 h 99762"/>
                <a:gd name="csX3" fmla="*/ 8313 w 57391"/>
                <a:gd name="csY3" fmla="*/ 1481 h 99762"/>
                <a:gd name="csX4" fmla="*/ 5195 w 57391"/>
                <a:gd name="csY4" fmla="*/ 4741 h 99762"/>
                <a:gd name="csX5" fmla="*/ 8880 w 57391"/>
                <a:gd name="csY5" fmla="*/ 6725 h 99762"/>
                <a:gd name="csX6" fmla="*/ 15682 w 57391"/>
                <a:gd name="csY6" fmla="*/ 8850 h 99762"/>
                <a:gd name="csX7" fmla="*/ 13414 w 57391"/>
                <a:gd name="csY7" fmla="*/ 18770 h 99762"/>
                <a:gd name="csX8" fmla="*/ 10155 w 57391"/>
                <a:gd name="csY8" fmla="*/ 31807 h 99762"/>
                <a:gd name="csX9" fmla="*/ 802 w 57391"/>
                <a:gd name="csY9" fmla="*/ 69501 h 99762"/>
                <a:gd name="csX10" fmla="*/ 94 w 57391"/>
                <a:gd name="csY10" fmla="*/ 76445 h 99762"/>
                <a:gd name="csX11" fmla="*/ 20925 w 57391"/>
                <a:gd name="csY11" fmla="*/ 99827 h 99762"/>
                <a:gd name="csX12" fmla="*/ 57486 w 57391"/>
                <a:gd name="csY12" fmla="*/ 59582 h 99762"/>
                <a:gd name="csX13" fmla="*/ 36229 w 57391"/>
                <a:gd name="csY13" fmla="*/ 35917 h 99762"/>
                <a:gd name="csX14" fmla="*/ 18374 w 57391"/>
                <a:gd name="csY14" fmla="*/ 43711 h 99762"/>
                <a:gd name="csX15" fmla="*/ 28152 w 57391"/>
                <a:gd name="csY15" fmla="*/ 4316 h 99762"/>
                <a:gd name="csX16" fmla="*/ 21066 w 57391"/>
                <a:gd name="csY16" fmla="*/ 95859 h 99762"/>
                <a:gd name="csX17" fmla="*/ 10155 w 57391"/>
                <a:gd name="csY17" fmla="*/ 81405 h 99762"/>
                <a:gd name="csX18" fmla="*/ 15398 w 57391"/>
                <a:gd name="csY18" fmla="*/ 55331 h 99762"/>
                <a:gd name="csX19" fmla="*/ 18941 w 57391"/>
                <a:gd name="csY19" fmla="*/ 49237 h 99762"/>
                <a:gd name="csX20" fmla="*/ 35804 w 57391"/>
                <a:gd name="csY20" fmla="*/ 39884 h 99762"/>
                <a:gd name="csX21" fmla="*/ 46149 w 57391"/>
                <a:gd name="csY21" fmla="*/ 53630 h 99762"/>
                <a:gd name="csX22" fmla="*/ 38780 w 57391"/>
                <a:gd name="csY22" fmla="*/ 82114 h 99762"/>
                <a:gd name="csX23" fmla="*/ 21066 w 57391"/>
                <a:gd name="csY23" fmla="*/ 95859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52" y="4316"/>
                  </a:moveTo>
                  <a:cubicBezTo>
                    <a:pt x="28294" y="4032"/>
                    <a:pt x="28719" y="2190"/>
                    <a:pt x="28719" y="2048"/>
                  </a:cubicBezTo>
                  <a:cubicBezTo>
                    <a:pt x="28719" y="1340"/>
                    <a:pt x="28152" y="64"/>
                    <a:pt x="26451" y="64"/>
                  </a:cubicBezTo>
                  <a:cubicBezTo>
                    <a:pt x="23617" y="64"/>
                    <a:pt x="11855" y="1198"/>
                    <a:pt x="8313" y="1481"/>
                  </a:cubicBezTo>
                  <a:cubicBezTo>
                    <a:pt x="7179" y="1623"/>
                    <a:pt x="5195" y="1765"/>
                    <a:pt x="5195" y="4741"/>
                  </a:cubicBezTo>
                  <a:cubicBezTo>
                    <a:pt x="5195" y="6725"/>
                    <a:pt x="7179" y="6725"/>
                    <a:pt x="8880" y="6725"/>
                  </a:cubicBezTo>
                  <a:cubicBezTo>
                    <a:pt x="15682" y="6725"/>
                    <a:pt x="15682" y="7717"/>
                    <a:pt x="15682" y="8850"/>
                  </a:cubicBezTo>
                  <a:cubicBezTo>
                    <a:pt x="15682" y="9842"/>
                    <a:pt x="14264" y="15511"/>
                    <a:pt x="13414" y="18770"/>
                  </a:cubicBezTo>
                  <a:lnTo>
                    <a:pt x="10155" y="31807"/>
                  </a:lnTo>
                  <a:cubicBezTo>
                    <a:pt x="8880" y="36625"/>
                    <a:pt x="1086" y="67659"/>
                    <a:pt x="802" y="69501"/>
                  </a:cubicBezTo>
                  <a:cubicBezTo>
                    <a:pt x="94" y="72902"/>
                    <a:pt x="94" y="74745"/>
                    <a:pt x="94" y="76445"/>
                  </a:cubicBezTo>
                  <a:cubicBezTo>
                    <a:pt x="94" y="90758"/>
                    <a:pt x="9163" y="99827"/>
                    <a:pt x="20925" y="99827"/>
                  </a:cubicBezTo>
                  <a:cubicBezTo>
                    <a:pt x="38638" y="99827"/>
                    <a:pt x="57486" y="80555"/>
                    <a:pt x="57486" y="59582"/>
                  </a:cubicBezTo>
                  <a:cubicBezTo>
                    <a:pt x="57486" y="43002"/>
                    <a:pt x="46007" y="35917"/>
                    <a:pt x="36229" y="35917"/>
                  </a:cubicBezTo>
                  <a:cubicBezTo>
                    <a:pt x="28860" y="35917"/>
                    <a:pt x="22625" y="40026"/>
                    <a:pt x="18374" y="43711"/>
                  </a:cubicBezTo>
                  <a:lnTo>
                    <a:pt x="28152" y="4316"/>
                  </a:lnTo>
                  <a:close/>
                  <a:moveTo>
                    <a:pt x="21066" y="95859"/>
                  </a:moveTo>
                  <a:cubicBezTo>
                    <a:pt x="14123" y="95859"/>
                    <a:pt x="10155" y="89766"/>
                    <a:pt x="10155" y="81405"/>
                  </a:cubicBezTo>
                  <a:cubicBezTo>
                    <a:pt x="10155" y="76162"/>
                    <a:pt x="11430" y="71344"/>
                    <a:pt x="15398" y="55331"/>
                  </a:cubicBezTo>
                  <a:cubicBezTo>
                    <a:pt x="16248" y="52638"/>
                    <a:pt x="16248" y="52355"/>
                    <a:pt x="18941" y="49237"/>
                  </a:cubicBezTo>
                  <a:cubicBezTo>
                    <a:pt x="24326" y="43002"/>
                    <a:pt x="30703" y="39884"/>
                    <a:pt x="35804" y="39884"/>
                  </a:cubicBezTo>
                  <a:cubicBezTo>
                    <a:pt x="41331" y="39884"/>
                    <a:pt x="46149" y="43994"/>
                    <a:pt x="46149" y="53630"/>
                  </a:cubicBezTo>
                  <a:cubicBezTo>
                    <a:pt x="46149" y="59440"/>
                    <a:pt x="43031" y="73894"/>
                    <a:pt x="38780" y="82114"/>
                  </a:cubicBezTo>
                  <a:cubicBezTo>
                    <a:pt x="35379" y="89057"/>
                    <a:pt x="28294" y="95859"/>
                    <a:pt x="21066" y="95859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9EBEB40E-940C-4C67-F4DE-48B24832CA4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194769" y="5486969"/>
              <a:ext cx="179969" cy="127942"/>
            </a:xfrm>
            <a:custGeom>
              <a:avLst/>
              <a:gdLst>
                <a:gd name="csX0" fmla="*/ 114277 w 179969"/>
                <a:gd name="csY0" fmla="*/ 8565 h 127942"/>
                <a:gd name="csX1" fmla="*/ 118326 w 179969"/>
                <a:gd name="csY1" fmla="*/ 4112 h 127942"/>
                <a:gd name="csX2" fmla="*/ 114277 w 179969"/>
                <a:gd name="csY2" fmla="*/ 63 h 127942"/>
                <a:gd name="csX3" fmla="*/ 110633 w 179969"/>
                <a:gd name="csY3" fmla="*/ 1277 h 127942"/>
                <a:gd name="csX4" fmla="*/ 3947 w 179969"/>
                <a:gd name="csY4" fmla="*/ 59580 h 127942"/>
                <a:gd name="csX5" fmla="*/ 100 w 179969"/>
                <a:gd name="csY5" fmla="*/ 64034 h 127942"/>
                <a:gd name="csX6" fmla="*/ 3947 w 179969"/>
                <a:gd name="csY6" fmla="*/ 68488 h 127942"/>
                <a:gd name="csX7" fmla="*/ 110431 w 179969"/>
                <a:gd name="csY7" fmla="*/ 126588 h 127942"/>
                <a:gd name="csX8" fmla="*/ 114277 w 179969"/>
                <a:gd name="csY8" fmla="*/ 128005 h 127942"/>
                <a:gd name="csX9" fmla="*/ 118326 w 179969"/>
                <a:gd name="csY9" fmla="*/ 123957 h 127942"/>
                <a:gd name="csX10" fmla="*/ 114277 w 179969"/>
                <a:gd name="csY10" fmla="*/ 119503 h 127942"/>
                <a:gd name="csX11" fmla="*/ 12652 w 179969"/>
                <a:gd name="csY11" fmla="*/ 64034 h 127942"/>
                <a:gd name="csX12" fmla="*/ 114277 w 179969"/>
                <a:gd name="csY12" fmla="*/ 8565 h 127942"/>
                <a:gd name="csX13" fmla="*/ 176021 w 179969"/>
                <a:gd name="csY13" fmla="*/ 8565 h 127942"/>
                <a:gd name="csX14" fmla="*/ 180070 w 179969"/>
                <a:gd name="csY14" fmla="*/ 4112 h 127942"/>
                <a:gd name="csX15" fmla="*/ 176021 w 179969"/>
                <a:gd name="csY15" fmla="*/ 63 h 127942"/>
                <a:gd name="csX16" fmla="*/ 172378 w 179969"/>
                <a:gd name="csY16" fmla="*/ 1277 h 127942"/>
                <a:gd name="csX17" fmla="*/ 65691 w 179969"/>
                <a:gd name="csY17" fmla="*/ 59580 h 127942"/>
                <a:gd name="csX18" fmla="*/ 61845 w 179969"/>
                <a:gd name="csY18" fmla="*/ 64034 h 127942"/>
                <a:gd name="csX19" fmla="*/ 65691 w 179969"/>
                <a:gd name="csY19" fmla="*/ 68488 h 127942"/>
                <a:gd name="csX20" fmla="*/ 172175 w 179969"/>
                <a:gd name="csY20" fmla="*/ 126588 h 127942"/>
                <a:gd name="csX21" fmla="*/ 176021 w 179969"/>
                <a:gd name="csY21" fmla="*/ 128005 h 127942"/>
                <a:gd name="csX22" fmla="*/ 180070 w 179969"/>
                <a:gd name="csY22" fmla="*/ 123957 h 127942"/>
                <a:gd name="csX23" fmla="*/ 176021 w 179969"/>
                <a:gd name="csY23" fmla="*/ 119503 h 127942"/>
                <a:gd name="csX24" fmla="*/ 74396 w 179969"/>
                <a:gd name="csY24" fmla="*/ 64034 h 127942"/>
                <a:gd name="csX25" fmla="*/ 176021 w 179969"/>
                <a:gd name="csY25" fmla="*/ 8565 h 127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79969" h="127942">
                  <a:moveTo>
                    <a:pt x="114277" y="8565"/>
                  </a:moveTo>
                  <a:cubicBezTo>
                    <a:pt x="116706" y="7148"/>
                    <a:pt x="118326" y="6338"/>
                    <a:pt x="118326" y="4112"/>
                  </a:cubicBezTo>
                  <a:cubicBezTo>
                    <a:pt x="118326" y="1277"/>
                    <a:pt x="116099" y="63"/>
                    <a:pt x="114277" y="63"/>
                  </a:cubicBezTo>
                  <a:cubicBezTo>
                    <a:pt x="112860" y="63"/>
                    <a:pt x="111443" y="873"/>
                    <a:pt x="110633" y="1277"/>
                  </a:cubicBezTo>
                  <a:lnTo>
                    <a:pt x="3947" y="59580"/>
                  </a:lnTo>
                  <a:cubicBezTo>
                    <a:pt x="1517" y="60997"/>
                    <a:pt x="100" y="61605"/>
                    <a:pt x="100" y="64034"/>
                  </a:cubicBezTo>
                  <a:cubicBezTo>
                    <a:pt x="100" y="66463"/>
                    <a:pt x="1517" y="67071"/>
                    <a:pt x="3947" y="68488"/>
                  </a:cubicBezTo>
                  <a:lnTo>
                    <a:pt x="110431" y="126588"/>
                  </a:lnTo>
                  <a:cubicBezTo>
                    <a:pt x="112860" y="128005"/>
                    <a:pt x="113467" y="128005"/>
                    <a:pt x="114277" y="128005"/>
                  </a:cubicBezTo>
                  <a:cubicBezTo>
                    <a:pt x="116909" y="128005"/>
                    <a:pt x="118326" y="125981"/>
                    <a:pt x="118326" y="123957"/>
                  </a:cubicBezTo>
                  <a:cubicBezTo>
                    <a:pt x="118326" y="121730"/>
                    <a:pt x="116706" y="120920"/>
                    <a:pt x="114277" y="119503"/>
                  </a:cubicBezTo>
                  <a:lnTo>
                    <a:pt x="12652" y="64034"/>
                  </a:lnTo>
                  <a:lnTo>
                    <a:pt x="114277" y="8565"/>
                  </a:lnTo>
                  <a:close/>
                  <a:moveTo>
                    <a:pt x="176021" y="8565"/>
                  </a:moveTo>
                  <a:cubicBezTo>
                    <a:pt x="178451" y="7148"/>
                    <a:pt x="180070" y="6338"/>
                    <a:pt x="180070" y="4112"/>
                  </a:cubicBezTo>
                  <a:cubicBezTo>
                    <a:pt x="180070" y="1277"/>
                    <a:pt x="177843" y="63"/>
                    <a:pt x="176021" y="63"/>
                  </a:cubicBezTo>
                  <a:cubicBezTo>
                    <a:pt x="174604" y="63"/>
                    <a:pt x="173187" y="873"/>
                    <a:pt x="172378" y="1277"/>
                  </a:cubicBezTo>
                  <a:lnTo>
                    <a:pt x="65691" y="59580"/>
                  </a:lnTo>
                  <a:cubicBezTo>
                    <a:pt x="63262" y="60997"/>
                    <a:pt x="61845" y="61605"/>
                    <a:pt x="61845" y="64034"/>
                  </a:cubicBezTo>
                  <a:cubicBezTo>
                    <a:pt x="61845" y="66463"/>
                    <a:pt x="63262" y="67071"/>
                    <a:pt x="65691" y="68488"/>
                  </a:cubicBezTo>
                  <a:lnTo>
                    <a:pt x="172175" y="126588"/>
                  </a:lnTo>
                  <a:cubicBezTo>
                    <a:pt x="174604" y="128005"/>
                    <a:pt x="175212" y="128005"/>
                    <a:pt x="176021" y="128005"/>
                  </a:cubicBezTo>
                  <a:cubicBezTo>
                    <a:pt x="178653" y="128005"/>
                    <a:pt x="180070" y="125981"/>
                    <a:pt x="180070" y="123957"/>
                  </a:cubicBezTo>
                  <a:cubicBezTo>
                    <a:pt x="180070" y="121730"/>
                    <a:pt x="178451" y="120920"/>
                    <a:pt x="176021" y="119503"/>
                  </a:cubicBezTo>
                  <a:lnTo>
                    <a:pt x="74396" y="64034"/>
                  </a:lnTo>
                  <a:lnTo>
                    <a:pt x="176021" y="8565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5259E313-7018-4662-E7B6-F76481E9F5A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453038" y="5512072"/>
              <a:ext cx="95349" cy="89478"/>
            </a:xfrm>
            <a:custGeom>
              <a:avLst/>
              <a:gdLst>
                <a:gd name="csX0" fmla="*/ 34730 w 95349"/>
                <a:gd name="csY0" fmla="*/ 2290 h 89478"/>
                <a:gd name="csX1" fmla="*/ 32099 w 95349"/>
                <a:gd name="csY1" fmla="*/ 63 h 89478"/>
                <a:gd name="csX2" fmla="*/ 7401 w 95349"/>
                <a:gd name="csY2" fmla="*/ 2087 h 89478"/>
                <a:gd name="csX3" fmla="*/ 3555 w 95349"/>
                <a:gd name="csY3" fmla="*/ 6136 h 89478"/>
                <a:gd name="csX4" fmla="*/ 8413 w 95349"/>
                <a:gd name="csY4" fmla="*/ 8565 h 89478"/>
                <a:gd name="csX5" fmla="*/ 18535 w 95349"/>
                <a:gd name="csY5" fmla="*/ 12007 h 89478"/>
                <a:gd name="csX6" fmla="*/ 14689 w 95349"/>
                <a:gd name="csY6" fmla="*/ 28404 h 89478"/>
                <a:gd name="csX7" fmla="*/ 2340 w 95349"/>
                <a:gd name="csY7" fmla="*/ 78003 h 89478"/>
                <a:gd name="csX8" fmla="*/ 113 w 95349"/>
                <a:gd name="csY8" fmla="*/ 87112 h 89478"/>
                <a:gd name="csX9" fmla="*/ 3352 w 95349"/>
                <a:gd name="csY9" fmla="*/ 89542 h 89478"/>
                <a:gd name="csX10" fmla="*/ 6186 w 95349"/>
                <a:gd name="csY10" fmla="*/ 89542 h 89478"/>
                <a:gd name="csX11" fmla="*/ 63275 w 95349"/>
                <a:gd name="csY11" fmla="*/ 59783 h 89478"/>
                <a:gd name="csX12" fmla="*/ 95463 w 95349"/>
                <a:gd name="csY12" fmla="*/ 5529 h 89478"/>
                <a:gd name="csX13" fmla="*/ 89592 w 95349"/>
                <a:gd name="csY13" fmla="*/ 63 h 89478"/>
                <a:gd name="csX14" fmla="*/ 81697 w 95349"/>
                <a:gd name="csY14" fmla="*/ 6743 h 89478"/>
                <a:gd name="csX15" fmla="*/ 14891 w 95349"/>
                <a:gd name="csY15" fmla="*/ 82861 h 89478"/>
                <a:gd name="csX16" fmla="*/ 34730 w 95349"/>
                <a:gd name="csY16" fmla="*/ 2290 h 89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95349" h="89478">
                  <a:moveTo>
                    <a:pt x="34730" y="2290"/>
                  </a:moveTo>
                  <a:cubicBezTo>
                    <a:pt x="34730" y="2087"/>
                    <a:pt x="34730" y="63"/>
                    <a:pt x="32099" y="63"/>
                  </a:cubicBezTo>
                  <a:cubicBezTo>
                    <a:pt x="27443" y="63"/>
                    <a:pt x="12664" y="1682"/>
                    <a:pt x="7401" y="2087"/>
                  </a:cubicBezTo>
                  <a:cubicBezTo>
                    <a:pt x="5781" y="2290"/>
                    <a:pt x="3555" y="2492"/>
                    <a:pt x="3555" y="6136"/>
                  </a:cubicBezTo>
                  <a:cubicBezTo>
                    <a:pt x="3555" y="8565"/>
                    <a:pt x="5377" y="8565"/>
                    <a:pt x="8413" y="8565"/>
                  </a:cubicBezTo>
                  <a:cubicBezTo>
                    <a:pt x="18130" y="8565"/>
                    <a:pt x="18535" y="9982"/>
                    <a:pt x="18535" y="12007"/>
                  </a:cubicBezTo>
                  <a:cubicBezTo>
                    <a:pt x="18535" y="13424"/>
                    <a:pt x="16106" y="22939"/>
                    <a:pt x="14689" y="28404"/>
                  </a:cubicBezTo>
                  <a:lnTo>
                    <a:pt x="2340" y="78003"/>
                  </a:lnTo>
                  <a:cubicBezTo>
                    <a:pt x="1530" y="81039"/>
                    <a:pt x="113" y="86707"/>
                    <a:pt x="113" y="87112"/>
                  </a:cubicBezTo>
                  <a:cubicBezTo>
                    <a:pt x="113" y="89339"/>
                    <a:pt x="2138" y="89542"/>
                    <a:pt x="3352" y="89542"/>
                  </a:cubicBezTo>
                  <a:lnTo>
                    <a:pt x="6186" y="89542"/>
                  </a:lnTo>
                  <a:cubicBezTo>
                    <a:pt x="20357" y="87112"/>
                    <a:pt x="42423" y="79217"/>
                    <a:pt x="63275" y="59783"/>
                  </a:cubicBezTo>
                  <a:cubicBezTo>
                    <a:pt x="89997" y="34883"/>
                    <a:pt x="95463" y="7351"/>
                    <a:pt x="95463" y="5529"/>
                  </a:cubicBezTo>
                  <a:cubicBezTo>
                    <a:pt x="95463" y="2087"/>
                    <a:pt x="93033" y="63"/>
                    <a:pt x="89592" y="63"/>
                  </a:cubicBezTo>
                  <a:cubicBezTo>
                    <a:pt x="87972" y="63"/>
                    <a:pt x="83316" y="873"/>
                    <a:pt x="81697" y="6743"/>
                  </a:cubicBezTo>
                  <a:cubicBezTo>
                    <a:pt x="68741" y="52697"/>
                    <a:pt x="37970" y="75371"/>
                    <a:pt x="14891" y="82861"/>
                  </a:cubicBezTo>
                  <a:lnTo>
                    <a:pt x="34730" y="2290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74D5E012-ED07-0EB2-3C0F-030123E9F30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562850" y="5433992"/>
              <a:ext cx="65185" cy="96928"/>
            </a:xfrm>
            <a:custGeom>
              <a:avLst/>
              <a:gdLst>
                <a:gd name="csX0" fmla="*/ 31153 w 65185"/>
                <a:gd name="csY0" fmla="*/ 46823 h 96928"/>
                <a:gd name="csX1" fmla="*/ 50142 w 65185"/>
                <a:gd name="csY1" fmla="*/ 69638 h 96928"/>
                <a:gd name="csX2" fmla="*/ 31720 w 65185"/>
                <a:gd name="csY2" fmla="*/ 92453 h 96928"/>
                <a:gd name="csX3" fmla="*/ 7629 w 65185"/>
                <a:gd name="csY3" fmla="*/ 82534 h 96928"/>
                <a:gd name="csX4" fmla="*/ 15848 w 65185"/>
                <a:gd name="csY4" fmla="*/ 74598 h 96928"/>
                <a:gd name="csX5" fmla="*/ 8054 w 65185"/>
                <a:gd name="csY5" fmla="*/ 66804 h 96928"/>
                <a:gd name="csX6" fmla="*/ 119 w 65185"/>
                <a:gd name="csY6" fmla="*/ 75023 h 96928"/>
                <a:gd name="csX7" fmla="*/ 32003 w 65185"/>
                <a:gd name="csY7" fmla="*/ 96988 h 96928"/>
                <a:gd name="csX8" fmla="*/ 65305 w 65185"/>
                <a:gd name="csY8" fmla="*/ 69638 h 96928"/>
                <a:gd name="csX9" fmla="*/ 40647 w 65185"/>
                <a:gd name="csY9" fmla="*/ 44272 h 96928"/>
                <a:gd name="csX10" fmla="*/ 60912 w 65185"/>
                <a:gd name="csY10" fmla="*/ 19615 h 96928"/>
                <a:gd name="csX11" fmla="*/ 32287 w 65185"/>
                <a:gd name="csY11" fmla="*/ 59 h 96928"/>
                <a:gd name="csX12" fmla="*/ 4512 w 65185"/>
                <a:gd name="csY12" fmla="*/ 19048 h 96928"/>
                <a:gd name="csX13" fmla="*/ 11880 w 65185"/>
                <a:gd name="csY13" fmla="*/ 26559 h 96928"/>
                <a:gd name="csX14" fmla="*/ 19108 w 65185"/>
                <a:gd name="csY14" fmla="*/ 19332 h 96928"/>
                <a:gd name="csX15" fmla="*/ 11880 w 65185"/>
                <a:gd name="csY15" fmla="*/ 11963 h 96928"/>
                <a:gd name="csX16" fmla="*/ 31861 w 65185"/>
                <a:gd name="csY16" fmla="*/ 4169 h 96928"/>
                <a:gd name="csX17" fmla="*/ 47166 w 65185"/>
                <a:gd name="csY17" fmla="*/ 19615 h 96928"/>
                <a:gd name="csX18" fmla="*/ 41498 w 65185"/>
                <a:gd name="csY18" fmla="*/ 36478 h 96928"/>
                <a:gd name="csX19" fmla="*/ 25768 w 65185"/>
                <a:gd name="csY19" fmla="*/ 42572 h 96928"/>
                <a:gd name="csX20" fmla="*/ 21233 w 65185"/>
                <a:gd name="csY20" fmla="*/ 42997 h 96928"/>
                <a:gd name="csX21" fmla="*/ 19816 w 65185"/>
                <a:gd name="csY21" fmla="*/ 44839 h 96928"/>
                <a:gd name="csX22" fmla="*/ 23501 w 65185"/>
                <a:gd name="csY22" fmla="*/ 46823 h 96928"/>
                <a:gd name="csX23" fmla="*/ 3115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53" y="46823"/>
                  </a:moveTo>
                  <a:cubicBezTo>
                    <a:pt x="42206" y="46823"/>
                    <a:pt x="50142" y="54475"/>
                    <a:pt x="50142" y="69638"/>
                  </a:cubicBezTo>
                  <a:cubicBezTo>
                    <a:pt x="50142" y="87210"/>
                    <a:pt x="39939" y="92453"/>
                    <a:pt x="31720" y="92453"/>
                  </a:cubicBezTo>
                  <a:cubicBezTo>
                    <a:pt x="26051" y="92453"/>
                    <a:pt x="13581" y="90894"/>
                    <a:pt x="7629" y="82534"/>
                  </a:cubicBezTo>
                  <a:cubicBezTo>
                    <a:pt x="14290" y="82250"/>
                    <a:pt x="15848" y="77574"/>
                    <a:pt x="15848" y="74598"/>
                  </a:cubicBezTo>
                  <a:cubicBezTo>
                    <a:pt x="15848" y="70063"/>
                    <a:pt x="12447" y="66804"/>
                    <a:pt x="8054" y="66804"/>
                  </a:cubicBezTo>
                  <a:cubicBezTo>
                    <a:pt x="4087" y="66804"/>
                    <a:pt x="119" y="69213"/>
                    <a:pt x="119" y="75023"/>
                  </a:cubicBezTo>
                  <a:cubicBezTo>
                    <a:pt x="119" y="88344"/>
                    <a:pt x="14856" y="96988"/>
                    <a:pt x="32003" y="96988"/>
                  </a:cubicBezTo>
                  <a:cubicBezTo>
                    <a:pt x="51701" y="96988"/>
                    <a:pt x="65305" y="83809"/>
                    <a:pt x="65305" y="69638"/>
                  </a:cubicBezTo>
                  <a:cubicBezTo>
                    <a:pt x="65305" y="58585"/>
                    <a:pt x="56235" y="47532"/>
                    <a:pt x="40647" y="44272"/>
                  </a:cubicBezTo>
                  <a:cubicBezTo>
                    <a:pt x="55527" y="38887"/>
                    <a:pt x="60912" y="28259"/>
                    <a:pt x="60912" y="19615"/>
                  </a:cubicBezTo>
                  <a:cubicBezTo>
                    <a:pt x="60912" y="8420"/>
                    <a:pt x="48016" y="59"/>
                    <a:pt x="32287" y="59"/>
                  </a:cubicBezTo>
                  <a:cubicBezTo>
                    <a:pt x="16557" y="59"/>
                    <a:pt x="4512" y="7711"/>
                    <a:pt x="4512" y="19048"/>
                  </a:cubicBezTo>
                  <a:cubicBezTo>
                    <a:pt x="4512" y="23866"/>
                    <a:pt x="7629" y="26559"/>
                    <a:pt x="11880" y="26559"/>
                  </a:cubicBezTo>
                  <a:cubicBezTo>
                    <a:pt x="16273" y="26559"/>
                    <a:pt x="19108" y="23299"/>
                    <a:pt x="19108" y="19332"/>
                  </a:cubicBezTo>
                  <a:cubicBezTo>
                    <a:pt x="19108" y="15222"/>
                    <a:pt x="16273" y="12246"/>
                    <a:pt x="11880" y="11963"/>
                  </a:cubicBezTo>
                  <a:cubicBezTo>
                    <a:pt x="16840" y="5727"/>
                    <a:pt x="26618" y="4169"/>
                    <a:pt x="31861" y="4169"/>
                  </a:cubicBezTo>
                  <a:cubicBezTo>
                    <a:pt x="38238" y="4169"/>
                    <a:pt x="47166" y="7286"/>
                    <a:pt x="47166" y="19615"/>
                  </a:cubicBezTo>
                  <a:cubicBezTo>
                    <a:pt x="47166" y="25567"/>
                    <a:pt x="45182" y="32085"/>
                    <a:pt x="41498" y="36478"/>
                  </a:cubicBezTo>
                  <a:cubicBezTo>
                    <a:pt x="36821" y="41863"/>
                    <a:pt x="32853" y="42147"/>
                    <a:pt x="25768" y="42572"/>
                  </a:cubicBezTo>
                  <a:cubicBezTo>
                    <a:pt x="22225" y="42855"/>
                    <a:pt x="21942" y="42855"/>
                    <a:pt x="21233" y="42997"/>
                  </a:cubicBezTo>
                  <a:cubicBezTo>
                    <a:pt x="20950" y="42997"/>
                    <a:pt x="19816" y="43280"/>
                    <a:pt x="19816" y="44839"/>
                  </a:cubicBezTo>
                  <a:cubicBezTo>
                    <a:pt x="19816" y="46823"/>
                    <a:pt x="21092" y="46823"/>
                    <a:pt x="23501" y="46823"/>
                  </a:cubicBezTo>
                  <a:lnTo>
                    <a:pt x="3115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DA763A52-FE74-E32B-E7FD-B8DBA35728A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547838" y="5595682"/>
              <a:ext cx="60792" cy="64619"/>
            </a:xfrm>
            <a:custGeom>
              <a:avLst/>
              <a:gdLst>
                <a:gd name="csX0" fmla="*/ 56943 w 60792"/>
                <a:gd name="csY0" fmla="*/ 30958 h 64619"/>
                <a:gd name="csX1" fmla="*/ 60911 w 60792"/>
                <a:gd name="csY1" fmla="*/ 27840 h 64619"/>
                <a:gd name="csX2" fmla="*/ 32853 w 60792"/>
                <a:gd name="csY2" fmla="*/ 66 h 64619"/>
                <a:gd name="csX3" fmla="*/ 118 w 60792"/>
                <a:gd name="csY3" fmla="*/ 32233 h 64619"/>
                <a:gd name="csX4" fmla="*/ 34695 w 60792"/>
                <a:gd name="csY4" fmla="*/ 64685 h 64619"/>
                <a:gd name="csX5" fmla="*/ 60911 w 60792"/>
                <a:gd name="csY5" fmla="*/ 46263 h 64619"/>
                <a:gd name="csX6" fmla="*/ 58502 w 60792"/>
                <a:gd name="csY6" fmla="*/ 44279 h 64619"/>
                <a:gd name="csX7" fmla="*/ 55951 w 60792"/>
                <a:gd name="csY7" fmla="*/ 46546 h 64619"/>
                <a:gd name="csX8" fmla="*/ 35687 w 60792"/>
                <a:gd name="csY8" fmla="*/ 60150 h 64619"/>
                <a:gd name="csX9" fmla="*/ 18398 w 60792"/>
                <a:gd name="csY9" fmla="*/ 51789 h 64619"/>
                <a:gd name="csX10" fmla="*/ 13014 w 60792"/>
                <a:gd name="csY10" fmla="*/ 30958 h 64619"/>
                <a:gd name="csX11" fmla="*/ 56943 w 60792"/>
                <a:gd name="csY11" fmla="*/ 30958 h 64619"/>
                <a:gd name="csX12" fmla="*/ 13155 w 60792"/>
                <a:gd name="csY12" fmla="*/ 27274 h 64619"/>
                <a:gd name="csX13" fmla="*/ 32853 w 60792"/>
                <a:gd name="csY13" fmla="*/ 4033 h 64619"/>
                <a:gd name="csX14" fmla="*/ 50991 w 60792"/>
                <a:gd name="csY14" fmla="*/ 27274 h 64619"/>
                <a:gd name="csX15" fmla="*/ 13155 w 60792"/>
                <a:gd name="csY15" fmla="*/ 27274 h 64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0792" h="64619">
                  <a:moveTo>
                    <a:pt x="56943" y="30958"/>
                  </a:moveTo>
                  <a:cubicBezTo>
                    <a:pt x="59919" y="30958"/>
                    <a:pt x="60911" y="30958"/>
                    <a:pt x="60911" y="27840"/>
                  </a:cubicBezTo>
                  <a:cubicBezTo>
                    <a:pt x="60911" y="15370"/>
                    <a:pt x="53967" y="66"/>
                    <a:pt x="32853" y="66"/>
                  </a:cubicBezTo>
                  <a:cubicBezTo>
                    <a:pt x="14289" y="66"/>
                    <a:pt x="118" y="14803"/>
                    <a:pt x="118" y="32233"/>
                  </a:cubicBezTo>
                  <a:cubicBezTo>
                    <a:pt x="118" y="50230"/>
                    <a:pt x="15848" y="64685"/>
                    <a:pt x="34695" y="64685"/>
                  </a:cubicBezTo>
                  <a:cubicBezTo>
                    <a:pt x="53826" y="64685"/>
                    <a:pt x="60911" y="49380"/>
                    <a:pt x="60911" y="46263"/>
                  </a:cubicBezTo>
                  <a:cubicBezTo>
                    <a:pt x="60911" y="45696"/>
                    <a:pt x="60628" y="44279"/>
                    <a:pt x="58502" y="44279"/>
                  </a:cubicBezTo>
                  <a:cubicBezTo>
                    <a:pt x="56660" y="44279"/>
                    <a:pt x="56376" y="45129"/>
                    <a:pt x="55951" y="46546"/>
                  </a:cubicBezTo>
                  <a:cubicBezTo>
                    <a:pt x="51558" y="58024"/>
                    <a:pt x="40788" y="60150"/>
                    <a:pt x="35687" y="60150"/>
                  </a:cubicBezTo>
                  <a:cubicBezTo>
                    <a:pt x="29027" y="60150"/>
                    <a:pt x="22650" y="57174"/>
                    <a:pt x="18398" y="51789"/>
                  </a:cubicBezTo>
                  <a:cubicBezTo>
                    <a:pt x="13155" y="45129"/>
                    <a:pt x="13014" y="36485"/>
                    <a:pt x="13014" y="30958"/>
                  </a:cubicBezTo>
                  <a:lnTo>
                    <a:pt x="56943" y="30958"/>
                  </a:lnTo>
                  <a:close/>
                  <a:moveTo>
                    <a:pt x="13155" y="27274"/>
                  </a:moveTo>
                  <a:cubicBezTo>
                    <a:pt x="14714" y="7293"/>
                    <a:pt x="27468" y="4033"/>
                    <a:pt x="32853" y="4033"/>
                  </a:cubicBezTo>
                  <a:cubicBezTo>
                    <a:pt x="50283" y="4033"/>
                    <a:pt x="50850" y="23731"/>
                    <a:pt x="50991" y="27274"/>
                  </a:cubicBezTo>
                  <a:lnTo>
                    <a:pt x="13155" y="27274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5CC306F4-B387-28CD-DC07-3B40338E0BB3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619676" y="5559121"/>
              <a:ext cx="95936" cy="99762"/>
            </a:xfrm>
            <a:custGeom>
              <a:avLst/>
              <a:gdLst>
                <a:gd name="csX0" fmla="*/ 68709 w 95936"/>
                <a:gd name="csY0" fmla="*/ 43854 h 99762"/>
                <a:gd name="csX1" fmla="*/ 86564 w 95936"/>
                <a:gd name="csY1" fmla="*/ 43854 h 99762"/>
                <a:gd name="csX2" fmla="*/ 86564 w 95936"/>
                <a:gd name="csY2" fmla="*/ 38752 h 99762"/>
                <a:gd name="csX3" fmla="*/ 68142 w 95936"/>
                <a:gd name="csY3" fmla="*/ 38752 h 99762"/>
                <a:gd name="csX4" fmla="*/ 68142 w 95936"/>
                <a:gd name="csY4" fmla="*/ 22881 h 99762"/>
                <a:gd name="csX5" fmla="*/ 82029 w 95936"/>
                <a:gd name="csY5" fmla="*/ 4033 h 99762"/>
                <a:gd name="csX6" fmla="*/ 86139 w 95936"/>
                <a:gd name="csY6" fmla="*/ 4742 h 99762"/>
                <a:gd name="csX7" fmla="*/ 83021 w 95936"/>
                <a:gd name="csY7" fmla="*/ 10410 h 99762"/>
                <a:gd name="csX8" fmla="*/ 89540 w 95936"/>
                <a:gd name="csY8" fmla="*/ 16929 h 99762"/>
                <a:gd name="csX9" fmla="*/ 96058 w 95936"/>
                <a:gd name="csY9" fmla="*/ 10410 h 99762"/>
                <a:gd name="csX10" fmla="*/ 82171 w 95936"/>
                <a:gd name="csY10" fmla="*/ 66 h 99762"/>
                <a:gd name="csX11" fmla="*/ 65733 w 95936"/>
                <a:gd name="csY11" fmla="*/ 6017 h 99762"/>
                <a:gd name="csX12" fmla="*/ 47169 w 95936"/>
                <a:gd name="csY12" fmla="*/ 66 h 99762"/>
                <a:gd name="csX13" fmla="*/ 12309 w 95936"/>
                <a:gd name="csY13" fmla="*/ 23164 h 99762"/>
                <a:gd name="csX14" fmla="*/ 12309 w 95936"/>
                <a:gd name="csY14" fmla="*/ 38752 h 99762"/>
                <a:gd name="csX15" fmla="*/ 122 w 95936"/>
                <a:gd name="csY15" fmla="*/ 38752 h 99762"/>
                <a:gd name="csX16" fmla="*/ 122 w 95936"/>
                <a:gd name="csY16" fmla="*/ 43854 h 99762"/>
                <a:gd name="csX17" fmla="*/ 12309 w 95936"/>
                <a:gd name="csY17" fmla="*/ 43854 h 99762"/>
                <a:gd name="csX18" fmla="*/ 12309 w 95936"/>
                <a:gd name="csY18" fmla="*/ 88633 h 99762"/>
                <a:gd name="csX19" fmla="*/ 1680 w 95936"/>
                <a:gd name="csY19" fmla="*/ 94727 h 99762"/>
                <a:gd name="csX20" fmla="*/ 1680 w 95936"/>
                <a:gd name="csY20" fmla="*/ 99828 h 99762"/>
                <a:gd name="csX21" fmla="*/ 17552 w 95936"/>
                <a:gd name="csY21" fmla="*/ 99262 h 99762"/>
                <a:gd name="csX22" fmla="*/ 33565 w 95936"/>
                <a:gd name="csY22" fmla="*/ 99828 h 99762"/>
                <a:gd name="csX23" fmla="*/ 33565 w 95936"/>
                <a:gd name="csY23" fmla="*/ 94727 h 99762"/>
                <a:gd name="csX24" fmla="*/ 22937 w 95936"/>
                <a:gd name="csY24" fmla="*/ 88633 h 99762"/>
                <a:gd name="csX25" fmla="*/ 22937 w 95936"/>
                <a:gd name="csY25" fmla="*/ 43854 h 99762"/>
                <a:gd name="csX26" fmla="*/ 58080 w 95936"/>
                <a:gd name="csY26" fmla="*/ 43854 h 99762"/>
                <a:gd name="csX27" fmla="*/ 58080 w 95936"/>
                <a:gd name="csY27" fmla="*/ 88633 h 99762"/>
                <a:gd name="csX28" fmla="*/ 47452 w 95936"/>
                <a:gd name="csY28" fmla="*/ 94727 h 99762"/>
                <a:gd name="csX29" fmla="*/ 47452 w 95936"/>
                <a:gd name="csY29" fmla="*/ 99828 h 99762"/>
                <a:gd name="csX30" fmla="*/ 63607 w 95936"/>
                <a:gd name="csY30" fmla="*/ 99262 h 99762"/>
                <a:gd name="csX31" fmla="*/ 82029 w 95936"/>
                <a:gd name="csY31" fmla="*/ 99828 h 99762"/>
                <a:gd name="csX32" fmla="*/ 82029 w 95936"/>
                <a:gd name="csY32" fmla="*/ 94727 h 99762"/>
                <a:gd name="csX33" fmla="*/ 79195 w 95936"/>
                <a:gd name="csY33" fmla="*/ 94727 h 99762"/>
                <a:gd name="csX34" fmla="*/ 68709 w 95936"/>
                <a:gd name="csY34" fmla="*/ 88350 h 99762"/>
                <a:gd name="csX35" fmla="*/ 68709 w 95936"/>
                <a:gd name="csY35" fmla="*/ 43854 h 99762"/>
                <a:gd name="csX36" fmla="*/ 22370 w 95936"/>
                <a:gd name="csY36" fmla="*/ 38752 h 99762"/>
                <a:gd name="csX37" fmla="*/ 22370 w 95936"/>
                <a:gd name="csY37" fmla="*/ 23306 h 99762"/>
                <a:gd name="csX38" fmla="*/ 46744 w 95936"/>
                <a:gd name="csY38" fmla="*/ 4033 h 99762"/>
                <a:gd name="csX39" fmla="*/ 58789 w 95936"/>
                <a:gd name="csY39" fmla="*/ 6301 h 99762"/>
                <a:gd name="csX40" fmla="*/ 54821 w 95936"/>
                <a:gd name="csY40" fmla="*/ 12394 h 99762"/>
                <a:gd name="csX41" fmla="*/ 58364 w 95936"/>
                <a:gd name="csY41" fmla="*/ 18204 h 99762"/>
                <a:gd name="csX42" fmla="*/ 58080 w 95936"/>
                <a:gd name="csY42" fmla="*/ 22881 h 99762"/>
                <a:gd name="csX43" fmla="*/ 58080 w 95936"/>
                <a:gd name="csY43" fmla="*/ 38752 h 99762"/>
                <a:gd name="csX44" fmla="*/ 22370 w 95936"/>
                <a:gd name="csY44" fmla="*/ 38752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95936" h="99762">
                  <a:moveTo>
                    <a:pt x="68709" y="43854"/>
                  </a:moveTo>
                  <a:lnTo>
                    <a:pt x="86564" y="43854"/>
                  </a:lnTo>
                  <a:lnTo>
                    <a:pt x="86564" y="38752"/>
                  </a:lnTo>
                  <a:lnTo>
                    <a:pt x="68142" y="38752"/>
                  </a:lnTo>
                  <a:lnTo>
                    <a:pt x="68142" y="22881"/>
                  </a:lnTo>
                  <a:cubicBezTo>
                    <a:pt x="68142" y="10127"/>
                    <a:pt x="75652" y="4033"/>
                    <a:pt x="82029" y="4033"/>
                  </a:cubicBezTo>
                  <a:cubicBezTo>
                    <a:pt x="83305" y="4033"/>
                    <a:pt x="84722" y="4317"/>
                    <a:pt x="86139" y="4742"/>
                  </a:cubicBezTo>
                  <a:cubicBezTo>
                    <a:pt x="84155" y="5876"/>
                    <a:pt x="83021" y="8143"/>
                    <a:pt x="83021" y="10410"/>
                  </a:cubicBezTo>
                  <a:cubicBezTo>
                    <a:pt x="83021" y="14236"/>
                    <a:pt x="85714" y="16929"/>
                    <a:pt x="89540" y="16929"/>
                  </a:cubicBezTo>
                  <a:cubicBezTo>
                    <a:pt x="93366" y="16929"/>
                    <a:pt x="96058" y="14236"/>
                    <a:pt x="96058" y="10410"/>
                  </a:cubicBezTo>
                  <a:cubicBezTo>
                    <a:pt x="96058" y="4317"/>
                    <a:pt x="89965" y="66"/>
                    <a:pt x="82171" y="66"/>
                  </a:cubicBezTo>
                  <a:cubicBezTo>
                    <a:pt x="77069" y="66"/>
                    <a:pt x="70834" y="1624"/>
                    <a:pt x="65733" y="6017"/>
                  </a:cubicBezTo>
                  <a:cubicBezTo>
                    <a:pt x="61056" y="916"/>
                    <a:pt x="52695" y="66"/>
                    <a:pt x="47169" y="66"/>
                  </a:cubicBezTo>
                  <a:cubicBezTo>
                    <a:pt x="31723" y="66"/>
                    <a:pt x="12309" y="7151"/>
                    <a:pt x="12309" y="23164"/>
                  </a:cubicBezTo>
                  <a:lnTo>
                    <a:pt x="12309" y="38752"/>
                  </a:lnTo>
                  <a:lnTo>
                    <a:pt x="122" y="38752"/>
                  </a:lnTo>
                  <a:lnTo>
                    <a:pt x="122" y="43854"/>
                  </a:lnTo>
                  <a:lnTo>
                    <a:pt x="12309" y="43854"/>
                  </a:lnTo>
                  <a:lnTo>
                    <a:pt x="12309" y="88633"/>
                  </a:lnTo>
                  <a:cubicBezTo>
                    <a:pt x="12309" y="94727"/>
                    <a:pt x="10891" y="94727"/>
                    <a:pt x="1680" y="94727"/>
                  </a:cubicBezTo>
                  <a:lnTo>
                    <a:pt x="1680" y="99828"/>
                  </a:lnTo>
                  <a:cubicBezTo>
                    <a:pt x="1964" y="99828"/>
                    <a:pt x="11883" y="99262"/>
                    <a:pt x="17552" y="99262"/>
                  </a:cubicBezTo>
                  <a:cubicBezTo>
                    <a:pt x="22937" y="99262"/>
                    <a:pt x="28180" y="99403"/>
                    <a:pt x="33565" y="99828"/>
                  </a:cubicBezTo>
                  <a:lnTo>
                    <a:pt x="33565" y="94727"/>
                  </a:lnTo>
                  <a:cubicBezTo>
                    <a:pt x="24354" y="94727"/>
                    <a:pt x="22937" y="94727"/>
                    <a:pt x="22937" y="88633"/>
                  </a:cubicBezTo>
                  <a:lnTo>
                    <a:pt x="22937" y="43854"/>
                  </a:lnTo>
                  <a:lnTo>
                    <a:pt x="58080" y="43854"/>
                  </a:lnTo>
                  <a:lnTo>
                    <a:pt x="58080" y="88633"/>
                  </a:lnTo>
                  <a:cubicBezTo>
                    <a:pt x="58080" y="94727"/>
                    <a:pt x="56663" y="94727"/>
                    <a:pt x="47452" y="94727"/>
                  </a:cubicBezTo>
                  <a:lnTo>
                    <a:pt x="47452" y="99828"/>
                  </a:lnTo>
                  <a:cubicBezTo>
                    <a:pt x="48161" y="99828"/>
                    <a:pt x="57797" y="99262"/>
                    <a:pt x="63607" y="99262"/>
                  </a:cubicBezTo>
                  <a:cubicBezTo>
                    <a:pt x="69701" y="99262"/>
                    <a:pt x="75936" y="99545"/>
                    <a:pt x="82029" y="99828"/>
                  </a:cubicBezTo>
                  <a:lnTo>
                    <a:pt x="82029" y="94727"/>
                  </a:lnTo>
                  <a:lnTo>
                    <a:pt x="79195" y="94727"/>
                  </a:lnTo>
                  <a:cubicBezTo>
                    <a:pt x="68709" y="94727"/>
                    <a:pt x="68709" y="93168"/>
                    <a:pt x="68709" y="88350"/>
                  </a:cubicBezTo>
                  <a:lnTo>
                    <a:pt x="68709" y="43854"/>
                  </a:lnTo>
                  <a:close/>
                  <a:moveTo>
                    <a:pt x="22370" y="38752"/>
                  </a:moveTo>
                  <a:lnTo>
                    <a:pt x="22370" y="23306"/>
                  </a:lnTo>
                  <a:cubicBezTo>
                    <a:pt x="22370" y="9560"/>
                    <a:pt x="36257" y="4033"/>
                    <a:pt x="46744" y="4033"/>
                  </a:cubicBezTo>
                  <a:cubicBezTo>
                    <a:pt x="48019" y="4033"/>
                    <a:pt x="54113" y="4033"/>
                    <a:pt x="58789" y="6301"/>
                  </a:cubicBezTo>
                  <a:cubicBezTo>
                    <a:pt x="57230" y="6868"/>
                    <a:pt x="54821" y="8710"/>
                    <a:pt x="54821" y="12394"/>
                  </a:cubicBezTo>
                  <a:cubicBezTo>
                    <a:pt x="54821" y="14378"/>
                    <a:pt x="55530" y="16787"/>
                    <a:pt x="58364" y="18204"/>
                  </a:cubicBezTo>
                  <a:cubicBezTo>
                    <a:pt x="58080" y="19621"/>
                    <a:pt x="58080" y="21464"/>
                    <a:pt x="58080" y="22881"/>
                  </a:cubicBezTo>
                  <a:lnTo>
                    <a:pt x="58080" y="38752"/>
                  </a:lnTo>
                  <a:lnTo>
                    <a:pt x="22370" y="3875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0DE869F0-42C2-33B6-5AD9-B7834C7D387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742883" y="5449720"/>
              <a:ext cx="78749" cy="202440"/>
            </a:xfrm>
            <a:custGeom>
              <a:avLst/>
              <a:gdLst>
                <a:gd name="csX0" fmla="*/ 77865 w 78749"/>
                <a:gd name="csY0" fmla="*/ 7756 h 202440"/>
                <a:gd name="csX1" fmla="*/ 78877 w 78749"/>
                <a:gd name="csY1" fmla="*/ 4112 h 202440"/>
                <a:gd name="csX2" fmla="*/ 74828 w 78749"/>
                <a:gd name="csY2" fmla="*/ 63 h 202440"/>
                <a:gd name="csX3" fmla="*/ 71387 w 78749"/>
                <a:gd name="csY3" fmla="*/ 1885 h 202440"/>
                <a:gd name="csX4" fmla="*/ 1140 w 78749"/>
                <a:gd name="csY4" fmla="*/ 194811 h 202440"/>
                <a:gd name="csX5" fmla="*/ 127 w 78749"/>
                <a:gd name="csY5" fmla="*/ 198455 h 202440"/>
                <a:gd name="csX6" fmla="*/ 4176 w 78749"/>
                <a:gd name="csY6" fmla="*/ 202504 h 202440"/>
                <a:gd name="csX7" fmla="*/ 8630 w 78749"/>
                <a:gd name="csY7" fmla="*/ 197645 h 202440"/>
                <a:gd name="csX8" fmla="*/ 77865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65" y="7756"/>
                  </a:moveTo>
                  <a:cubicBezTo>
                    <a:pt x="78877" y="5124"/>
                    <a:pt x="78877" y="4314"/>
                    <a:pt x="78877" y="4112"/>
                  </a:cubicBezTo>
                  <a:cubicBezTo>
                    <a:pt x="78877" y="1885"/>
                    <a:pt x="77055" y="63"/>
                    <a:pt x="74828" y="63"/>
                  </a:cubicBezTo>
                  <a:cubicBezTo>
                    <a:pt x="73411" y="63"/>
                    <a:pt x="71994" y="670"/>
                    <a:pt x="71387" y="1885"/>
                  </a:cubicBezTo>
                  <a:lnTo>
                    <a:pt x="1140" y="194811"/>
                  </a:lnTo>
                  <a:cubicBezTo>
                    <a:pt x="127" y="197443"/>
                    <a:pt x="127" y="198252"/>
                    <a:pt x="127" y="198455"/>
                  </a:cubicBezTo>
                  <a:cubicBezTo>
                    <a:pt x="127" y="200682"/>
                    <a:pt x="1949" y="202504"/>
                    <a:pt x="4176" y="202504"/>
                  </a:cubicBezTo>
                  <a:cubicBezTo>
                    <a:pt x="6808" y="202504"/>
                    <a:pt x="7415" y="201087"/>
                    <a:pt x="8630" y="197645"/>
                  </a:cubicBezTo>
                  <a:lnTo>
                    <a:pt x="77865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99648CA2-11D1-CEF5-0D07-0B3047BBD9A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835399" y="5512072"/>
              <a:ext cx="120047" cy="91705"/>
            </a:xfrm>
            <a:custGeom>
              <a:avLst/>
              <a:gdLst>
                <a:gd name="csX0" fmla="*/ 120180 w 120047"/>
                <a:gd name="csY0" fmla="*/ 14234 h 91705"/>
                <a:gd name="csX1" fmla="*/ 112082 w 120047"/>
                <a:gd name="csY1" fmla="*/ 63 h 91705"/>
                <a:gd name="csX2" fmla="*/ 101353 w 120047"/>
                <a:gd name="csY2" fmla="*/ 9577 h 91705"/>
                <a:gd name="csX3" fmla="*/ 104389 w 120047"/>
                <a:gd name="csY3" fmla="*/ 15651 h 91705"/>
                <a:gd name="csX4" fmla="*/ 111475 w 120047"/>
                <a:gd name="csY4" fmla="*/ 32656 h 91705"/>
                <a:gd name="csX5" fmla="*/ 101353 w 120047"/>
                <a:gd name="csY5" fmla="*/ 61605 h 91705"/>
                <a:gd name="csX6" fmla="*/ 78275 w 120047"/>
                <a:gd name="csY6" fmla="*/ 77193 h 91705"/>
                <a:gd name="csX7" fmla="*/ 58638 w 120047"/>
                <a:gd name="csY7" fmla="*/ 58973 h 91705"/>
                <a:gd name="csX8" fmla="*/ 65521 w 120047"/>
                <a:gd name="csY8" fmla="*/ 35085 h 91705"/>
                <a:gd name="csX9" fmla="*/ 61877 w 120047"/>
                <a:gd name="csY9" fmla="*/ 30631 h 91705"/>
                <a:gd name="csX10" fmla="*/ 56411 w 120047"/>
                <a:gd name="csY10" fmla="*/ 34073 h 91705"/>
                <a:gd name="csX11" fmla="*/ 51755 w 120047"/>
                <a:gd name="csY11" fmla="*/ 58568 h 91705"/>
                <a:gd name="csX12" fmla="*/ 24223 w 120047"/>
                <a:gd name="csY12" fmla="*/ 77193 h 91705"/>
                <a:gd name="csX13" fmla="*/ 6610 w 120047"/>
                <a:gd name="csY13" fmla="*/ 53912 h 91705"/>
                <a:gd name="csX14" fmla="*/ 27259 w 120047"/>
                <a:gd name="csY14" fmla="*/ 4719 h 91705"/>
                <a:gd name="csX15" fmla="*/ 23413 w 120047"/>
                <a:gd name="csY15" fmla="*/ 873 h 91705"/>
                <a:gd name="csX16" fmla="*/ 18150 w 120047"/>
                <a:gd name="csY16" fmla="*/ 5326 h 91705"/>
                <a:gd name="csX17" fmla="*/ 132 w 120047"/>
                <a:gd name="csY17" fmla="*/ 62819 h 91705"/>
                <a:gd name="csX18" fmla="*/ 21389 w 120047"/>
                <a:gd name="csY18" fmla="*/ 91768 h 91705"/>
                <a:gd name="csX19" fmla="*/ 52564 w 120047"/>
                <a:gd name="csY19" fmla="*/ 70512 h 91705"/>
                <a:gd name="csX20" fmla="*/ 74833 w 120047"/>
                <a:gd name="csY20" fmla="*/ 91768 h 91705"/>
                <a:gd name="csX21" fmla="*/ 107628 w 120047"/>
                <a:gd name="csY21" fmla="*/ 64237 h 91705"/>
                <a:gd name="csX22" fmla="*/ 120180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80" y="14234"/>
                  </a:moveTo>
                  <a:cubicBezTo>
                    <a:pt x="120180" y="5124"/>
                    <a:pt x="116536" y="63"/>
                    <a:pt x="112082" y="63"/>
                  </a:cubicBezTo>
                  <a:cubicBezTo>
                    <a:pt x="106819" y="63"/>
                    <a:pt x="101353" y="4921"/>
                    <a:pt x="101353" y="9577"/>
                  </a:cubicBezTo>
                  <a:cubicBezTo>
                    <a:pt x="101353" y="11602"/>
                    <a:pt x="102365" y="13829"/>
                    <a:pt x="104389" y="15651"/>
                  </a:cubicBezTo>
                  <a:cubicBezTo>
                    <a:pt x="107831" y="18687"/>
                    <a:pt x="111475" y="24153"/>
                    <a:pt x="111475" y="32656"/>
                  </a:cubicBezTo>
                  <a:cubicBezTo>
                    <a:pt x="111475" y="40753"/>
                    <a:pt x="107628" y="52293"/>
                    <a:pt x="101353" y="61605"/>
                  </a:cubicBezTo>
                  <a:cubicBezTo>
                    <a:pt x="95280" y="70310"/>
                    <a:pt x="87789" y="77193"/>
                    <a:pt x="78275" y="77193"/>
                  </a:cubicBezTo>
                  <a:cubicBezTo>
                    <a:pt x="66735" y="77193"/>
                    <a:pt x="60460" y="69905"/>
                    <a:pt x="58638" y="58973"/>
                  </a:cubicBezTo>
                  <a:cubicBezTo>
                    <a:pt x="60865" y="53710"/>
                    <a:pt x="65521" y="40753"/>
                    <a:pt x="65521" y="35085"/>
                  </a:cubicBezTo>
                  <a:cubicBezTo>
                    <a:pt x="65521" y="32656"/>
                    <a:pt x="64509" y="30631"/>
                    <a:pt x="61877" y="30631"/>
                  </a:cubicBezTo>
                  <a:cubicBezTo>
                    <a:pt x="60257" y="30631"/>
                    <a:pt x="58030" y="31036"/>
                    <a:pt x="56411" y="34073"/>
                  </a:cubicBezTo>
                  <a:cubicBezTo>
                    <a:pt x="54184" y="38122"/>
                    <a:pt x="51755" y="51280"/>
                    <a:pt x="51755" y="58568"/>
                  </a:cubicBezTo>
                  <a:cubicBezTo>
                    <a:pt x="45074" y="68083"/>
                    <a:pt x="36977" y="77193"/>
                    <a:pt x="24223" y="77193"/>
                  </a:cubicBezTo>
                  <a:cubicBezTo>
                    <a:pt x="10862" y="77193"/>
                    <a:pt x="6610" y="65249"/>
                    <a:pt x="6610" y="53912"/>
                  </a:cubicBezTo>
                  <a:cubicBezTo>
                    <a:pt x="6610" y="28607"/>
                    <a:pt x="27259" y="7351"/>
                    <a:pt x="27259" y="4719"/>
                  </a:cubicBezTo>
                  <a:cubicBezTo>
                    <a:pt x="27259" y="2492"/>
                    <a:pt x="25640" y="873"/>
                    <a:pt x="23413" y="873"/>
                  </a:cubicBezTo>
                  <a:cubicBezTo>
                    <a:pt x="20781" y="873"/>
                    <a:pt x="19364" y="3504"/>
                    <a:pt x="18150" y="5326"/>
                  </a:cubicBezTo>
                  <a:cubicBezTo>
                    <a:pt x="7825" y="20307"/>
                    <a:pt x="132" y="44397"/>
                    <a:pt x="132" y="62819"/>
                  </a:cubicBezTo>
                  <a:cubicBezTo>
                    <a:pt x="132" y="76788"/>
                    <a:pt x="4788" y="91768"/>
                    <a:pt x="21389" y="91768"/>
                  </a:cubicBezTo>
                  <a:cubicBezTo>
                    <a:pt x="35762" y="91768"/>
                    <a:pt x="45277" y="81646"/>
                    <a:pt x="52564" y="70512"/>
                  </a:cubicBezTo>
                  <a:cubicBezTo>
                    <a:pt x="54386" y="82254"/>
                    <a:pt x="62282" y="91768"/>
                    <a:pt x="74833" y="91768"/>
                  </a:cubicBezTo>
                  <a:cubicBezTo>
                    <a:pt x="90623" y="91768"/>
                    <a:pt x="100341" y="79420"/>
                    <a:pt x="107628" y="64237"/>
                  </a:cubicBezTo>
                  <a:cubicBezTo>
                    <a:pt x="112487" y="54317"/>
                    <a:pt x="120180" y="26785"/>
                    <a:pt x="120180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296BA85C-743B-2C31-E11C-D73C618C333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973895" y="5433992"/>
              <a:ext cx="65185" cy="96928"/>
            </a:xfrm>
            <a:custGeom>
              <a:avLst/>
              <a:gdLst>
                <a:gd name="csX0" fmla="*/ 31173 w 65185"/>
                <a:gd name="csY0" fmla="*/ 46823 h 96928"/>
                <a:gd name="csX1" fmla="*/ 50162 w 65185"/>
                <a:gd name="csY1" fmla="*/ 69638 h 96928"/>
                <a:gd name="csX2" fmla="*/ 31740 w 65185"/>
                <a:gd name="csY2" fmla="*/ 92453 h 96928"/>
                <a:gd name="csX3" fmla="*/ 7649 w 65185"/>
                <a:gd name="csY3" fmla="*/ 82534 h 96928"/>
                <a:gd name="csX4" fmla="*/ 15869 w 65185"/>
                <a:gd name="csY4" fmla="*/ 74598 h 96928"/>
                <a:gd name="csX5" fmla="*/ 8075 w 65185"/>
                <a:gd name="csY5" fmla="*/ 66804 h 96928"/>
                <a:gd name="csX6" fmla="*/ 139 w 65185"/>
                <a:gd name="csY6" fmla="*/ 75023 h 96928"/>
                <a:gd name="csX7" fmla="*/ 32023 w 65185"/>
                <a:gd name="csY7" fmla="*/ 96988 h 96928"/>
                <a:gd name="csX8" fmla="*/ 65325 w 65185"/>
                <a:gd name="csY8" fmla="*/ 69638 h 96928"/>
                <a:gd name="csX9" fmla="*/ 40668 w 65185"/>
                <a:gd name="csY9" fmla="*/ 44272 h 96928"/>
                <a:gd name="csX10" fmla="*/ 60932 w 65185"/>
                <a:gd name="csY10" fmla="*/ 19615 h 96928"/>
                <a:gd name="csX11" fmla="*/ 32307 w 65185"/>
                <a:gd name="csY11" fmla="*/ 59 h 96928"/>
                <a:gd name="csX12" fmla="*/ 4532 w 65185"/>
                <a:gd name="csY12" fmla="*/ 19048 h 96928"/>
                <a:gd name="csX13" fmla="*/ 11901 w 65185"/>
                <a:gd name="csY13" fmla="*/ 26559 h 96928"/>
                <a:gd name="csX14" fmla="*/ 19128 w 65185"/>
                <a:gd name="csY14" fmla="*/ 19332 h 96928"/>
                <a:gd name="csX15" fmla="*/ 11901 w 65185"/>
                <a:gd name="csY15" fmla="*/ 11963 h 96928"/>
                <a:gd name="csX16" fmla="*/ 31882 w 65185"/>
                <a:gd name="csY16" fmla="*/ 4169 h 96928"/>
                <a:gd name="csX17" fmla="*/ 47186 w 65185"/>
                <a:gd name="csY17" fmla="*/ 19615 h 96928"/>
                <a:gd name="csX18" fmla="*/ 41518 w 65185"/>
                <a:gd name="csY18" fmla="*/ 36478 h 96928"/>
                <a:gd name="csX19" fmla="*/ 25788 w 65185"/>
                <a:gd name="csY19" fmla="*/ 42572 h 96928"/>
                <a:gd name="csX20" fmla="*/ 21253 w 65185"/>
                <a:gd name="csY20" fmla="*/ 42997 h 96928"/>
                <a:gd name="csX21" fmla="*/ 19836 w 65185"/>
                <a:gd name="csY21" fmla="*/ 44839 h 96928"/>
                <a:gd name="csX22" fmla="*/ 23521 w 65185"/>
                <a:gd name="csY22" fmla="*/ 46823 h 96928"/>
                <a:gd name="csX23" fmla="*/ 3117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73" y="46823"/>
                  </a:moveTo>
                  <a:cubicBezTo>
                    <a:pt x="42226" y="46823"/>
                    <a:pt x="50162" y="54475"/>
                    <a:pt x="50162" y="69638"/>
                  </a:cubicBezTo>
                  <a:cubicBezTo>
                    <a:pt x="50162" y="87210"/>
                    <a:pt x="39959" y="92453"/>
                    <a:pt x="31740" y="92453"/>
                  </a:cubicBezTo>
                  <a:cubicBezTo>
                    <a:pt x="26072" y="92453"/>
                    <a:pt x="13601" y="90894"/>
                    <a:pt x="7649" y="82534"/>
                  </a:cubicBezTo>
                  <a:cubicBezTo>
                    <a:pt x="14310" y="82250"/>
                    <a:pt x="15869" y="77574"/>
                    <a:pt x="15869" y="74598"/>
                  </a:cubicBezTo>
                  <a:cubicBezTo>
                    <a:pt x="15869" y="70063"/>
                    <a:pt x="12468" y="66804"/>
                    <a:pt x="8075" y="66804"/>
                  </a:cubicBezTo>
                  <a:cubicBezTo>
                    <a:pt x="4107" y="66804"/>
                    <a:pt x="139" y="69213"/>
                    <a:pt x="139" y="75023"/>
                  </a:cubicBezTo>
                  <a:cubicBezTo>
                    <a:pt x="139" y="88344"/>
                    <a:pt x="14877" y="96988"/>
                    <a:pt x="32023" y="96988"/>
                  </a:cubicBezTo>
                  <a:cubicBezTo>
                    <a:pt x="51721" y="96988"/>
                    <a:pt x="65325" y="83809"/>
                    <a:pt x="65325" y="69638"/>
                  </a:cubicBezTo>
                  <a:cubicBezTo>
                    <a:pt x="65325" y="58585"/>
                    <a:pt x="56255" y="47532"/>
                    <a:pt x="40668" y="44272"/>
                  </a:cubicBezTo>
                  <a:cubicBezTo>
                    <a:pt x="55547" y="38887"/>
                    <a:pt x="60932" y="28259"/>
                    <a:pt x="60932" y="19615"/>
                  </a:cubicBezTo>
                  <a:cubicBezTo>
                    <a:pt x="60932" y="8420"/>
                    <a:pt x="48036" y="59"/>
                    <a:pt x="32307" y="59"/>
                  </a:cubicBezTo>
                  <a:cubicBezTo>
                    <a:pt x="16577" y="59"/>
                    <a:pt x="4532" y="7711"/>
                    <a:pt x="4532" y="19048"/>
                  </a:cubicBezTo>
                  <a:cubicBezTo>
                    <a:pt x="4532" y="23866"/>
                    <a:pt x="7649" y="26559"/>
                    <a:pt x="11901" y="26559"/>
                  </a:cubicBezTo>
                  <a:cubicBezTo>
                    <a:pt x="16294" y="26559"/>
                    <a:pt x="19128" y="23299"/>
                    <a:pt x="19128" y="19332"/>
                  </a:cubicBezTo>
                  <a:cubicBezTo>
                    <a:pt x="19128" y="15222"/>
                    <a:pt x="16294" y="12246"/>
                    <a:pt x="11901" y="11963"/>
                  </a:cubicBezTo>
                  <a:cubicBezTo>
                    <a:pt x="16861" y="5727"/>
                    <a:pt x="26638" y="4169"/>
                    <a:pt x="31882" y="4169"/>
                  </a:cubicBezTo>
                  <a:cubicBezTo>
                    <a:pt x="38259" y="4169"/>
                    <a:pt x="47186" y="7286"/>
                    <a:pt x="47186" y="19615"/>
                  </a:cubicBezTo>
                  <a:cubicBezTo>
                    <a:pt x="47186" y="25567"/>
                    <a:pt x="45202" y="32085"/>
                    <a:pt x="41518" y="36478"/>
                  </a:cubicBezTo>
                  <a:cubicBezTo>
                    <a:pt x="36841" y="41863"/>
                    <a:pt x="32874" y="42147"/>
                    <a:pt x="25788" y="42572"/>
                  </a:cubicBezTo>
                  <a:cubicBezTo>
                    <a:pt x="22245" y="42855"/>
                    <a:pt x="21962" y="42855"/>
                    <a:pt x="21253" y="42997"/>
                  </a:cubicBezTo>
                  <a:cubicBezTo>
                    <a:pt x="20970" y="42997"/>
                    <a:pt x="19836" y="43280"/>
                    <a:pt x="19836" y="44839"/>
                  </a:cubicBezTo>
                  <a:cubicBezTo>
                    <a:pt x="19836" y="46823"/>
                    <a:pt x="21112" y="46823"/>
                    <a:pt x="23521" y="46823"/>
                  </a:cubicBezTo>
                  <a:lnTo>
                    <a:pt x="3117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8F4565A2-812A-A01A-6735-5CAC3BDD6513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968333" y="5560538"/>
              <a:ext cx="57391" cy="99762"/>
            </a:xfrm>
            <a:custGeom>
              <a:avLst/>
              <a:gdLst>
                <a:gd name="csX0" fmla="*/ 28197 w 57391"/>
                <a:gd name="csY0" fmla="*/ 4317 h 99762"/>
                <a:gd name="csX1" fmla="*/ 28764 w 57391"/>
                <a:gd name="csY1" fmla="*/ 2050 h 99762"/>
                <a:gd name="csX2" fmla="*/ 26496 w 57391"/>
                <a:gd name="csY2" fmla="*/ 66 h 99762"/>
                <a:gd name="csX3" fmla="*/ 8358 w 57391"/>
                <a:gd name="csY3" fmla="*/ 1483 h 99762"/>
                <a:gd name="csX4" fmla="*/ 5240 w 57391"/>
                <a:gd name="csY4" fmla="*/ 4742 h 99762"/>
                <a:gd name="csX5" fmla="*/ 8924 w 57391"/>
                <a:gd name="csY5" fmla="*/ 6726 h 99762"/>
                <a:gd name="csX6" fmla="*/ 15726 w 57391"/>
                <a:gd name="csY6" fmla="*/ 8852 h 99762"/>
                <a:gd name="csX7" fmla="*/ 13459 w 57391"/>
                <a:gd name="csY7" fmla="*/ 18771 h 99762"/>
                <a:gd name="csX8" fmla="*/ 10200 w 57391"/>
                <a:gd name="csY8" fmla="*/ 31808 h 99762"/>
                <a:gd name="csX9" fmla="*/ 847 w 57391"/>
                <a:gd name="csY9" fmla="*/ 69503 h 99762"/>
                <a:gd name="csX10" fmla="*/ 139 w 57391"/>
                <a:gd name="csY10" fmla="*/ 76447 h 99762"/>
                <a:gd name="csX11" fmla="*/ 20970 w 57391"/>
                <a:gd name="csY11" fmla="*/ 99828 h 99762"/>
                <a:gd name="csX12" fmla="*/ 57531 w 57391"/>
                <a:gd name="csY12" fmla="*/ 59583 h 99762"/>
                <a:gd name="csX13" fmla="*/ 36274 w 57391"/>
                <a:gd name="csY13" fmla="*/ 35918 h 99762"/>
                <a:gd name="csX14" fmla="*/ 18419 w 57391"/>
                <a:gd name="csY14" fmla="*/ 43712 h 99762"/>
                <a:gd name="csX15" fmla="*/ 28197 w 57391"/>
                <a:gd name="csY15" fmla="*/ 4317 h 99762"/>
                <a:gd name="csX16" fmla="*/ 21111 w 57391"/>
                <a:gd name="csY16" fmla="*/ 95861 h 99762"/>
                <a:gd name="csX17" fmla="*/ 10200 w 57391"/>
                <a:gd name="csY17" fmla="*/ 81406 h 99762"/>
                <a:gd name="csX18" fmla="*/ 15443 w 57391"/>
                <a:gd name="csY18" fmla="*/ 55332 h 99762"/>
                <a:gd name="csX19" fmla="*/ 18986 w 57391"/>
                <a:gd name="csY19" fmla="*/ 49238 h 99762"/>
                <a:gd name="csX20" fmla="*/ 35849 w 57391"/>
                <a:gd name="csY20" fmla="*/ 39886 h 99762"/>
                <a:gd name="csX21" fmla="*/ 46194 w 57391"/>
                <a:gd name="csY21" fmla="*/ 53631 h 99762"/>
                <a:gd name="csX22" fmla="*/ 38825 w 57391"/>
                <a:gd name="csY22" fmla="*/ 82115 h 99762"/>
                <a:gd name="csX23" fmla="*/ 21111 w 57391"/>
                <a:gd name="csY23" fmla="*/ 95861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97" y="4317"/>
                  </a:moveTo>
                  <a:cubicBezTo>
                    <a:pt x="28339" y="4033"/>
                    <a:pt x="28764" y="2191"/>
                    <a:pt x="28764" y="2050"/>
                  </a:cubicBezTo>
                  <a:cubicBezTo>
                    <a:pt x="28764" y="1341"/>
                    <a:pt x="28197" y="66"/>
                    <a:pt x="26496" y="66"/>
                  </a:cubicBezTo>
                  <a:cubicBezTo>
                    <a:pt x="23662" y="66"/>
                    <a:pt x="11900" y="1199"/>
                    <a:pt x="8358" y="1483"/>
                  </a:cubicBezTo>
                  <a:cubicBezTo>
                    <a:pt x="7224" y="1624"/>
                    <a:pt x="5240" y="1766"/>
                    <a:pt x="5240" y="4742"/>
                  </a:cubicBezTo>
                  <a:cubicBezTo>
                    <a:pt x="5240" y="6726"/>
                    <a:pt x="7224" y="6726"/>
                    <a:pt x="8924" y="6726"/>
                  </a:cubicBezTo>
                  <a:cubicBezTo>
                    <a:pt x="15726" y="6726"/>
                    <a:pt x="15726" y="7718"/>
                    <a:pt x="15726" y="8852"/>
                  </a:cubicBezTo>
                  <a:cubicBezTo>
                    <a:pt x="15726" y="9843"/>
                    <a:pt x="14309" y="15512"/>
                    <a:pt x="13459" y="18771"/>
                  </a:cubicBezTo>
                  <a:lnTo>
                    <a:pt x="10200" y="31808"/>
                  </a:lnTo>
                  <a:cubicBezTo>
                    <a:pt x="8924" y="36626"/>
                    <a:pt x="1130" y="67661"/>
                    <a:pt x="847" y="69503"/>
                  </a:cubicBezTo>
                  <a:cubicBezTo>
                    <a:pt x="139" y="72904"/>
                    <a:pt x="139" y="74746"/>
                    <a:pt x="139" y="76447"/>
                  </a:cubicBezTo>
                  <a:cubicBezTo>
                    <a:pt x="139" y="90759"/>
                    <a:pt x="9208" y="99828"/>
                    <a:pt x="20970" y="99828"/>
                  </a:cubicBezTo>
                  <a:cubicBezTo>
                    <a:pt x="38683" y="99828"/>
                    <a:pt x="57531" y="80556"/>
                    <a:pt x="57531" y="59583"/>
                  </a:cubicBezTo>
                  <a:cubicBezTo>
                    <a:pt x="57531" y="43003"/>
                    <a:pt x="46052" y="35918"/>
                    <a:pt x="36274" y="35918"/>
                  </a:cubicBezTo>
                  <a:cubicBezTo>
                    <a:pt x="28905" y="35918"/>
                    <a:pt x="22670" y="40027"/>
                    <a:pt x="18419" y="43712"/>
                  </a:cubicBezTo>
                  <a:lnTo>
                    <a:pt x="28197" y="4317"/>
                  </a:lnTo>
                  <a:close/>
                  <a:moveTo>
                    <a:pt x="21111" y="95861"/>
                  </a:moveTo>
                  <a:cubicBezTo>
                    <a:pt x="14168" y="95861"/>
                    <a:pt x="10200" y="89767"/>
                    <a:pt x="10200" y="81406"/>
                  </a:cubicBezTo>
                  <a:cubicBezTo>
                    <a:pt x="10200" y="76163"/>
                    <a:pt x="11475" y="71345"/>
                    <a:pt x="15443" y="55332"/>
                  </a:cubicBezTo>
                  <a:cubicBezTo>
                    <a:pt x="16293" y="52639"/>
                    <a:pt x="16293" y="52356"/>
                    <a:pt x="18986" y="49238"/>
                  </a:cubicBezTo>
                  <a:cubicBezTo>
                    <a:pt x="24371" y="43003"/>
                    <a:pt x="30748" y="39886"/>
                    <a:pt x="35849" y="39886"/>
                  </a:cubicBezTo>
                  <a:cubicBezTo>
                    <a:pt x="41376" y="39886"/>
                    <a:pt x="46194" y="43995"/>
                    <a:pt x="46194" y="53631"/>
                  </a:cubicBezTo>
                  <a:cubicBezTo>
                    <a:pt x="46194" y="59441"/>
                    <a:pt x="43076" y="73896"/>
                    <a:pt x="38825" y="82115"/>
                  </a:cubicBezTo>
                  <a:cubicBezTo>
                    <a:pt x="35424" y="89059"/>
                    <a:pt x="28339" y="95861"/>
                    <a:pt x="21111" y="95861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93" name="Picture 292">
            <a:extLst>
              <a:ext uri="{FF2B5EF4-FFF2-40B4-BE49-F238E27FC236}">
                <a16:creationId xmlns:a16="http://schemas.microsoft.com/office/drawing/2014/main" id="{87585906-0AC6-11A0-12CA-74DC5890384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7344146" y="2586526"/>
            <a:ext cx="960730" cy="193446"/>
          </a:xfrm>
          <a:prstGeom prst="rect">
            <a:avLst/>
          </a:prstGeom>
        </p:spPr>
      </p:pic>
      <p:sp>
        <p:nvSpPr>
          <p:cNvPr id="2" name="Multiply 1">
            <a:extLst>
              <a:ext uri="{FF2B5EF4-FFF2-40B4-BE49-F238E27FC236}">
                <a16:creationId xmlns:a16="http://schemas.microsoft.com/office/drawing/2014/main" id="{7D0C2599-00A6-D8DD-7A9F-B81B63C1EC60}"/>
              </a:ext>
            </a:extLst>
          </p:cNvPr>
          <p:cNvSpPr/>
          <p:nvPr/>
        </p:nvSpPr>
        <p:spPr>
          <a:xfrm>
            <a:off x="665457" y="2414255"/>
            <a:ext cx="532951" cy="1082194"/>
          </a:xfrm>
          <a:prstGeom prst="mathMultiply">
            <a:avLst>
              <a:gd name="adj1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ultiply 3">
            <a:extLst>
              <a:ext uri="{FF2B5EF4-FFF2-40B4-BE49-F238E27FC236}">
                <a16:creationId xmlns:a16="http://schemas.microsoft.com/office/drawing/2014/main" id="{4587B53E-F7DA-2767-71DE-359534F35D73}"/>
              </a:ext>
            </a:extLst>
          </p:cNvPr>
          <p:cNvSpPr/>
          <p:nvPr/>
        </p:nvSpPr>
        <p:spPr>
          <a:xfrm>
            <a:off x="1341674" y="2590442"/>
            <a:ext cx="532951" cy="761565"/>
          </a:xfrm>
          <a:prstGeom prst="mathMultiply">
            <a:avLst>
              <a:gd name="adj1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>
            <a:extLst>
              <a:ext uri="{FF2B5EF4-FFF2-40B4-BE49-F238E27FC236}">
                <a16:creationId xmlns:a16="http://schemas.microsoft.com/office/drawing/2014/main" id="{1F12EF0C-51F1-9331-912F-B126EADAA6DD}"/>
              </a:ext>
            </a:extLst>
          </p:cNvPr>
          <p:cNvSpPr/>
          <p:nvPr/>
        </p:nvSpPr>
        <p:spPr>
          <a:xfrm>
            <a:off x="70623" y="3082205"/>
            <a:ext cx="5922696" cy="761565"/>
          </a:xfrm>
          <a:prstGeom prst="mathMultiply">
            <a:avLst>
              <a:gd name="adj1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5D51643-C3B7-B2B3-1673-C70030A45592}"/>
              </a:ext>
            </a:extLst>
          </p:cNvPr>
          <p:cNvSpPr/>
          <p:nvPr/>
        </p:nvSpPr>
        <p:spPr>
          <a:xfrm>
            <a:off x="7263701" y="852984"/>
            <a:ext cx="70750" cy="736187"/>
          </a:xfrm>
          <a:prstGeom prst="leftBrace">
            <a:avLst>
              <a:gd name="adj1" fmla="val 77619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1867BC-DE07-4310-CAE4-A1A9819DCB8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334451" y="2790091"/>
            <a:ext cx="1629106" cy="239194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9214CD00-2555-6374-2FD4-BBDE6B756D06}"/>
              </a:ext>
            </a:extLst>
          </p:cNvPr>
          <p:cNvSpPr/>
          <p:nvPr/>
        </p:nvSpPr>
        <p:spPr>
          <a:xfrm>
            <a:off x="7249925" y="2572973"/>
            <a:ext cx="51041" cy="461085"/>
          </a:xfrm>
          <a:prstGeom prst="leftBrace">
            <a:avLst>
              <a:gd name="adj1" fmla="val 77619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" grpId="0" animBg="1"/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D8DD65A-9150-EF11-4796-F7A83C334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5A409133-783C-F954-73A0-761BD6ECBD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Results for phase in Phase II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8254CD-B157-91DA-E1F9-D6E2DC122B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13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16171B-3CC4-3B33-025D-669213398B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sp>
        <p:nvSpPr>
          <p:cNvPr id="2" name="Google Shape;106;p2">
            <a:extLst>
              <a:ext uri="{FF2B5EF4-FFF2-40B4-BE49-F238E27FC236}">
                <a16:creationId xmlns:a16="http://schemas.microsoft.com/office/drawing/2014/main" id="{68156F38-50C9-7E33-798C-149B0C7EB018}"/>
              </a:ext>
            </a:extLst>
          </p:cNvPr>
          <p:cNvSpPr txBox="1">
            <a:spLocks/>
          </p:cNvSpPr>
          <p:nvPr/>
        </p:nvSpPr>
        <p:spPr>
          <a:xfrm>
            <a:off x="190498" y="1342560"/>
            <a:ext cx="8500277" cy="3014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Solving for f and evaluating amplitude equation integrals for    yields: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As expected, no nonlinear change to the frequency is predicted in this regime.  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Collisions erase phase-space structures before they can become chirping waves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This is </a:t>
            </a:r>
            <a:r>
              <a:rPr lang="en-US" i="1" dirty="0"/>
              <a:t>not </a:t>
            </a:r>
            <a:r>
              <a:rPr lang="en-US" dirty="0"/>
              <a:t>to say that chirping should not occur in the far-from-threshold regime, only that it will not occur in the limit considered here,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40FD56-4E3B-328E-A9E2-C934311C423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589572" y="1848235"/>
            <a:ext cx="1407770" cy="4177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CC9140-7663-10E2-50EF-178A1200C91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792083" y="1434767"/>
            <a:ext cx="107290" cy="18044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77FCCB0-F4E5-922A-7BB7-5208B16744A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293457" y="3637028"/>
            <a:ext cx="1291690" cy="219356"/>
            <a:chOff x="6706446" y="5433992"/>
            <a:chExt cx="1332634" cy="226309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F2C092A-BDC5-518D-37C5-495B1214FE2E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6706446" y="5512072"/>
              <a:ext cx="106281" cy="133003"/>
            </a:xfrm>
            <a:custGeom>
              <a:avLst/>
              <a:gdLst>
                <a:gd name="csX0" fmla="*/ 4733 w 106281"/>
                <a:gd name="csY0" fmla="*/ 38122 h 133003"/>
                <a:gd name="csX1" fmla="*/ 36921 w 106281"/>
                <a:gd name="csY1" fmla="*/ 14639 h 133003"/>
                <a:gd name="csX2" fmla="*/ 69716 w 106281"/>
                <a:gd name="csY2" fmla="*/ 66058 h 133003"/>
                <a:gd name="csX3" fmla="*/ 67287 w 106281"/>
                <a:gd name="csY3" fmla="*/ 85898 h 133003"/>
                <a:gd name="csX4" fmla="*/ 56760 w 106281"/>
                <a:gd name="csY4" fmla="*/ 129422 h 133003"/>
                <a:gd name="csX5" fmla="*/ 59392 w 106281"/>
                <a:gd name="csY5" fmla="*/ 133066 h 133003"/>
                <a:gd name="csX6" fmla="*/ 65870 w 106281"/>
                <a:gd name="csY6" fmla="*/ 120920 h 133003"/>
                <a:gd name="csX7" fmla="*/ 73360 w 106281"/>
                <a:gd name="csY7" fmla="*/ 86100 h 133003"/>
                <a:gd name="csX8" fmla="*/ 74980 w 106281"/>
                <a:gd name="csY8" fmla="*/ 78205 h 133003"/>
                <a:gd name="csX9" fmla="*/ 102512 w 106281"/>
                <a:gd name="csY9" fmla="*/ 12007 h 133003"/>
                <a:gd name="csX10" fmla="*/ 106358 w 106281"/>
                <a:gd name="csY10" fmla="*/ 4314 h 133003"/>
                <a:gd name="csX11" fmla="*/ 103929 w 106281"/>
                <a:gd name="csY11" fmla="*/ 2290 h 133003"/>
                <a:gd name="csX12" fmla="*/ 101500 w 106281"/>
                <a:gd name="csY12" fmla="*/ 3707 h 133003"/>
                <a:gd name="csX13" fmla="*/ 74777 w 106281"/>
                <a:gd name="csY13" fmla="*/ 63629 h 133003"/>
                <a:gd name="csX14" fmla="*/ 66477 w 106281"/>
                <a:gd name="csY14" fmla="*/ 22331 h 133003"/>
                <a:gd name="csX15" fmla="*/ 39553 w 106281"/>
                <a:gd name="csY15" fmla="*/ 63 h 133003"/>
                <a:gd name="csX16" fmla="*/ 77 w 106281"/>
                <a:gd name="csY16" fmla="*/ 37109 h 133003"/>
                <a:gd name="csX17" fmla="*/ 3923 w 106281"/>
                <a:gd name="csY17" fmla="*/ 39134 h 133003"/>
                <a:gd name="csX18" fmla="*/ 4733 w 106281"/>
                <a:gd name="csY18" fmla="*/ 38122 h 1330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6281" h="133003">
                  <a:moveTo>
                    <a:pt x="4733" y="38122"/>
                  </a:moveTo>
                  <a:cubicBezTo>
                    <a:pt x="12628" y="14841"/>
                    <a:pt x="34694" y="14639"/>
                    <a:pt x="36921" y="14639"/>
                  </a:cubicBezTo>
                  <a:cubicBezTo>
                    <a:pt x="67490" y="14639"/>
                    <a:pt x="69716" y="50066"/>
                    <a:pt x="69716" y="66058"/>
                  </a:cubicBezTo>
                  <a:cubicBezTo>
                    <a:pt x="69716" y="78407"/>
                    <a:pt x="68704" y="81849"/>
                    <a:pt x="67287" y="85898"/>
                  </a:cubicBezTo>
                  <a:cubicBezTo>
                    <a:pt x="62833" y="100676"/>
                    <a:pt x="56760" y="124159"/>
                    <a:pt x="56760" y="129422"/>
                  </a:cubicBezTo>
                  <a:cubicBezTo>
                    <a:pt x="56760" y="131649"/>
                    <a:pt x="57772" y="133066"/>
                    <a:pt x="59392" y="133066"/>
                  </a:cubicBezTo>
                  <a:cubicBezTo>
                    <a:pt x="62024" y="133066"/>
                    <a:pt x="63643" y="128613"/>
                    <a:pt x="65870" y="120920"/>
                  </a:cubicBezTo>
                  <a:cubicBezTo>
                    <a:pt x="70526" y="103915"/>
                    <a:pt x="72551" y="92376"/>
                    <a:pt x="73360" y="86100"/>
                  </a:cubicBezTo>
                  <a:cubicBezTo>
                    <a:pt x="73765" y="83468"/>
                    <a:pt x="74170" y="80837"/>
                    <a:pt x="74980" y="78205"/>
                  </a:cubicBezTo>
                  <a:cubicBezTo>
                    <a:pt x="81458" y="58163"/>
                    <a:pt x="94414" y="28000"/>
                    <a:pt x="102512" y="12007"/>
                  </a:cubicBezTo>
                  <a:cubicBezTo>
                    <a:pt x="103929" y="9577"/>
                    <a:pt x="106358" y="5124"/>
                    <a:pt x="106358" y="4314"/>
                  </a:cubicBezTo>
                  <a:cubicBezTo>
                    <a:pt x="106358" y="2290"/>
                    <a:pt x="104334" y="2290"/>
                    <a:pt x="103929" y="2290"/>
                  </a:cubicBezTo>
                  <a:cubicBezTo>
                    <a:pt x="103322" y="2290"/>
                    <a:pt x="102107" y="2290"/>
                    <a:pt x="101500" y="3707"/>
                  </a:cubicBezTo>
                  <a:cubicBezTo>
                    <a:pt x="90973" y="22939"/>
                    <a:pt x="82875" y="43183"/>
                    <a:pt x="74777" y="63629"/>
                  </a:cubicBezTo>
                  <a:cubicBezTo>
                    <a:pt x="74575" y="57354"/>
                    <a:pt x="74372" y="41968"/>
                    <a:pt x="66477" y="22331"/>
                  </a:cubicBezTo>
                  <a:cubicBezTo>
                    <a:pt x="61619" y="9982"/>
                    <a:pt x="53521" y="63"/>
                    <a:pt x="39553" y="63"/>
                  </a:cubicBezTo>
                  <a:cubicBezTo>
                    <a:pt x="14248" y="63"/>
                    <a:pt x="77" y="30834"/>
                    <a:pt x="77" y="37109"/>
                  </a:cubicBezTo>
                  <a:cubicBezTo>
                    <a:pt x="77" y="39134"/>
                    <a:pt x="1899" y="39134"/>
                    <a:pt x="3923" y="39134"/>
                  </a:cubicBezTo>
                  <a:lnTo>
                    <a:pt x="4733" y="3812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ED751C5-C662-2643-1604-C2B87F8FF62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829993" y="5449720"/>
              <a:ext cx="78749" cy="202440"/>
            </a:xfrm>
            <a:custGeom>
              <a:avLst/>
              <a:gdLst>
                <a:gd name="csX0" fmla="*/ 77820 w 78749"/>
                <a:gd name="csY0" fmla="*/ 7756 h 202440"/>
                <a:gd name="csX1" fmla="*/ 78832 w 78749"/>
                <a:gd name="csY1" fmla="*/ 4112 h 202440"/>
                <a:gd name="csX2" fmla="*/ 74783 w 78749"/>
                <a:gd name="csY2" fmla="*/ 63 h 202440"/>
                <a:gd name="csX3" fmla="*/ 71342 w 78749"/>
                <a:gd name="csY3" fmla="*/ 1885 h 202440"/>
                <a:gd name="csX4" fmla="*/ 1095 w 78749"/>
                <a:gd name="csY4" fmla="*/ 194811 h 202440"/>
                <a:gd name="csX5" fmla="*/ 82 w 78749"/>
                <a:gd name="csY5" fmla="*/ 198455 h 202440"/>
                <a:gd name="csX6" fmla="*/ 4131 w 78749"/>
                <a:gd name="csY6" fmla="*/ 202504 h 202440"/>
                <a:gd name="csX7" fmla="*/ 8585 w 78749"/>
                <a:gd name="csY7" fmla="*/ 197645 h 202440"/>
                <a:gd name="csX8" fmla="*/ 77820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20" y="7756"/>
                  </a:moveTo>
                  <a:cubicBezTo>
                    <a:pt x="78832" y="5124"/>
                    <a:pt x="78832" y="4314"/>
                    <a:pt x="78832" y="4112"/>
                  </a:cubicBezTo>
                  <a:cubicBezTo>
                    <a:pt x="78832" y="1885"/>
                    <a:pt x="77010" y="63"/>
                    <a:pt x="74783" y="63"/>
                  </a:cubicBezTo>
                  <a:cubicBezTo>
                    <a:pt x="73366" y="63"/>
                    <a:pt x="71949" y="670"/>
                    <a:pt x="71342" y="1885"/>
                  </a:cubicBezTo>
                  <a:lnTo>
                    <a:pt x="1095" y="194811"/>
                  </a:lnTo>
                  <a:cubicBezTo>
                    <a:pt x="82" y="197443"/>
                    <a:pt x="82" y="198252"/>
                    <a:pt x="82" y="198455"/>
                  </a:cubicBezTo>
                  <a:cubicBezTo>
                    <a:pt x="82" y="200682"/>
                    <a:pt x="1904" y="202504"/>
                    <a:pt x="4131" y="202504"/>
                  </a:cubicBezTo>
                  <a:cubicBezTo>
                    <a:pt x="6763" y="202504"/>
                    <a:pt x="7370" y="201087"/>
                    <a:pt x="8585" y="197645"/>
                  </a:cubicBezTo>
                  <a:lnTo>
                    <a:pt x="77820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3E006D1-172C-464B-40A0-832EDC9B31B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922508" y="5512072"/>
              <a:ext cx="120047" cy="91705"/>
            </a:xfrm>
            <a:custGeom>
              <a:avLst/>
              <a:gdLst>
                <a:gd name="csX0" fmla="*/ 120135 w 120047"/>
                <a:gd name="csY0" fmla="*/ 14234 h 91705"/>
                <a:gd name="csX1" fmla="*/ 112037 w 120047"/>
                <a:gd name="csY1" fmla="*/ 63 h 91705"/>
                <a:gd name="csX2" fmla="*/ 101308 w 120047"/>
                <a:gd name="csY2" fmla="*/ 9577 h 91705"/>
                <a:gd name="csX3" fmla="*/ 104344 w 120047"/>
                <a:gd name="csY3" fmla="*/ 15651 h 91705"/>
                <a:gd name="csX4" fmla="*/ 111430 w 120047"/>
                <a:gd name="csY4" fmla="*/ 32656 h 91705"/>
                <a:gd name="csX5" fmla="*/ 101308 w 120047"/>
                <a:gd name="csY5" fmla="*/ 61605 h 91705"/>
                <a:gd name="csX6" fmla="*/ 78230 w 120047"/>
                <a:gd name="csY6" fmla="*/ 77193 h 91705"/>
                <a:gd name="csX7" fmla="*/ 58593 w 120047"/>
                <a:gd name="csY7" fmla="*/ 58973 h 91705"/>
                <a:gd name="csX8" fmla="*/ 65476 w 120047"/>
                <a:gd name="csY8" fmla="*/ 35085 h 91705"/>
                <a:gd name="csX9" fmla="*/ 61832 w 120047"/>
                <a:gd name="csY9" fmla="*/ 30631 h 91705"/>
                <a:gd name="csX10" fmla="*/ 56366 w 120047"/>
                <a:gd name="csY10" fmla="*/ 34073 h 91705"/>
                <a:gd name="csX11" fmla="*/ 51710 w 120047"/>
                <a:gd name="csY11" fmla="*/ 58568 h 91705"/>
                <a:gd name="csX12" fmla="*/ 24178 w 120047"/>
                <a:gd name="csY12" fmla="*/ 77193 h 91705"/>
                <a:gd name="csX13" fmla="*/ 6566 w 120047"/>
                <a:gd name="csY13" fmla="*/ 53912 h 91705"/>
                <a:gd name="csX14" fmla="*/ 27214 w 120047"/>
                <a:gd name="csY14" fmla="*/ 4719 h 91705"/>
                <a:gd name="csX15" fmla="*/ 23368 w 120047"/>
                <a:gd name="csY15" fmla="*/ 873 h 91705"/>
                <a:gd name="csX16" fmla="*/ 18105 w 120047"/>
                <a:gd name="csY16" fmla="*/ 5326 h 91705"/>
                <a:gd name="csX17" fmla="*/ 87 w 120047"/>
                <a:gd name="csY17" fmla="*/ 62819 h 91705"/>
                <a:gd name="csX18" fmla="*/ 21344 w 120047"/>
                <a:gd name="csY18" fmla="*/ 91768 h 91705"/>
                <a:gd name="csX19" fmla="*/ 52520 w 120047"/>
                <a:gd name="csY19" fmla="*/ 70512 h 91705"/>
                <a:gd name="csX20" fmla="*/ 74788 w 120047"/>
                <a:gd name="csY20" fmla="*/ 91768 h 91705"/>
                <a:gd name="csX21" fmla="*/ 107584 w 120047"/>
                <a:gd name="csY21" fmla="*/ 64237 h 91705"/>
                <a:gd name="csX22" fmla="*/ 120135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35" y="14234"/>
                  </a:moveTo>
                  <a:cubicBezTo>
                    <a:pt x="120135" y="5124"/>
                    <a:pt x="116491" y="63"/>
                    <a:pt x="112037" y="63"/>
                  </a:cubicBezTo>
                  <a:cubicBezTo>
                    <a:pt x="106774" y="63"/>
                    <a:pt x="101308" y="4921"/>
                    <a:pt x="101308" y="9577"/>
                  </a:cubicBezTo>
                  <a:cubicBezTo>
                    <a:pt x="101308" y="11602"/>
                    <a:pt x="102320" y="13829"/>
                    <a:pt x="104344" y="15651"/>
                  </a:cubicBezTo>
                  <a:cubicBezTo>
                    <a:pt x="107786" y="18687"/>
                    <a:pt x="111430" y="24153"/>
                    <a:pt x="111430" y="32656"/>
                  </a:cubicBezTo>
                  <a:cubicBezTo>
                    <a:pt x="111430" y="40753"/>
                    <a:pt x="107584" y="52293"/>
                    <a:pt x="101308" y="61605"/>
                  </a:cubicBezTo>
                  <a:cubicBezTo>
                    <a:pt x="95235" y="70310"/>
                    <a:pt x="87744" y="77193"/>
                    <a:pt x="78230" y="77193"/>
                  </a:cubicBezTo>
                  <a:cubicBezTo>
                    <a:pt x="66690" y="77193"/>
                    <a:pt x="60415" y="69905"/>
                    <a:pt x="58593" y="58973"/>
                  </a:cubicBezTo>
                  <a:cubicBezTo>
                    <a:pt x="60820" y="53710"/>
                    <a:pt x="65476" y="40753"/>
                    <a:pt x="65476" y="35085"/>
                  </a:cubicBezTo>
                  <a:cubicBezTo>
                    <a:pt x="65476" y="32656"/>
                    <a:pt x="64464" y="30631"/>
                    <a:pt x="61832" y="30631"/>
                  </a:cubicBezTo>
                  <a:cubicBezTo>
                    <a:pt x="60212" y="30631"/>
                    <a:pt x="57985" y="31036"/>
                    <a:pt x="56366" y="34073"/>
                  </a:cubicBezTo>
                  <a:cubicBezTo>
                    <a:pt x="54139" y="38122"/>
                    <a:pt x="51710" y="51280"/>
                    <a:pt x="51710" y="58568"/>
                  </a:cubicBezTo>
                  <a:cubicBezTo>
                    <a:pt x="45029" y="68083"/>
                    <a:pt x="36932" y="77193"/>
                    <a:pt x="24178" y="77193"/>
                  </a:cubicBezTo>
                  <a:cubicBezTo>
                    <a:pt x="10817" y="77193"/>
                    <a:pt x="6566" y="65249"/>
                    <a:pt x="6566" y="53912"/>
                  </a:cubicBezTo>
                  <a:cubicBezTo>
                    <a:pt x="6566" y="28607"/>
                    <a:pt x="27214" y="7351"/>
                    <a:pt x="27214" y="4719"/>
                  </a:cubicBezTo>
                  <a:cubicBezTo>
                    <a:pt x="27214" y="2492"/>
                    <a:pt x="25595" y="873"/>
                    <a:pt x="23368" y="873"/>
                  </a:cubicBezTo>
                  <a:cubicBezTo>
                    <a:pt x="20736" y="873"/>
                    <a:pt x="19319" y="3504"/>
                    <a:pt x="18105" y="5326"/>
                  </a:cubicBezTo>
                  <a:cubicBezTo>
                    <a:pt x="7780" y="20307"/>
                    <a:pt x="87" y="44397"/>
                    <a:pt x="87" y="62819"/>
                  </a:cubicBezTo>
                  <a:cubicBezTo>
                    <a:pt x="87" y="76788"/>
                    <a:pt x="4744" y="91768"/>
                    <a:pt x="21344" y="91768"/>
                  </a:cubicBezTo>
                  <a:cubicBezTo>
                    <a:pt x="35717" y="91768"/>
                    <a:pt x="45232" y="81646"/>
                    <a:pt x="52520" y="70512"/>
                  </a:cubicBezTo>
                  <a:cubicBezTo>
                    <a:pt x="54342" y="82254"/>
                    <a:pt x="62237" y="91768"/>
                    <a:pt x="74788" y="91768"/>
                  </a:cubicBezTo>
                  <a:cubicBezTo>
                    <a:pt x="90578" y="91768"/>
                    <a:pt x="100296" y="79420"/>
                    <a:pt x="107584" y="64237"/>
                  </a:cubicBezTo>
                  <a:cubicBezTo>
                    <a:pt x="112442" y="54317"/>
                    <a:pt x="120135" y="26785"/>
                    <a:pt x="120135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AFCDFDD-FA36-C6BE-5986-8D514FCAAB4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7055442" y="5533571"/>
              <a:ext cx="57391" cy="99762"/>
            </a:xfrm>
            <a:custGeom>
              <a:avLst/>
              <a:gdLst>
                <a:gd name="csX0" fmla="*/ 28152 w 57391"/>
                <a:gd name="csY0" fmla="*/ 4316 h 99762"/>
                <a:gd name="csX1" fmla="*/ 28719 w 57391"/>
                <a:gd name="csY1" fmla="*/ 2048 h 99762"/>
                <a:gd name="csX2" fmla="*/ 26451 w 57391"/>
                <a:gd name="csY2" fmla="*/ 64 h 99762"/>
                <a:gd name="csX3" fmla="*/ 8313 w 57391"/>
                <a:gd name="csY3" fmla="*/ 1481 h 99762"/>
                <a:gd name="csX4" fmla="*/ 5195 w 57391"/>
                <a:gd name="csY4" fmla="*/ 4741 h 99762"/>
                <a:gd name="csX5" fmla="*/ 8880 w 57391"/>
                <a:gd name="csY5" fmla="*/ 6725 h 99762"/>
                <a:gd name="csX6" fmla="*/ 15682 w 57391"/>
                <a:gd name="csY6" fmla="*/ 8850 h 99762"/>
                <a:gd name="csX7" fmla="*/ 13414 w 57391"/>
                <a:gd name="csY7" fmla="*/ 18770 h 99762"/>
                <a:gd name="csX8" fmla="*/ 10155 w 57391"/>
                <a:gd name="csY8" fmla="*/ 31807 h 99762"/>
                <a:gd name="csX9" fmla="*/ 802 w 57391"/>
                <a:gd name="csY9" fmla="*/ 69501 h 99762"/>
                <a:gd name="csX10" fmla="*/ 94 w 57391"/>
                <a:gd name="csY10" fmla="*/ 76445 h 99762"/>
                <a:gd name="csX11" fmla="*/ 20925 w 57391"/>
                <a:gd name="csY11" fmla="*/ 99827 h 99762"/>
                <a:gd name="csX12" fmla="*/ 57486 w 57391"/>
                <a:gd name="csY12" fmla="*/ 59582 h 99762"/>
                <a:gd name="csX13" fmla="*/ 36229 w 57391"/>
                <a:gd name="csY13" fmla="*/ 35917 h 99762"/>
                <a:gd name="csX14" fmla="*/ 18374 w 57391"/>
                <a:gd name="csY14" fmla="*/ 43711 h 99762"/>
                <a:gd name="csX15" fmla="*/ 28152 w 57391"/>
                <a:gd name="csY15" fmla="*/ 4316 h 99762"/>
                <a:gd name="csX16" fmla="*/ 21066 w 57391"/>
                <a:gd name="csY16" fmla="*/ 95859 h 99762"/>
                <a:gd name="csX17" fmla="*/ 10155 w 57391"/>
                <a:gd name="csY17" fmla="*/ 81405 h 99762"/>
                <a:gd name="csX18" fmla="*/ 15398 w 57391"/>
                <a:gd name="csY18" fmla="*/ 55331 h 99762"/>
                <a:gd name="csX19" fmla="*/ 18941 w 57391"/>
                <a:gd name="csY19" fmla="*/ 49237 h 99762"/>
                <a:gd name="csX20" fmla="*/ 35804 w 57391"/>
                <a:gd name="csY20" fmla="*/ 39884 h 99762"/>
                <a:gd name="csX21" fmla="*/ 46149 w 57391"/>
                <a:gd name="csY21" fmla="*/ 53630 h 99762"/>
                <a:gd name="csX22" fmla="*/ 38780 w 57391"/>
                <a:gd name="csY22" fmla="*/ 82114 h 99762"/>
                <a:gd name="csX23" fmla="*/ 21066 w 57391"/>
                <a:gd name="csY23" fmla="*/ 95859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52" y="4316"/>
                  </a:moveTo>
                  <a:cubicBezTo>
                    <a:pt x="28294" y="4032"/>
                    <a:pt x="28719" y="2190"/>
                    <a:pt x="28719" y="2048"/>
                  </a:cubicBezTo>
                  <a:cubicBezTo>
                    <a:pt x="28719" y="1340"/>
                    <a:pt x="28152" y="64"/>
                    <a:pt x="26451" y="64"/>
                  </a:cubicBezTo>
                  <a:cubicBezTo>
                    <a:pt x="23617" y="64"/>
                    <a:pt x="11855" y="1198"/>
                    <a:pt x="8313" y="1481"/>
                  </a:cubicBezTo>
                  <a:cubicBezTo>
                    <a:pt x="7179" y="1623"/>
                    <a:pt x="5195" y="1765"/>
                    <a:pt x="5195" y="4741"/>
                  </a:cubicBezTo>
                  <a:cubicBezTo>
                    <a:pt x="5195" y="6725"/>
                    <a:pt x="7179" y="6725"/>
                    <a:pt x="8880" y="6725"/>
                  </a:cubicBezTo>
                  <a:cubicBezTo>
                    <a:pt x="15682" y="6725"/>
                    <a:pt x="15682" y="7717"/>
                    <a:pt x="15682" y="8850"/>
                  </a:cubicBezTo>
                  <a:cubicBezTo>
                    <a:pt x="15682" y="9842"/>
                    <a:pt x="14264" y="15511"/>
                    <a:pt x="13414" y="18770"/>
                  </a:cubicBezTo>
                  <a:lnTo>
                    <a:pt x="10155" y="31807"/>
                  </a:lnTo>
                  <a:cubicBezTo>
                    <a:pt x="8880" y="36625"/>
                    <a:pt x="1086" y="67659"/>
                    <a:pt x="802" y="69501"/>
                  </a:cubicBezTo>
                  <a:cubicBezTo>
                    <a:pt x="94" y="72902"/>
                    <a:pt x="94" y="74745"/>
                    <a:pt x="94" y="76445"/>
                  </a:cubicBezTo>
                  <a:cubicBezTo>
                    <a:pt x="94" y="90758"/>
                    <a:pt x="9163" y="99827"/>
                    <a:pt x="20925" y="99827"/>
                  </a:cubicBezTo>
                  <a:cubicBezTo>
                    <a:pt x="38638" y="99827"/>
                    <a:pt x="57486" y="80555"/>
                    <a:pt x="57486" y="59582"/>
                  </a:cubicBezTo>
                  <a:cubicBezTo>
                    <a:pt x="57486" y="43002"/>
                    <a:pt x="46007" y="35917"/>
                    <a:pt x="36229" y="35917"/>
                  </a:cubicBezTo>
                  <a:cubicBezTo>
                    <a:pt x="28860" y="35917"/>
                    <a:pt x="22625" y="40026"/>
                    <a:pt x="18374" y="43711"/>
                  </a:cubicBezTo>
                  <a:lnTo>
                    <a:pt x="28152" y="4316"/>
                  </a:lnTo>
                  <a:close/>
                  <a:moveTo>
                    <a:pt x="21066" y="95859"/>
                  </a:moveTo>
                  <a:cubicBezTo>
                    <a:pt x="14123" y="95859"/>
                    <a:pt x="10155" y="89766"/>
                    <a:pt x="10155" y="81405"/>
                  </a:cubicBezTo>
                  <a:cubicBezTo>
                    <a:pt x="10155" y="76162"/>
                    <a:pt x="11430" y="71344"/>
                    <a:pt x="15398" y="55331"/>
                  </a:cubicBezTo>
                  <a:cubicBezTo>
                    <a:pt x="16248" y="52638"/>
                    <a:pt x="16248" y="52355"/>
                    <a:pt x="18941" y="49237"/>
                  </a:cubicBezTo>
                  <a:cubicBezTo>
                    <a:pt x="24326" y="43002"/>
                    <a:pt x="30703" y="39884"/>
                    <a:pt x="35804" y="39884"/>
                  </a:cubicBezTo>
                  <a:cubicBezTo>
                    <a:pt x="41331" y="39884"/>
                    <a:pt x="46149" y="43994"/>
                    <a:pt x="46149" y="53630"/>
                  </a:cubicBezTo>
                  <a:cubicBezTo>
                    <a:pt x="46149" y="59440"/>
                    <a:pt x="43031" y="73894"/>
                    <a:pt x="38780" y="82114"/>
                  </a:cubicBezTo>
                  <a:cubicBezTo>
                    <a:pt x="35379" y="89057"/>
                    <a:pt x="28294" y="95859"/>
                    <a:pt x="21066" y="95859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D0A17CA-6EEA-93EB-AAC2-F0EE328B66C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194769" y="5486969"/>
              <a:ext cx="179969" cy="127942"/>
            </a:xfrm>
            <a:custGeom>
              <a:avLst/>
              <a:gdLst>
                <a:gd name="csX0" fmla="*/ 114277 w 179969"/>
                <a:gd name="csY0" fmla="*/ 8565 h 127942"/>
                <a:gd name="csX1" fmla="*/ 118326 w 179969"/>
                <a:gd name="csY1" fmla="*/ 4112 h 127942"/>
                <a:gd name="csX2" fmla="*/ 114277 w 179969"/>
                <a:gd name="csY2" fmla="*/ 63 h 127942"/>
                <a:gd name="csX3" fmla="*/ 110633 w 179969"/>
                <a:gd name="csY3" fmla="*/ 1277 h 127942"/>
                <a:gd name="csX4" fmla="*/ 3947 w 179969"/>
                <a:gd name="csY4" fmla="*/ 59580 h 127942"/>
                <a:gd name="csX5" fmla="*/ 100 w 179969"/>
                <a:gd name="csY5" fmla="*/ 64034 h 127942"/>
                <a:gd name="csX6" fmla="*/ 3947 w 179969"/>
                <a:gd name="csY6" fmla="*/ 68488 h 127942"/>
                <a:gd name="csX7" fmla="*/ 110431 w 179969"/>
                <a:gd name="csY7" fmla="*/ 126588 h 127942"/>
                <a:gd name="csX8" fmla="*/ 114277 w 179969"/>
                <a:gd name="csY8" fmla="*/ 128005 h 127942"/>
                <a:gd name="csX9" fmla="*/ 118326 w 179969"/>
                <a:gd name="csY9" fmla="*/ 123957 h 127942"/>
                <a:gd name="csX10" fmla="*/ 114277 w 179969"/>
                <a:gd name="csY10" fmla="*/ 119503 h 127942"/>
                <a:gd name="csX11" fmla="*/ 12652 w 179969"/>
                <a:gd name="csY11" fmla="*/ 64034 h 127942"/>
                <a:gd name="csX12" fmla="*/ 114277 w 179969"/>
                <a:gd name="csY12" fmla="*/ 8565 h 127942"/>
                <a:gd name="csX13" fmla="*/ 176021 w 179969"/>
                <a:gd name="csY13" fmla="*/ 8565 h 127942"/>
                <a:gd name="csX14" fmla="*/ 180070 w 179969"/>
                <a:gd name="csY14" fmla="*/ 4112 h 127942"/>
                <a:gd name="csX15" fmla="*/ 176021 w 179969"/>
                <a:gd name="csY15" fmla="*/ 63 h 127942"/>
                <a:gd name="csX16" fmla="*/ 172378 w 179969"/>
                <a:gd name="csY16" fmla="*/ 1277 h 127942"/>
                <a:gd name="csX17" fmla="*/ 65691 w 179969"/>
                <a:gd name="csY17" fmla="*/ 59580 h 127942"/>
                <a:gd name="csX18" fmla="*/ 61845 w 179969"/>
                <a:gd name="csY18" fmla="*/ 64034 h 127942"/>
                <a:gd name="csX19" fmla="*/ 65691 w 179969"/>
                <a:gd name="csY19" fmla="*/ 68488 h 127942"/>
                <a:gd name="csX20" fmla="*/ 172175 w 179969"/>
                <a:gd name="csY20" fmla="*/ 126588 h 127942"/>
                <a:gd name="csX21" fmla="*/ 176021 w 179969"/>
                <a:gd name="csY21" fmla="*/ 128005 h 127942"/>
                <a:gd name="csX22" fmla="*/ 180070 w 179969"/>
                <a:gd name="csY22" fmla="*/ 123957 h 127942"/>
                <a:gd name="csX23" fmla="*/ 176021 w 179969"/>
                <a:gd name="csY23" fmla="*/ 119503 h 127942"/>
                <a:gd name="csX24" fmla="*/ 74396 w 179969"/>
                <a:gd name="csY24" fmla="*/ 64034 h 127942"/>
                <a:gd name="csX25" fmla="*/ 176021 w 179969"/>
                <a:gd name="csY25" fmla="*/ 8565 h 127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79969" h="127942">
                  <a:moveTo>
                    <a:pt x="114277" y="8565"/>
                  </a:moveTo>
                  <a:cubicBezTo>
                    <a:pt x="116706" y="7148"/>
                    <a:pt x="118326" y="6338"/>
                    <a:pt x="118326" y="4112"/>
                  </a:cubicBezTo>
                  <a:cubicBezTo>
                    <a:pt x="118326" y="1277"/>
                    <a:pt x="116099" y="63"/>
                    <a:pt x="114277" y="63"/>
                  </a:cubicBezTo>
                  <a:cubicBezTo>
                    <a:pt x="112860" y="63"/>
                    <a:pt x="111443" y="873"/>
                    <a:pt x="110633" y="1277"/>
                  </a:cubicBezTo>
                  <a:lnTo>
                    <a:pt x="3947" y="59580"/>
                  </a:lnTo>
                  <a:cubicBezTo>
                    <a:pt x="1517" y="60997"/>
                    <a:pt x="100" y="61605"/>
                    <a:pt x="100" y="64034"/>
                  </a:cubicBezTo>
                  <a:cubicBezTo>
                    <a:pt x="100" y="66463"/>
                    <a:pt x="1517" y="67071"/>
                    <a:pt x="3947" y="68488"/>
                  </a:cubicBezTo>
                  <a:lnTo>
                    <a:pt x="110431" y="126588"/>
                  </a:lnTo>
                  <a:cubicBezTo>
                    <a:pt x="112860" y="128005"/>
                    <a:pt x="113467" y="128005"/>
                    <a:pt x="114277" y="128005"/>
                  </a:cubicBezTo>
                  <a:cubicBezTo>
                    <a:pt x="116909" y="128005"/>
                    <a:pt x="118326" y="125981"/>
                    <a:pt x="118326" y="123957"/>
                  </a:cubicBezTo>
                  <a:cubicBezTo>
                    <a:pt x="118326" y="121730"/>
                    <a:pt x="116706" y="120920"/>
                    <a:pt x="114277" y="119503"/>
                  </a:cubicBezTo>
                  <a:lnTo>
                    <a:pt x="12652" y="64034"/>
                  </a:lnTo>
                  <a:lnTo>
                    <a:pt x="114277" y="8565"/>
                  </a:lnTo>
                  <a:close/>
                  <a:moveTo>
                    <a:pt x="176021" y="8565"/>
                  </a:moveTo>
                  <a:cubicBezTo>
                    <a:pt x="178451" y="7148"/>
                    <a:pt x="180070" y="6338"/>
                    <a:pt x="180070" y="4112"/>
                  </a:cubicBezTo>
                  <a:cubicBezTo>
                    <a:pt x="180070" y="1277"/>
                    <a:pt x="177843" y="63"/>
                    <a:pt x="176021" y="63"/>
                  </a:cubicBezTo>
                  <a:cubicBezTo>
                    <a:pt x="174604" y="63"/>
                    <a:pt x="173187" y="873"/>
                    <a:pt x="172378" y="1277"/>
                  </a:cubicBezTo>
                  <a:lnTo>
                    <a:pt x="65691" y="59580"/>
                  </a:lnTo>
                  <a:cubicBezTo>
                    <a:pt x="63262" y="60997"/>
                    <a:pt x="61845" y="61605"/>
                    <a:pt x="61845" y="64034"/>
                  </a:cubicBezTo>
                  <a:cubicBezTo>
                    <a:pt x="61845" y="66463"/>
                    <a:pt x="63262" y="67071"/>
                    <a:pt x="65691" y="68488"/>
                  </a:cubicBezTo>
                  <a:lnTo>
                    <a:pt x="172175" y="126588"/>
                  </a:lnTo>
                  <a:cubicBezTo>
                    <a:pt x="174604" y="128005"/>
                    <a:pt x="175212" y="128005"/>
                    <a:pt x="176021" y="128005"/>
                  </a:cubicBezTo>
                  <a:cubicBezTo>
                    <a:pt x="178653" y="128005"/>
                    <a:pt x="180070" y="125981"/>
                    <a:pt x="180070" y="123957"/>
                  </a:cubicBezTo>
                  <a:cubicBezTo>
                    <a:pt x="180070" y="121730"/>
                    <a:pt x="178451" y="120920"/>
                    <a:pt x="176021" y="119503"/>
                  </a:cubicBezTo>
                  <a:lnTo>
                    <a:pt x="74396" y="64034"/>
                  </a:lnTo>
                  <a:lnTo>
                    <a:pt x="176021" y="8565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4E5D1DC-761E-271D-596F-29BE1908B09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453038" y="5512072"/>
              <a:ext cx="95349" cy="89478"/>
            </a:xfrm>
            <a:custGeom>
              <a:avLst/>
              <a:gdLst>
                <a:gd name="csX0" fmla="*/ 34730 w 95349"/>
                <a:gd name="csY0" fmla="*/ 2290 h 89478"/>
                <a:gd name="csX1" fmla="*/ 32099 w 95349"/>
                <a:gd name="csY1" fmla="*/ 63 h 89478"/>
                <a:gd name="csX2" fmla="*/ 7401 w 95349"/>
                <a:gd name="csY2" fmla="*/ 2087 h 89478"/>
                <a:gd name="csX3" fmla="*/ 3555 w 95349"/>
                <a:gd name="csY3" fmla="*/ 6136 h 89478"/>
                <a:gd name="csX4" fmla="*/ 8413 w 95349"/>
                <a:gd name="csY4" fmla="*/ 8565 h 89478"/>
                <a:gd name="csX5" fmla="*/ 18535 w 95349"/>
                <a:gd name="csY5" fmla="*/ 12007 h 89478"/>
                <a:gd name="csX6" fmla="*/ 14689 w 95349"/>
                <a:gd name="csY6" fmla="*/ 28404 h 89478"/>
                <a:gd name="csX7" fmla="*/ 2340 w 95349"/>
                <a:gd name="csY7" fmla="*/ 78003 h 89478"/>
                <a:gd name="csX8" fmla="*/ 113 w 95349"/>
                <a:gd name="csY8" fmla="*/ 87112 h 89478"/>
                <a:gd name="csX9" fmla="*/ 3352 w 95349"/>
                <a:gd name="csY9" fmla="*/ 89542 h 89478"/>
                <a:gd name="csX10" fmla="*/ 6186 w 95349"/>
                <a:gd name="csY10" fmla="*/ 89542 h 89478"/>
                <a:gd name="csX11" fmla="*/ 63275 w 95349"/>
                <a:gd name="csY11" fmla="*/ 59783 h 89478"/>
                <a:gd name="csX12" fmla="*/ 95463 w 95349"/>
                <a:gd name="csY12" fmla="*/ 5529 h 89478"/>
                <a:gd name="csX13" fmla="*/ 89592 w 95349"/>
                <a:gd name="csY13" fmla="*/ 63 h 89478"/>
                <a:gd name="csX14" fmla="*/ 81697 w 95349"/>
                <a:gd name="csY14" fmla="*/ 6743 h 89478"/>
                <a:gd name="csX15" fmla="*/ 14891 w 95349"/>
                <a:gd name="csY15" fmla="*/ 82861 h 89478"/>
                <a:gd name="csX16" fmla="*/ 34730 w 95349"/>
                <a:gd name="csY16" fmla="*/ 2290 h 89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95349" h="89478">
                  <a:moveTo>
                    <a:pt x="34730" y="2290"/>
                  </a:moveTo>
                  <a:cubicBezTo>
                    <a:pt x="34730" y="2087"/>
                    <a:pt x="34730" y="63"/>
                    <a:pt x="32099" y="63"/>
                  </a:cubicBezTo>
                  <a:cubicBezTo>
                    <a:pt x="27443" y="63"/>
                    <a:pt x="12664" y="1682"/>
                    <a:pt x="7401" y="2087"/>
                  </a:cubicBezTo>
                  <a:cubicBezTo>
                    <a:pt x="5781" y="2290"/>
                    <a:pt x="3555" y="2492"/>
                    <a:pt x="3555" y="6136"/>
                  </a:cubicBezTo>
                  <a:cubicBezTo>
                    <a:pt x="3555" y="8565"/>
                    <a:pt x="5377" y="8565"/>
                    <a:pt x="8413" y="8565"/>
                  </a:cubicBezTo>
                  <a:cubicBezTo>
                    <a:pt x="18130" y="8565"/>
                    <a:pt x="18535" y="9982"/>
                    <a:pt x="18535" y="12007"/>
                  </a:cubicBezTo>
                  <a:cubicBezTo>
                    <a:pt x="18535" y="13424"/>
                    <a:pt x="16106" y="22939"/>
                    <a:pt x="14689" y="28404"/>
                  </a:cubicBezTo>
                  <a:lnTo>
                    <a:pt x="2340" y="78003"/>
                  </a:lnTo>
                  <a:cubicBezTo>
                    <a:pt x="1530" y="81039"/>
                    <a:pt x="113" y="86707"/>
                    <a:pt x="113" y="87112"/>
                  </a:cubicBezTo>
                  <a:cubicBezTo>
                    <a:pt x="113" y="89339"/>
                    <a:pt x="2138" y="89542"/>
                    <a:pt x="3352" y="89542"/>
                  </a:cubicBezTo>
                  <a:lnTo>
                    <a:pt x="6186" y="89542"/>
                  </a:lnTo>
                  <a:cubicBezTo>
                    <a:pt x="20357" y="87112"/>
                    <a:pt x="42423" y="79217"/>
                    <a:pt x="63275" y="59783"/>
                  </a:cubicBezTo>
                  <a:cubicBezTo>
                    <a:pt x="89997" y="34883"/>
                    <a:pt x="95463" y="7351"/>
                    <a:pt x="95463" y="5529"/>
                  </a:cubicBezTo>
                  <a:cubicBezTo>
                    <a:pt x="95463" y="2087"/>
                    <a:pt x="93033" y="63"/>
                    <a:pt x="89592" y="63"/>
                  </a:cubicBezTo>
                  <a:cubicBezTo>
                    <a:pt x="87972" y="63"/>
                    <a:pt x="83316" y="873"/>
                    <a:pt x="81697" y="6743"/>
                  </a:cubicBezTo>
                  <a:cubicBezTo>
                    <a:pt x="68741" y="52697"/>
                    <a:pt x="37970" y="75371"/>
                    <a:pt x="14891" y="82861"/>
                  </a:cubicBezTo>
                  <a:lnTo>
                    <a:pt x="34730" y="2290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7A25FC4-652E-8A80-C25A-15710F1CA27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562850" y="5433992"/>
              <a:ext cx="65185" cy="96928"/>
            </a:xfrm>
            <a:custGeom>
              <a:avLst/>
              <a:gdLst>
                <a:gd name="csX0" fmla="*/ 31153 w 65185"/>
                <a:gd name="csY0" fmla="*/ 46823 h 96928"/>
                <a:gd name="csX1" fmla="*/ 50142 w 65185"/>
                <a:gd name="csY1" fmla="*/ 69638 h 96928"/>
                <a:gd name="csX2" fmla="*/ 31720 w 65185"/>
                <a:gd name="csY2" fmla="*/ 92453 h 96928"/>
                <a:gd name="csX3" fmla="*/ 7629 w 65185"/>
                <a:gd name="csY3" fmla="*/ 82534 h 96928"/>
                <a:gd name="csX4" fmla="*/ 15848 w 65185"/>
                <a:gd name="csY4" fmla="*/ 74598 h 96928"/>
                <a:gd name="csX5" fmla="*/ 8054 w 65185"/>
                <a:gd name="csY5" fmla="*/ 66804 h 96928"/>
                <a:gd name="csX6" fmla="*/ 119 w 65185"/>
                <a:gd name="csY6" fmla="*/ 75023 h 96928"/>
                <a:gd name="csX7" fmla="*/ 32003 w 65185"/>
                <a:gd name="csY7" fmla="*/ 96988 h 96928"/>
                <a:gd name="csX8" fmla="*/ 65305 w 65185"/>
                <a:gd name="csY8" fmla="*/ 69638 h 96928"/>
                <a:gd name="csX9" fmla="*/ 40647 w 65185"/>
                <a:gd name="csY9" fmla="*/ 44272 h 96928"/>
                <a:gd name="csX10" fmla="*/ 60912 w 65185"/>
                <a:gd name="csY10" fmla="*/ 19615 h 96928"/>
                <a:gd name="csX11" fmla="*/ 32287 w 65185"/>
                <a:gd name="csY11" fmla="*/ 59 h 96928"/>
                <a:gd name="csX12" fmla="*/ 4512 w 65185"/>
                <a:gd name="csY12" fmla="*/ 19048 h 96928"/>
                <a:gd name="csX13" fmla="*/ 11880 w 65185"/>
                <a:gd name="csY13" fmla="*/ 26559 h 96928"/>
                <a:gd name="csX14" fmla="*/ 19108 w 65185"/>
                <a:gd name="csY14" fmla="*/ 19332 h 96928"/>
                <a:gd name="csX15" fmla="*/ 11880 w 65185"/>
                <a:gd name="csY15" fmla="*/ 11963 h 96928"/>
                <a:gd name="csX16" fmla="*/ 31861 w 65185"/>
                <a:gd name="csY16" fmla="*/ 4169 h 96928"/>
                <a:gd name="csX17" fmla="*/ 47166 w 65185"/>
                <a:gd name="csY17" fmla="*/ 19615 h 96928"/>
                <a:gd name="csX18" fmla="*/ 41498 w 65185"/>
                <a:gd name="csY18" fmla="*/ 36478 h 96928"/>
                <a:gd name="csX19" fmla="*/ 25768 w 65185"/>
                <a:gd name="csY19" fmla="*/ 42572 h 96928"/>
                <a:gd name="csX20" fmla="*/ 21233 w 65185"/>
                <a:gd name="csY20" fmla="*/ 42997 h 96928"/>
                <a:gd name="csX21" fmla="*/ 19816 w 65185"/>
                <a:gd name="csY21" fmla="*/ 44839 h 96928"/>
                <a:gd name="csX22" fmla="*/ 23501 w 65185"/>
                <a:gd name="csY22" fmla="*/ 46823 h 96928"/>
                <a:gd name="csX23" fmla="*/ 3115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53" y="46823"/>
                  </a:moveTo>
                  <a:cubicBezTo>
                    <a:pt x="42206" y="46823"/>
                    <a:pt x="50142" y="54475"/>
                    <a:pt x="50142" y="69638"/>
                  </a:cubicBezTo>
                  <a:cubicBezTo>
                    <a:pt x="50142" y="87210"/>
                    <a:pt x="39939" y="92453"/>
                    <a:pt x="31720" y="92453"/>
                  </a:cubicBezTo>
                  <a:cubicBezTo>
                    <a:pt x="26051" y="92453"/>
                    <a:pt x="13581" y="90894"/>
                    <a:pt x="7629" y="82534"/>
                  </a:cubicBezTo>
                  <a:cubicBezTo>
                    <a:pt x="14290" y="82250"/>
                    <a:pt x="15848" y="77574"/>
                    <a:pt x="15848" y="74598"/>
                  </a:cubicBezTo>
                  <a:cubicBezTo>
                    <a:pt x="15848" y="70063"/>
                    <a:pt x="12447" y="66804"/>
                    <a:pt x="8054" y="66804"/>
                  </a:cubicBezTo>
                  <a:cubicBezTo>
                    <a:pt x="4087" y="66804"/>
                    <a:pt x="119" y="69213"/>
                    <a:pt x="119" y="75023"/>
                  </a:cubicBezTo>
                  <a:cubicBezTo>
                    <a:pt x="119" y="88344"/>
                    <a:pt x="14856" y="96988"/>
                    <a:pt x="32003" y="96988"/>
                  </a:cubicBezTo>
                  <a:cubicBezTo>
                    <a:pt x="51701" y="96988"/>
                    <a:pt x="65305" y="83809"/>
                    <a:pt x="65305" y="69638"/>
                  </a:cubicBezTo>
                  <a:cubicBezTo>
                    <a:pt x="65305" y="58585"/>
                    <a:pt x="56235" y="47532"/>
                    <a:pt x="40647" y="44272"/>
                  </a:cubicBezTo>
                  <a:cubicBezTo>
                    <a:pt x="55527" y="38887"/>
                    <a:pt x="60912" y="28259"/>
                    <a:pt x="60912" y="19615"/>
                  </a:cubicBezTo>
                  <a:cubicBezTo>
                    <a:pt x="60912" y="8420"/>
                    <a:pt x="48016" y="59"/>
                    <a:pt x="32287" y="59"/>
                  </a:cubicBezTo>
                  <a:cubicBezTo>
                    <a:pt x="16557" y="59"/>
                    <a:pt x="4512" y="7711"/>
                    <a:pt x="4512" y="19048"/>
                  </a:cubicBezTo>
                  <a:cubicBezTo>
                    <a:pt x="4512" y="23866"/>
                    <a:pt x="7629" y="26559"/>
                    <a:pt x="11880" y="26559"/>
                  </a:cubicBezTo>
                  <a:cubicBezTo>
                    <a:pt x="16273" y="26559"/>
                    <a:pt x="19108" y="23299"/>
                    <a:pt x="19108" y="19332"/>
                  </a:cubicBezTo>
                  <a:cubicBezTo>
                    <a:pt x="19108" y="15222"/>
                    <a:pt x="16273" y="12246"/>
                    <a:pt x="11880" y="11963"/>
                  </a:cubicBezTo>
                  <a:cubicBezTo>
                    <a:pt x="16840" y="5727"/>
                    <a:pt x="26618" y="4169"/>
                    <a:pt x="31861" y="4169"/>
                  </a:cubicBezTo>
                  <a:cubicBezTo>
                    <a:pt x="38238" y="4169"/>
                    <a:pt x="47166" y="7286"/>
                    <a:pt x="47166" y="19615"/>
                  </a:cubicBezTo>
                  <a:cubicBezTo>
                    <a:pt x="47166" y="25567"/>
                    <a:pt x="45182" y="32085"/>
                    <a:pt x="41498" y="36478"/>
                  </a:cubicBezTo>
                  <a:cubicBezTo>
                    <a:pt x="36821" y="41863"/>
                    <a:pt x="32853" y="42147"/>
                    <a:pt x="25768" y="42572"/>
                  </a:cubicBezTo>
                  <a:cubicBezTo>
                    <a:pt x="22225" y="42855"/>
                    <a:pt x="21942" y="42855"/>
                    <a:pt x="21233" y="42997"/>
                  </a:cubicBezTo>
                  <a:cubicBezTo>
                    <a:pt x="20950" y="42997"/>
                    <a:pt x="19816" y="43280"/>
                    <a:pt x="19816" y="44839"/>
                  </a:cubicBezTo>
                  <a:cubicBezTo>
                    <a:pt x="19816" y="46823"/>
                    <a:pt x="21092" y="46823"/>
                    <a:pt x="23501" y="46823"/>
                  </a:cubicBezTo>
                  <a:lnTo>
                    <a:pt x="3115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F4ABCB7-A72D-11B5-40B4-CCF6F48BF6C4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547838" y="5595682"/>
              <a:ext cx="60792" cy="64619"/>
            </a:xfrm>
            <a:custGeom>
              <a:avLst/>
              <a:gdLst>
                <a:gd name="csX0" fmla="*/ 56943 w 60792"/>
                <a:gd name="csY0" fmla="*/ 30958 h 64619"/>
                <a:gd name="csX1" fmla="*/ 60911 w 60792"/>
                <a:gd name="csY1" fmla="*/ 27840 h 64619"/>
                <a:gd name="csX2" fmla="*/ 32853 w 60792"/>
                <a:gd name="csY2" fmla="*/ 66 h 64619"/>
                <a:gd name="csX3" fmla="*/ 118 w 60792"/>
                <a:gd name="csY3" fmla="*/ 32233 h 64619"/>
                <a:gd name="csX4" fmla="*/ 34695 w 60792"/>
                <a:gd name="csY4" fmla="*/ 64685 h 64619"/>
                <a:gd name="csX5" fmla="*/ 60911 w 60792"/>
                <a:gd name="csY5" fmla="*/ 46263 h 64619"/>
                <a:gd name="csX6" fmla="*/ 58502 w 60792"/>
                <a:gd name="csY6" fmla="*/ 44279 h 64619"/>
                <a:gd name="csX7" fmla="*/ 55951 w 60792"/>
                <a:gd name="csY7" fmla="*/ 46546 h 64619"/>
                <a:gd name="csX8" fmla="*/ 35687 w 60792"/>
                <a:gd name="csY8" fmla="*/ 60150 h 64619"/>
                <a:gd name="csX9" fmla="*/ 18398 w 60792"/>
                <a:gd name="csY9" fmla="*/ 51789 h 64619"/>
                <a:gd name="csX10" fmla="*/ 13014 w 60792"/>
                <a:gd name="csY10" fmla="*/ 30958 h 64619"/>
                <a:gd name="csX11" fmla="*/ 56943 w 60792"/>
                <a:gd name="csY11" fmla="*/ 30958 h 64619"/>
                <a:gd name="csX12" fmla="*/ 13155 w 60792"/>
                <a:gd name="csY12" fmla="*/ 27274 h 64619"/>
                <a:gd name="csX13" fmla="*/ 32853 w 60792"/>
                <a:gd name="csY13" fmla="*/ 4033 h 64619"/>
                <a:gd name="csX14" fmla="*/ 50991 w 60792"/>
                <a:gd name="csY14" fmla="*/ 27274 h 64619"/>
                <a:gd name="csX15" fmla="*/ 13155 w 60792"/>
                <a:gd name="csY15" fmla="*/ 27274 h 64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0792" h="64619">
                  <a:moveTo>
                    <a:pt x="56943" y="30958"/>
                  </a:moveTo>
                  <a:cubicBezTo>
                    <a:pt x="59919" y="30958"/>
                    <a:pt x="60911" y="30958"/>
                    <a:pt x="60911" y="27840"/>
                  </a:cubicBezTo>
                  <a:cubicBezTo>
                    <a:pt x="60911" y="15370"/>
                    <a:pt x="53967" y="66"/>
                    <a:pt x="32853" y="66"/>
                  </a:cubicBezTo>
                  <a:cubicBezTo>
                    <a:pt x="14289" y="66"/>
                    <a:pt x="118" y="14803"/>
                    <a:pt x="118" y="32233"/>
                  </a:cubicBezTo>
                  <a:cubicBezTo>
                    <a:pt x="118" y="50230"/>
                    <a:pt x="15848" y="64685"/>
                    <a:pt x="34695" y="64685"/>
                  </a:cubicBezTo>
                  <a:cubicBezTo>
                    <a:pt x="53826" y="64685"/>
                    <a:pt x="60911" y="49380"/>
                    <a:pt x="60911" y="46263"/>
                  </a:cubicBezTo>
                  <a:cubicBezTo>
                    <a:pt x="60911" y="45696"/>
                    <a:pt x="60628" y="44279"/>
                    <a:pt x="58502" y="44279"/>
                  </a:cubicBezTo>
                  <a:cubicBezTo>
                    <a:pt x="56660" y="44279"/>
                    <a:pt x="56376" y="45129"/>
                    <a:pt x="55951" y="46546"/>
                  </a:cubicBezTo>
                  <a:cubicBezTo>
                    <a:pt x="51558" y="58024"/>
                    <a:pt x="40788" y="60150"/>
                    <a:pt x="35687" y="60150"/>
                  </a:cubicBezTo>
                  <a:cubicBezTo>
                    <a:pt x="29027" y="60150"/>
                    <a:pt x="22650" y="57174"/>
                    <a:pt x="18398" y="51789"/>
                  </a:cubicBezTo>
                  <a:cubicBezTo>
                    <a:pt x="13155" y="45129"/>
                    <a:pt x="13014" y="36485"/>
                    <a:pt x="13014" y="30958"/>
                  </a:cubicBezTo>
                  <a:lnTo>
                    <a:pt x="56943" y="30958"/>
                  </a:lnTo>
                  <a:close/>
                  <a:moveTo>
                    <a:pt x="13155" y="27274"/>
                  </a:moveTo>
                  <a:cubicBezTo>
                    <a:pt x="14714" y="7293"/>
                    <a:pt x="27468" y="4033"/>
                    <a:pt x="32853" y="4033"/>
                  </a:cubicBezTo>
                  <a:cubicBezTo>
                    <a:pt x="50283" y="4033"/>
                    <a:pt x="50850" y="23731"/>
                    <a:pt x="50991" y="27274"/>
                  </a:cubicBezTo>
                  <a:lnTo>
                    <a:pt x="13155" y="27274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BDEEF88-0A95-9E0D-1519-22FD6C3F925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619676" y="5559121"/>
              <a:ext cx="95936" cy="99762"/>
            </a:xfrm>
            <a:custGeom>
              <a:avLst/>
              <a:gdLst>
                <a:gd name="csX0" fmla="*/ 68709 w 95936"/>
                <a:gd name="csY0" fmla="*/ 43854 h 99762"/>
                <a:gd name="csX1" fmla="*/ 86564 w 95936"/>
                <a:gd name="csY1" fmla="*/ 43854 h 99762"/>
                <a:gd name="csX2" fmla="*/ 86564 w 95936"/>
                <a:gd name="csY2" fmla="*/ 38752 h 99762"/>
                <a:gd name="csX3" fmla="*/ 68142 w 95936"/>
                <a:gd name="csY3" fmla="*/ 38752 h 99762"/>
                <a:gd name="csX4" fmla="*/ 68142 w 95936"/>
                <a:gd name="csY4" fmla="*/ 22881 h 99762"/>
                <a:gd name="csX5" fmla="*/ 82029 w 95936"/>
                <a:gd name="csY5" fmla="*/ 4033 h 99762"/>
                <a:gd name="csX6" fmla="*/ 86139 w 95936"/>
                <a:gd name="csY6" fmla="*/ 4742 h 99762"/>
                <a:gd name="csX7" fmla="*/ 83021 w 95936"/>
                <a:gd name="csY7" fmla="*/ 10410 h 99762"/>
                <a:gd name="csX8" fmla="*/ 89540 w 95936"/>
                <a:gd name="csY8" fmla="*/ 16929 h 99762"/>
                <a:gd name="csX9" fmla="*/ 96058 w 95936"/>
                <a:gd name="csY9" fmla="*/ 10410 h 99762"/>
                <a:gd name="csX10" fmla="*/ 82171 w 95936"/>
                <a:gd name="csY10" fmla="*/ 66 h 99762"/>
                <a:gd name="csX11" fmla="*/ 65733 w 95936"/>
                <a:gd name="csY11" fmla="*/ 6017 h 99762"/>
                <a:gd name="csX12" fmla="*/ 47169 w 95936"/>
                <a:gd name="csY12" fmla="*/ 66 h 99762"/>
                <a:gd name="csX13" fmla="*/ 12309 w 95936"/>
                <a:gd name="csY13" fmla="*/ 23164 h 99762"/>
                <a:gd name="csX14" fmla="*/ 12309 w 95936"/>
                <a:gd name="csY14" fmla="*/ 38752 h 99762"/>
                <a:gd name="csX15" fmla="*/ 122 w 95936"/>
                <a:gd name="csY15" fmla="*/ 38752 h 99762"/>
                <a:gd name="csX16" fmla="*/ 122 w 95936"/>
                <a:gd name="csY16" fmla="*/ 43854 h 99762"/>
                <a:gd name="csX17" fmla="*/ 12309 w 95936"/>
                <a:gd name="csY17" fmla="*/ 43854 h 99762"/>
                <a:gd name="csX18" fmla="*/ 12309 w 95936"/>
                <a:gd name="csY18" fmla="*/ 88633 h 99762"/>
                <a:gd name="csX19" fmla="*/ 1680 w 95936"/>
                <a:gd name="csY19" fmla="*/ 94727 h 99762"/>
                <a:gd name="csX20" fmla="*/ 1680 w 95936"/>
                <a:gd name="csY20" fmla="*/ 99828 h 99762"/>
                <a:gd name="csX21" fmla="*/ 17552 w 95936"/>
                <a:gd name="csY21" fmla="*/ 99262 h 99762"/>
                <a:gd name="csX22" fmla="*/ 33565 w 95936"/>
                <a:gd name="csY22" fmla="*/ 99828 h 99762"/>
                <a:gd name="csX23" fmla="*/ 33565 w 95936"/>
                <a:gd name="csY23" fmla="*/ 94727 h 99762"/>
                <a:gd name="csX24" fmla="*/ 22937 w 95936"/>
                <a:gd name="csY24" fmla="*/ 88633 h 99762"/>
                <a:gd name="csX25" fmla="*/ 22937 w 95936"/>
                <a:gd name="csY25" fmla="*/ 43854 h 99762"/>
                <a:gd name="csX26" fmla="*/ 58080 w 95936"/>
                <a:gd name="csY26" fmla="*/ 43854 h 99762"/>
                <a:gd name="csX27" fmla="*/ 58080 w 95936"/>
                <a:gd name="csY27" fmla="*/ 88633 h 99762"/>
                <a:gd name="csX28" fmla="*/ 47452 w 95936"/>
                <a:gd name="csY28" fmla="*/ 94727 h 99762"/>
                <a:gd name="csX29" fmla="*/ 47452 w 95936"/>
                <a:gd name="csY29" fmla="*/ 99828 h 99762"/>
                <a:gd name="csX30" fmla="*/ 63607 w 95936"/>
                <a:gd name="csY30" fmla="*/ 99262 h 99762"/>
                <a:gd name="csX31" fmla="*/ 82029 w 95936"/>
                <a:gd name="csY31" fmla="*/ 99828 h 99762"/>
                <a:gd name="csX32" fmla="*/ 82029 w 95936"/>
                <a:gd name="csY32" fmla="*/ 94727 h 99762"/>
                <a:gd name="csX33" fmla="*/ 79195 w 95936"/>
                <a:gd name="csY33" fmla="*/ 94727 h 99762"/>
                <a:gd name="csX34" fmla="*/ 68709 w 95936"/>
                <a:gd name="csY34" fmla="*/ 88350 h 99762"/>
                <a:gd name="csX35" fmla="*/ 68709 w 95936"/>
                <a:gd name="csY35" fmla="*/ 43854 h 99762"/>
                <a:gd name="csX36" fmla="*/ 22370 w 95936"/>
                <a:gd name="csY36" fmla="*/ 38752 h 99762"/>
                <a:gd name="csX37" fmla="*/ 22370 w 95936"/>
                <a:gd name="csY37" fmla="*/ 23306 h 99762"/>
                <a:gd name="csX38" fmla="*/ 46744 w 95936"/>
                <a:gd name="csY38" fmla="*/ 4033 h 99762"/>
                <a:gd name="csX39" fmla="*/ 58789 w 95936"/>
                <a:gd name="csY39" fmla="*/ 6301 h 99762"/>
                <a:gd name="csX40" fmla="*/ 54821 w 95936"/>
                <a:gd name="csY40" fmla="*/ 12394 h 99762"/>
                <a:gd name="csX41" fmla="*/ 58364 w 95936"/>
                <a:gd name="csY41" fmla="*/ 18204 h 99762"/>
                <a:gd name="csX42" fmla="*/ 58080 w 95936"/>
                <a:gd name="csY42" fmla="*/ 22881 h 99762"/>
                <a:gd name="csX43" fmla="*/ 58080 w 95936"/>
                <a:gd name="csY43" fmla="*/ 38752 h 99762"/>
                <a:gd name="csX44" fmla="*/ 22370 w 95936"/>
                <a:gd name="csY44" fmla="*/ 38752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95936" h="99762">
                  <a:moveTo>
                    <a:pt x="68709" y="43854"/>
                  </a:moveTo>
                  <a:lnTo>
                    <a:pt x="86564" y="43854"/>
                  </a:lnTo>
                  <a:lnTo>
                    <a:pt x="86564" y="38752"/>
                  </a:lnTo>
                  <a:lnTo>
                    <a:pt x="68142" y="38752"/>
                  </a:lnTo>
                  <a:lnTo>
                    <a:pt x="68142" y="22881"/>
                  </a:lnTo>
                  <a:cubicBezTo>
                    <a:pt x="68142" y="10127"/>
                    <a:pt x="75652" y="4033"/>
                    <a:pt x="82029" y="4033"/>
                  </a:cubicBezTo>
                  <a:cubicBezTo>
                    <a:pt x="83305" y="4033"/>
                    <a:pt x="84722" y="4317"/>
                    <a:pt x="86139" y="4742"/>
                  </a:cubicBezTo>
                  <a:cubicBezTo>
                    <a:pt x="84155" y="5876"/>
                    <a:pt x="83021" y="8143"/>
                    <a:pt x="83021" y="10410"/>
                  </a:cubicBezTo>
                  <a:cubicBezTo>
                    <a:pt x="83021" y="14236"/>
                    <a:pt x="85714" y="16929"/>
                    <a:pt x="89540" y="16929"/>
                  </a:cubicBezTo>
                  <a:cubicBezTo>
                    <a:pt x="93366" y="16929"/>
                    <a:pt x="96058" y="14236"/>
                    <a:pt x="96058" y="10410"/>
                  </a:cubicBezTo>
                  <a:cubicBezTo>
                    <a:pt x="96058" y="4317"/>
                    <a:pt x="89965" y="66"/>
                    <a:pt x="82171" y="66"/>
                  </a:cubicBezTo>
                  <a:cubicBezTo>
                    <a:pt x="77069" y="66"/>
                    <a:pt x="70834" y="1624"/>
                    <a:pt x="65733" y="6017"/>
                  </a:cubicBezTo>
                  <a:cubicBezTo>
                    <a:pt x="61056" y="916"/>
                    <a:pt x="52695" y="66"/>
                    <a:pt x="47169" y="66"/>
                  </a:cubicBezTo>
                  <a:cubicBezTo>
                    <a:pt x="31723" y="66"/>
                    <a:pt x="12309" y="7151"/>
                    <a:pt x="12309" y="23164"/>
                  </a:cubicBezTo>
                  <a:lnTo>
                    <a:pt x="12309" y="38752"/>
                  </a:lnTo>
                  <a:lnTo>
                    <a:pt x="122" y="38752"/>
                  </a:lnTo>
                  <a:lnTo>
                    <a:pt x="122" y="43854"/>
                  </a:lnTo>
                  <a:lnTo>
                    <a:pt x="12309" y="43854"/>
                  </a:lnTo>
                  <a:lnTo>
                    <a:pt x="12309" y="88633"/>
                  </a:lnTo>
                  <a:cubicBezTo>
                    <a:pt x="12309" y="94727"/>
                    <a:pt x="10891" y="94727"/>
                    <a:pt x="1680" y="94727"/>
                  </a:cubicBezTo>
                  <a:lnTo>
                    <a:pt x="1680" y="99828"/>
                  </a:lnTo>
                  <a:cubicBezTo>
                    <a:pt x="1964" y="99828"/>
                    <a:pt x="11883" y="99262"/>
                    <a:pt x="17552" y="99262"/>
                  </a:cubicBezTo>
                  <a:cubicBezTo>
                    <a:pt x="22937" y="99262"/>
                    <a:pt x="28180" y="99403"/>
                    <a:pt x="33565" y="99828"/>
                  </a:cubicBezTo>
                  <a:lnTo>
                    <a:pt x="33565" y="94727"/>
                  </a:lnTo>
                  <a:cubicBezTo>
                    <a:pt x="24354" y="94727"/>
                    <a:pt x="22937" y="94727"/>
                    <a:pt x="22937" y="88633"/>
                  </a:cubicBezTo>
                  <a:lnTo>
                    <a:pt x="22937" y="43854"/>
                  </a:lnTo>
                  <a:lnTo>
                    <a:pt x="58080" y="43854"/>
                  </a:lnTo>
                  <a:lnTo>
                    <a:pt x="58080" y="88633"/>
                  </a:lnTo>
                  <a:cubicBezTo>
                    <a:pt x="58080" y="94727"/>
                    <a:pt x="56663" y="94727"/>
                    <a:pt x="47452" y="94727"/>
                  </a:cubicBezTo>
                  <a:lnTo>
                    <a:pt x="47452" y="99828"/>
                  </a:lnTo>
                  <a:cubicBezTo>
                    <a:pt x="48161" y="99828"/>
                    <a:pt x="57797" y="99262"/>
                    <a:pt x="63607" y="99262"/>
                  </a:cubicBezTo>
                  <a:cubicBezTo>
                    <a:pt x="69701" y="99262"/>
                    <a:pt x="75936" y="99545"/>
                    <a:pt x="82029" y="99828"/>
                  </a:cubicBezTo>
                  <a:lnTo>
                    <a:pt x="82029" y="94727"/>
                  </a:lnTo>
                  <a:lnTo>
                    <a:pt x="79195" y="94727"/>
                  </a:lnTo>
                  <a:cubicBezTo>
                    <a:pt x="68709" y="94727"/>
                    <a:pt x="68709" y="93168"/>
                    <a:pt x="68709" y="88350"/>
                  </a:cubicBezTo>
                  <a:lnTo>
                    <a:pt x="68709" y="43854"/>
                  </a:lnTo>
                  <a:close/>
                  <a:moveTo>
                    <a:pt x="22370" y="38752"/>
                  </a:moveTo>
                  <a:lnTo>
                    <a:pt x="22370" y="23306"/>
                  </a:lnTo>
                  <a:cubicBezTo>
                    <a:pt x="22370" y="9560"/>
                    <a:pt x="36257" y="4033"/>
                    <a:pt x="46744" y="4033"/>
                  </a:cubicBezTo>
                  <a:cubicBezTo>
                    <a:pt x="48019" y="4033"/>
                    <a:pt x="54113" y="4033"/>
                    <a:pt x="58789" y="6301"/>
                  </a:cubicBezTo>
                  <a:cubicBezTo>
                    <a:pt x="57230" y="6868"/>
                    <a:pt x="54821" y="8710"/>
                    <a:pt x="54821" y="12394"/>
                  </a:cubicBezTo>
                  <a:cubicBezTo>
                    <a:pt x="54821" y="14378"/>
                    <a:pt x="55530" y="16787"/>
                    <a:pt x="58364" y="18204"/>
                  </a:cubicBezTo>
                  <a:cubicBezTo>
                    <a:pt x="58080" y="19621"/>
                    <a:pt x="58080" y="21464"/>
                    <a:pt x="58080" y="22881"/>
                  </a:cubicBezTo>
                  <a:lnTo>
                    <a:pt x="58080" y="38752"/>
                  </a:lnTo>
                  <a:lnTo>
                    <a:pt x="22370" y="3875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2F53E56-8ECB-97FE-E211-A395D491A84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742883" y="5449720"/>
              <a:ext cx="78749" cy="202440"/>
            </a:xfrm>
            <a:custGeom>
              <a:avLst/>
              <a:gdLst>
                <a:gd name="csX0" fmla="*/ 77865 w 78749"/>
                <a:gd name="csY0" fmla="*/ 7756 h 202440"/>
                <a:gd name="csX1" fmla="*/ 78877 w 78749"/>
                <a:gd name="csY1" fmla="*/ 4112 h 202440"/>
                <a:gd name="csX2" fmla="*/ 74828 w 78749"/>
                <a:gd name="csY2" fmla="*/ 63 h 202440"/>
                <a:gd name="csX3" fmla="*/ 71387 w 78749"/>
                <a:gd name="csY3" fmla="*/ 1885 h 202440"/>
                <a:gd name="csX4" fmla="*/ 1140 w 78749"/>
                <a:gd name="csY4" fmla="*/ 194811 h 202440"/>
                <a:gd name="csX5" fmla="*/ 127 w 78749"/>
                <a:gd name="csY5" fmla="*/ 198455 h 202440"/>
                <a:gd name="csX6" fmla="*/ 4176 w 78749"/>
                <a:gd name="csY6" fmla="*/ 202504 h 202440"/>
                <a:gd name="csX7" fmla="*/ 8630 w 78749"/>
                <a:gd name="csY7" fmla="*/ 197645 h 202440"/>
                <a:gd name="csX8" fmla="*/ 77865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65" y="7756"/>
                  </a:moveTo>
                  <a:cubicBezTo>
                    <a:pt x="78877" y="5124"/>
                    <a:pt x="78877" y="4314"/>
                    <a:pt x="78877" y="4112"/>
                  </a:cubicBezTo>
                  <a:cubicBezTo>
                    <a:pt x="78877" y="1885"/>
                    <a:pt x="77055" y="63"/>
                    <a:pt x="74828" y="63"/>
                  </a:cubicBezTo>
                  <a:cubicBezTo>
                    <a:pt x="73411" y="63"/>
                    <a:pt x="71994" y="670"/>
                    <a:pt x="71387" y="1885"/>
                  </a:cubicBezTo>
                  <a:lnTo>
                    <a:pt x="1140" y="194811"/>
                  </a:lnTo>
                  <a:cubicBezTo>
                    <a:pt x="127" y="197443"/>
                    <a:pt x="127" y="198252"/>
                    <a:pt x="127" y="198455"/>
                  </a:cubicBezTo>
                  <a:cubicBezTo>
                    <a:pt x="127" y="200682"/>
                    <a:pt x="1949" y="202504"/>
                    <a:pt x="4176" y="202504"/>
                  </a:cubicBezTo>
                  <a:cubicBezTo>
                    <a:pt x="6808" y="202504"/>
                    <a:pt x="7415" y="201087"/>
                    <a:pt x="8630" y="197645"/>
                  </a:cubicBezTo>
                  <a:lnTo>
                    <a:pt x="77865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18200F2-A390-AAA6-D653-EF3B928D4A1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835399" y="5512072"/>
              <a:ext cx="120047" cy="91705"/>
            </a:xfrm>
            <a:custGeom>
              <a:avLst/>
              <a:gdLst>
                <a:gd name="csX0" fmla="*/ 120180 w 120047"/>
                <a:gd name="csY0" fmla="*/ 14234 h 91705"/>
                <a:gd name="csX1" fmla="*/ 112082 w 120047"/>
                <a:gd name="csY1" fmla="*/ 63 h 91705"/>
                <a:gd name="csX2" fmla="*/ 101353 w 120047"/>
                <a:gd name="csY2" fmla="*/ 9577 h 91705"/>
                <a:gd name="csX3" fmla="*/ 104389 w 120047"/>
                <a:gd name="csY3" fmla="*/ 15651 h 91705"/>
                <a:gd name="csX4" fmla="*/ 111475 w 120047"/>
                <a:gd name="csY4" fmla="*/ 32656 h 91705"/>
                <a:gd name="csX5" fmla="*/ 101353 w 120047"/>
                <a:gd name="csY5" fmla="*/ 61605 h 91705"/>
                <a:gd name="csX6" fmla="*/ 78275 w 120047"/>
                <a:gd name="csY6" fmla="*/ 77193 h 91705"/>
                <a:gd name="csX7" fmla="*/ 58638 w 120047"/>
                <a:gd name="csY7" fmla="*/ 58973 h 91705"/>
                <a:gd name="csX8" fmla="*/ 65521 w 120047"/>
                <a:gd name="csY8" fmla="*/ 35085 h 91705"/>
                <a:gd name="csX9" fmla="*/ 61877 w 120047"/>
                <a:gd name="csY9" fmla="*/ 30631 h 91705"/>
                <a:gd name="csX10" fmla="*/ 56411 w 120047"/>
                <a:gd name="csY10" fmla="*/ 34073 h 91705"/>
                <a:gd name="csX11" fmla="*/ 51755 w 120047"/>
                <a:gd name="csY11" fmla="*/ 58568 h 91705"/>
                <a:gd name="csX12" fmla="*/ 24223 w 120047"/>
                <a:gd name="csY12" fmla="*/ 77193 h 91705"/>
                <a:gd name="csX13" fmla="*/ 6610 w 120047"/>
                <a:gd name="csY13" fmla="*/ 53912 h 91705"/>
                <a:gd name="csX14" fmla="*/ 27259 w 120047"/>
                <a:gd name="csY14" fmla="*/ 4719 h 91705"/>
                <a:gd name="csX15" fmla="*/ 23413 w 120047"/>
                <a:gd name="csY15" fmla="*/ 873 h 91705"/>
                <a:gd name="csX16" fmla="*/ 18150 w 120047"/>
                <a:gd name="csY16" fmla="*/ 5326 h 91705"/>
                <a:gd name="csX17" fmla="*/ 132 w 120047"/>
                <a:gd name="csY17" fmla="*/ 62819 h 91705"/>
                <a:gd name="csX18" fmla="*/ 21389 w 120047"/>
                <a:gd name="csY18" fmla="*/ 91768 h 91705"/>
                <a:gd name="csX19" fmla="*/ 52564 w 120047"/>
                <a:gd name="csY19" fmla="*/ 70512 h 91705"/>
                <a:gd name="csX20" fmla="*/ 74833 w 120047"/>
                <a:gd name="csY20" fmla="*/ 91768 h 91705"/>
                <a:gd name="csX21" fmla="*/ 107628 w 120047"/>
                <a:gd name="csY21" fmla="*/ 64237 h 91705"/>
                <a:gd name="csX22" fmla="*/ 120180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80" y="14234"/>
                  </a:moveTo>
                  <a:cubicBezTo>
                    <a:pt x="120180" y="5124"/>
                    <a:pt x="116536" y="63"/>
                    <a:pt x="112082" y="63"/>
                  </a:cubicBezTo>
                  <a:cubicBezTo>
                    <a:pt x="106819" y="63"/>
                    <a:pt x="101353" y="4921"/>
                    <a:pt x="101353" y="9577"/>
                  </a:cubicBezTo>
                  <a:cubicBezTo>
                    <a:pt x="101353" y="11602"/>
                    <a:pt x="102365" y="13829"/>
                    <a:pt x="104389" y="15651"/>
                  </a:cubicBezTo>
                  <a:cubicBezTo>
                    <a:pt x="107831" y="18687"/>
                    <a:pt x="111475" y="24153"/>
                    <a:pt x="111475" y="32656"/>
                  </a:cubicBezTo>
                  <a:cubicBezTo>
                    <a:pt x="111475" y="40753"/>
                    <a:pt x="107628" y="52293"/>
                    <a:pt x="101353" y="61605"/>
                  </a:cubicBezTo>
                  <a:cubicBezTo>
                    <a:pt x="95280" y="70310"/>
                    <a:pt x="87789" y="77193"/>
                    <a:pt x="78275" y="77193"/>
                  </a:cubicBezTo>
                  <a:cubicBezTo>
                    <a:pt x="66735" y="77193"/>
                    <a:pt x="60460" y="69905"/>
                    <a:pt x="58638" y="58973"/>
                  </a:cubicBezTo>
                  <a:cubicBezTo>
                    <a:pt x="60865" y="53710"/>
                    <a:pt x="65521" y="40753"/>
                    <a:pt x="65521" y="35085"/>
                  </a:cubicBezTo>
                  <a:cubicBezTo>
                    <a:pt x="65521" y="32656"/>
                    <a:pt x="64509" y="30631"/>
                    <a:pt x="61877" y="30631"/>
                  </a:cubicBezTo>
                  <a:cubicBezTo>
                    <a:pt x="60257" y="30631"/>
                    <a:pt x="58030" y="31036"/>
                    <a:pt x="56411" y="34073"/>
                  </a:cubicBezTo>
                  <a:cubicBezTo>
                    <a:pt x="54184" y="38122"/>
                    <a:pt x="51755" y="51280"/>
                    <a:pt x="51755" y="58568"/>
                  </a:cubicBezTo>
                  <a:cubicBezTo>
                    <a:pt x="45074" y="68083"/>
                    <a:pt x="36977" y="77193"/>
                    <a:pt x="24223" y="77193"/>
                  </a:cubicBezTo>
                  <a:cubicBezTo>
                    <a:pt x="10862" y="77193"/>
                    <a:pt x="6610" y="65249"/>
                    <a:pt x="6610" y="53912"/>
                  </a:cubicBezTo>
                  <a:cubicBezTo>
                    <a:pt x="6610" y="28607"/>
                    <a:pt x="27259" y="7351"/>
                    <a:pt x="27259" y="4719"/>
                  </a:cubicBezTo>
                  <a:cubicBezTo>
                    <a:pt x="27259" y="2492"/>
                    <a:pt x="25640" y="873"/>
                    <a:pt x="23413" y="873"/>
                  </a:cubicBezTo>
                  <a:cubicBezTo>
                    <a:pt x="20781" y="873"/>
                    <a:pt x="19364" y="3504"/>
                    <a:pt x="18150" y="5326"/>
                  </a:cubicBezTo>
                  <a:cubicBezTo>
                    <a:pt x="7825" y="20307"/>
                    <a:pt x="132" y="44397"/>
                    <a:pt x="132" y="62819"/>
                  </a:cubicBezTo>
                  <a:cubicBezTo>
                    <a:pt x="132" y="76788"/>
                    <a:pt x="4788" y="91768"/>
                    <a:pt x="21389" y="91768"/>
                  </a:cubicBezTo>
                  <a:cubicBezTo>
                    <a:pt x="35762" y="91768"/>
                    <a:pt x="45277" y="81646"/>
                    <a:pt x="52564" y="70512"/>
                  </a:cubicBezTo>
                  <a:cubicBezTo>
                    <a:pt x="54386" y="82254"/>
                    <a:pt x="62282" y="91768"/>
                    <a:pt x="74833" y="91768"/>
                  </a:cubicBezTo>
                  <a:cubicBezTo>
                    <a:pt x="90623" y="91768"/>
                    <a:pt x="100341" y="79420"/>
                    <a:pt x="107628" y="64237"/>
                  </a:cubicBezTo>
                  <a:cubicBezTo>
                    <a:pt x="112487" y="54317"/>
                    <a:pt x="120180" y="26785"/>
                    <a:pt x="120180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5452D6A-FAD7-FAD0-7E1F-440CE15943E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973895" y="5433992"/>
              <a:ext cx="65185" cy="96928"/>
            </a:xfrm>
            <a:custGeom>
              <a:avLst/>
              <a:gdLst>
                <a:gd name="csX0" fmla="*/ 31173 w 65185"/>
                <a:gd name="csY0" fmla="*/ 46823 h 96928"/>
                <a:gd name="csX1" fmla="*/ 50162 w 65185"/>
                <a:gd name="csY1" fmla="*/ 69638 h 96928"/>
                <a:gd name="csX2" fmla="*/ 31740 w 65185"/>
                <a:gd name="csY2" fmla="*/ 92453 h 96928"/>
                <a:gd name="csX3" fmla="*/ 7649 w 65185"/>
                <a:gd name="csY3" fmla="*/ 82534 h 96928"/>
                <a:gd name="csX4" fmla="*/ 15869 w 65185"/>
                <a:gd name="csY4" fmla="*/ 74598 h 96928"/>
                <a:gd name="csX5" fmla="*/ 8075 w 65185"/>
                <a:gd name="csY5" fmla="*/ 66804 h 96928"/>
                <a:gd name="csX6" fmla="*/ 139 w 65185"/>
                <a:gd name="csY6" fmla="*/ 75023 h 96928"/>
                <a:gd name="csX7" fmla="*/ 32023 w 65185"/>
                <a:gd name="csY7" fmla="*/ 96988 h 96928"/>
                <a:gd name="csX8" fmla="*/ 65325 w 65185"/>
                <a:gd name="csY8" fmla="*/ 69638 h 96928"/>
                <a:gd name="csX9" fmla="*/ 40668 w 65185"/>
                <a:gd name="csY9" fmla="*/ 44272 h 96928"/>
                <a:gd name="csX10" fmla="*/ 60932 w 65185"/>
                <a:gd name="csY10" fmla="*/ 19615 h 96928"/>
                <a:gd name="csX11" fmla="*/ 32307 w 65185"/>
                <a:gd name="csY11" fmla="*/ 59 h 96928"/>
                <a:gd name="csX12" fmla="*/ 4532 w 65185"/>
                <a:gd name="csY12" fmla="*/ 19048 h 96928"/>
                <a:gd name="csX13" fmla="*/ 11901 w 65185"/>
                <a:gd name="csY13" fmla="*/ 26559 h 96928"/>
                <a:gd name="csX14" fmla="*/ 19128 w 65185"/>
                <a:gd name="csY14" fmla="*/ 19332 h 96928"/>
                <a:gd name="csX15" fmla="*/ 11901 w 65185"/>
                <a:gd name="csY15" fmla="*/ 11963 h 96928"/>
                <a:gd name="csX16" fmla="*/ 31882 w 65185"/>
                <a:gd name="csY16" fmla="*/ 4169 h 96928"/>
                <a:gd name="csX17" fmla="*/ 47186 w 65185"/>
                <a:gd name="csY17" fmla="*/ 19615 h 96928"/>
                <a:gd name="csX18" fmla="*/ 41518 w 65185"/>
                <a:gd name="csY18" fmla="*/ 36478 h 96928"/>
                <a:gd name="csX19" fmla="*/ 25788 w 65185"/>
                <a:gd name="csY19" fmla="*/ 42572 h 96928"/>
                <a:gd name="csX20" fmla="*/ 21253 w 65185"/>
                <a:gd name="csY20" fmla="*/ 42997 h 96928"/>
                <a:gd name="csX21" fmla="*/ 19836 w 65185"/>
                <a:gd name="csY21" fmla="*/ 44839 h 96928"/>
                <a:gd name="csX22" fmla="*/ 23521 w 65185"/>
                <a:gd name="csY22" fmla="*/ 46823 h 96928"/>
                <a:gd name="csX23" fmla="*/ 3117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73" y="46823"/>
                  </a:moveTo>
                  <a:cubicBezTo>
                    <a:pt x="42226" y="46823"/>
                    <a:pt x="50162" y="54475"/>
                    <a:pt x="50162" y="69638"/>
                  </a:cubicBezTo>
                  <a:cubicBezTo>
                    <a:pt x="50162" y="87210"/>
                    <a:pt x="39959" y="92453"/>
                    <a:pt x="31740" y="92453"/>
                  </a:cubicBezTo>
                  <a:cubicBezTo>
                    <a:pt x="26072" y="92453"/>
                    <a:pt x="13601" y="90894"/>
                    <a:pt x="7649" y="82534"/>
                  </a:cubicBezTo>
                  <a:cubicBezTo>
                    <a:pt x="14310" y="82250"/>
                    <a:pt x="15869" y="77574"/>
                    <a:pt x="15869" y="74598"/>
                  </a:cubicBezTo>
                  <a:cubicBezTo>
                    <a:pt x="15869" y="70063"/>
                    <a:pt x="12468" y="66804"/>
                    <a:pt x="8075" y="66804"/>
                  </a:cubicBezTo>
                  <a:cubicBezTo>
                    <a:pt x="4107" y="66804"/>
                    <a:pt x="139" y="69213"/>
                    <a:pt x="139" y="75023"/>
                  </a:cubicBezTo>
                  <a:cubicBezTo>
                    <a:pt x="139" y="88344"/>
                    <a:pt x="14877" y="96988"/>
                    <a:pt x="32023" y="96988"/>
                  </a:cubicBezTo>
                  <a:cubicBezTo>
                    <a:pt x="51721" y="96988"/>
                    <a:pt x="65325" y="83809"/>
                    <a:pt x="65325" y="69638"/>
                  </a:cubicBezTo>
                  <a:cubicBezTo>
                    <a:pt x="65325" y="58585"/>
                    <a:pt x="56255" y="47532"/>
                    <a:pt x="40668" y="44272"/>
                  </a:cubicBezTo>
                  <a:cubicBezTo>
                    <a:pt x="55547" y="38887"/>
                    <a:pt x="60932" y="28259"/>
                    <a:pt x="60932" y="19615"/>
                  </a:cubicBezTo>
                  <a:cubicBezTo>
                    <a:pt x="60932" y="8420"/>
                    <a:pt x="48036" y="59"/>
                    <a:pt x="32307" y="59"/>
                  </a:cubicBezTo>
                  <a:cubicBezTo>
                    <a:pt x="16577" y="59"/>
                    <a:pt x="4532" y="7711"/>
                    <a:pt x="4532" y="19048"/>
                  </a:cubicBezTo>
                  <a:cubicBezTo>
                    <a:pt x="4532" y="23866"/>
                    <a:pt x="7649" y="26559"/>
                    <a:pt x="11901" y="26559"/>
                  </a:cubicBezTo>
                  <a:cubicBezTo>
                    <a:pt x="16294" y="26559"/>
                    <a:pt x="19128" y="23299"/>
                    <a:pt x="19128" y="19332"/>
                  </a:cubicBezTo>
                  <a:cubicBezTo>
                    <a:pt x="19128" y="15222"/>
                    <a:pt x="16294" y="12246"/>
                    <a:pt x="11901" y="11963"/>
                  </a:cubicBezTo>
                  <a:cubicBezTo>
                    <a:pt x="16861" y="5727"/>
                    <a:pt x="26638" y="4169"/>
                    <a:pt x="31882" y="4169"/>
                  </a:cubicBezTo>
                  <a:cubicBezTo>
                    <a:pt x="38259" y="4169"/>
                    <a:pt x="47186" y="7286"/>
                    <a:pt x="47186" y="19615"/>
                  </a:cubicBezTo>
                  <a:cubicBezTo>
                    <a:pt x="47186" y="25567"/>
                    <a:pt x="45202" y="32085"/>
                    <a:pt x="41518" y="36478"/>
                  </a:cubicBezTo>
                  <a:cubicBezTo>
                    <a:pt x="36841" y="41863"/>
                    <a:pt x="32874" y="42147"/>
                    <a:pt x="25788" y="42572"/>
                  </a:cubicBezTo>
                  <a:cubicBezTo>
                    <a:pt x="22245" y="42855"/>
                    <a:pt x="21962" y="42855"/>
                    <a:pt x="21253" y="42997"/>
                  </a:cubicBezTo>
                  <a:cubicBezTo>
                    <a:pt x="20970" y="42997"/>
                    <a:pt x="19836" y="43280"/>
                    <a:pt x="19836" y="44839"/>
                  </a:cubicBezTo>
                  <a:cubicBezTo>
                    <a:pt x="19836" y="46823"/>
                    <a:pt x="21112" y="46823"/>
                    <a:pt x="23521" y="46823"/>
                  </a:cubicBezTo>
                  <a:lnTo>
                    <a:pt x="3117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198778D-1E5F-428C-6723-5A23A8AAF93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968333" y="5560538"/>
              <a:ext cx="57391" cy="99762"/>
            </a:xfrm>
            <a:custGeom>
              <a:avLst/>
              <a:gdLst>
                <a:gd name="csX0" fmla="*/ 28197 w 57391"/>
                <a:gd name="csY0" fmla="*/ 4317 h 99762"/>
                <a:gd name="csX1" fmla="*/ 28764 w 57391"/>
                <a:gd name="csY1" fmla="*/ 2050 h 99762"/>
                <a:gd name="csX2" fmla="*/ 26496 w 57391"/>
                <a:gd name="csY2" fmla="*/ 66 h 99762"/>
                <a:gd name="csX3" fmla="*/ 8358 w 57391"/>
                <a:gd name="csY3" fmla="*/ 1483 h 99762"/>
                <a:gd name="csX4" fmla="*/ 5240 w 57391"/>
                <a:gd name="csY4" fmla="*/ 4742 h 99762"/>
                <a:gd name="csX5" fmla="*/ 8924 w 57391"/>
                <a:gd name="csY5" fmla="*/ 6726 h 99762"/>
                <a:gd name="csX6" fmla="*/ 15726 w 57391"/>
                <a:gd name="csY6" fmla="*/ 8852 h 99762"/>
                <a:gd name="csX7" fmla="*/ 13459 w 57391"/>
                <a:gd name="csY7" fmla="*/ 18771 h 99762"/>
                <a:gd name="csX8" fmla="*/ 10200 w 57391"/>
                <a:gd name="csY8" fmla="*/ 31808 h 99762"/>
                <a:gd name="csX9" fmla="*/ 847 w 57391"/>
                <a:gd name="csY9" fmla="*/ 69503 h 99762"/>
                <a:gd name="csX10" fmla="*/ 139 w 57391"/>
                <a:gd name="csY10" fmla="*/ 76447 h 99762"/>
                <a:gd name="csX11" fmla="*/ 20970 w 57391"/>
                <a:gd name="csY11" fmla="*/ 99828 h 99762"/>
                <a:gd name="csX12" fmla="*/ 57531 w 57391"/>
                <a:gd name="csY12" fmla="*/ 59583 h 99762"/>
                <a:gd name="csX13" fmla="*/ 36274 w 57391"/>
                <a:gd name="csY13" fmla="*/ 35918 h 99762"/>
                <a:gd name="csX14" fmla="*/ 18419 w 57391"/>
                <a:gd name="csY14" fmla="*/ 43712 h 99762"/>
                <a:gd name="csX15" fmla="*/ 28197 w 57391"/>
                <a:gd name="csY15" fmla="*/ 4317 h 99762"/>
                <a:gd name="csX16" fmla="*/ 21111 w 57391"/>
                <a:gd name="csY16" fmla="*/ 95861 h 99762"/>
                <a:gd name="csX17" fmla="*/ 10200 w 57391"/>
                <a:gd name="csY17" fmla="*/ 81406 h 99762"/>
                <a:gd name="csX18" fmla="*/ 15443 w 57391"/>
                <a:gd name="csY18" fmla="*/ 55332 h 99762"/>
                <a:gd name="csX19" fmla="*/ 18986 w 57391"/>
                <a:gd name="csY19" fmla="*/ 49238 h 99762"/>
                <a:gd name="csX20" fmla="*/ 35849 w 57391"/>
                <a:gd name="csY20" fmla="*/ 39886 h 99762"/>
                <a:gd name="csX21" fmla="*/ 46194 w 57391"/>
                <a:gd name="csY21" fmla="*/ 53631 h 99762"/>
                <a:gd name="csX22" fmla="*/ 38825 w 57391"/>
                <a:gd name="csY22" fmla="*/ 82115 h 99762"/>
                <a:gd name="csX23" fmla="*/ 21111 w 57391"/>
                <a:gd name="csY23" fmla="*/ 95861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97" y="4317"/>
                  </a:moveTo>
                  <a:cubicBezTo>
                    <a:pt x="28339" y="4033"/>
                    <a:pt x="28764" y="2191"/>
                    <a:pt x="28764" y="2050"/>
                  </a:cubicBezTo>
                  <a:cubicBezTo>
                    <a:pt x="28764" y="1341"/>
                    <a:pt x="28197" y="66"/>
                    <a:pt x="26496" y="66"/>
                  </a:cubicBezTo>
                  <a:cubicBezTo>
                    <a:pt x="23662" y="66"/>
                    <a:pt x="11900" y="1199"/>
                    <a:pt x="8358" y="1483"/>
                  </a:cubicBezTo>
                  <a:cubicBezTo>
                    <a:pt x="7224" y="1624"/>
                    <a:pt x="5240" y="1766"/>
                    <a:pt x="5240" y="4742"/>
                  </a:cubicBezTo>
                  <a:cubicBezTo>
                    <a:pt x="5240" y="6726"/>
                    <a:pt x="7224" y="6726"/>
                    <a:pt x="8924" y="6726"/>
                  </a:cubicBezTo>
                  <a:cubicBezTo>
                    <a:pt x="15726" y="6726"/>
                    <a:pt x="15726" y="7718"/>
                    <a:pt x="15726" y="8852"/>
                  </a:cubicBezTo>
                  <a:cubicBezTo>
                    <a:pt x="15726" y="9843"/>
                    <a:pt x="14309" y="15512"/>
                    <a:pt x="13459" y="18771"/>
                  </a:cubicBezTo>
                  <a:lnTo>
                    <a:pt x="10200" y="31808"/>
                  </a:lnTo>
                  <a:cubicBezTo>
                    <a:pt x="8924" y="36626"/>
                    <a:pt x="1130" y="67661"/>
                    <a:pt x="847" y="69503"/>
                  </a:cubicBezTo>
                  <a:cubicBezTo>
                    <a:pt x="139" y="72904"/>
                    <a:pt x="139" y="74746"/>
                    <a:pt x="139" y="76447"/>
                  </a:cubicBezTo>
                  <a:cubicBezTo>
                    <a:pt x="139" y="90759"/>
                    <a:pt x="9208" y="99828"/>
                    <a:pt x="20970" y="99828"/>
                  </a:cubicBezTo>
                  <a:cubicBezTo>
                    <a:pt x="38683" y="99828"/>
                    <a:pt x="57531" y="80556"/>
                    <a:pt x="57531" y="59583"/>
                  </a:cubicBezTo>
                  <a:cubicBezTo>
                    <a:pt x="57531" y="43003"/>
                    <a:pt x="46052" y="35918"/>
                    <a:pt x="36274" y="35918"/>
                  </a:cubicBezTo>
                  <a:cubicBezTo>
                    <a:pt x="28905" y="35918"/>
                    <a:pt x="22670" y="40027"/>
                    <a:pt x="18419" y="43712"/>
                  </a:cubicBezTo>
                  <a:lnTo>
                    <a:pt x="28197" y="4317"/>
                  </a:lnTo>
                  <a:close/>
                  <a:moveTo>
                    <a:pt x="21111" y="95861"/>
                  </a:moveTo>
                  <a:cubicBezTo>
                    <a:pt x="14168" y="95861"/>
                    <a:pt x="10200" y="89767"/>
                    <a:pt x="10200" y="81406"/>
                  </a:cubicBezTo>
                  <a:cubicBezTo>
                    <a:pt x="10200" y="76163"/>
                    <a:pt x="11475" y="71345"/>
                    <a:pt x="15443" y="55332"/>
                  </a:cubicBezTo>
                  <a:cubicBezTo>
                    <a:pt x="16293" y="52639"/>
                    <a:pt x="16293" y="52356"/>
                    <a:pt x="18986" y="49238"/>
                  </a:cubicBezTo>
                  <a:cubicBezTo>
                    <a:pt x="24371" y="43003"/>
                    <a:pt x="30748" y="39886"/>
                    <a:pt x="35849" y="39886"/>
                  </a:cubicBezTo>
                  <a:cubicBezTo>
                    <a:pt x="41376" y="39886"/>
                    <a:pt x="46194" y="43995"/>
                    <a:pt x="46194" y="53631"/>
                  </a:cubicBezTo>
                  <a:cubicBezTo>
                    <a:pt x="46194" y="59441"/>
                    <a:pt x="43076" y="73896"/>
                    <a:pt x="38825" y="82115"/>
                  </a:cubicBezTo>
                  <a:cubicBezTo>
                    <a:pt x="35424" y="89059"/>
                    <a:pt x="28339" y="95861"/>
                    <a:pt x="21111" y="95861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15397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772B8381-A41D-7AC0-3CA1-63FDE85EA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BA57C1E5-3B31-3324-E74C-27B653CA8D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971550"/>
            <a:ext cx="8420100" cy="384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Solving for f and evaluating amplitude equation integrals for |A| yields a Bernoulli type ODE: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Solution given by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    : amplitude at which transition occurs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  : time at which transition occurs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                              : saturation amplitude</a:t>
            </a:r>
            <a:r>
              <a:rPr lang="en-US" baseline="30000" dirty="0"/>
              <a:t>1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Nonlinear growth rate:</a:t>
            </a:r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7ECA5EAB-D519-9E49-54C0-F8E05A055A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Results for amplitude magnitude in Phase II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71ED43-F676-5B72-A2CF-D8233748C1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14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51FB4-8FD6-BB5B-CD99-626B488BCA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6DB03F-B68E-8026-76B9-7B184DF889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066233" y="1469618"/>
            <a:ext cx="2547315" cy="4974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5F7356-9C95-98E2-1BAB-DD850D6745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308835" y="2106104"/>
            <a:ext cx="4975961" cy="419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D3BB2D-DD0D-3AB3-DAFC-59443969E4F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76214" y="2601887"/>
            <a:ext cx="307238" cy="20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E15E00-7630-A69B-3D2D-B71CD5AD320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13922" y="3321475"/>
            <a:ext cx="2018995" cy="2405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EC564B-1879-9A4A-247E-E82559A942ED}"/>
              </a:ext>
            </a:extLst>
          </p:cNvPr>
          <p:cNvSpPr txBox="1"/>
          <p:nvPr/>
        </p:nvSpPr>
        <p:spPr>
          <a:xfrm>
            <a:off x="6036733" y="4842075"/>
            <a:ext cx="2024680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Petviashivili, Ph.D. Thesis (1998)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6A3FBD-56F6-89CD-290B-4DD1AA2B0DF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78261" y="3024762"/>
            <a:ext cx="156058" cy="12029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60120C-2CC7-2003-E2F9-20DB7D5C7B4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283452" y="4030986"/>
            <a:ext cx="6603185" cy="5559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A8158F-18D5-0B53-1408-D00B7C6A3340}"/>
              </a:ext>
            </a:extLst>
          </p:cNvPr>
          <p:cNvSpPr/>
          <p:nvPr/>
        </p:nvSpPr>
        <p:spPr>
          <a:xfrm>
            <a:off x="3032917" y="1414021"/>
            <a:ext cx="2689153" cy="571885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80493-9059-E5A8-3122-9B5F495B36CE}"/>
              </a:ext>
            </a:extLst>
          </p:cNvPr>
          <p:cNvSpPr/>
          <p:nvPr/>
        </p:nvSpPr>
        <p:spPr>
          <a:xfrm>
            <a:off x="2257872" y="2079363"/>
            <a:ext cx="5104462" cy="492388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06D248-D803-9C85-6D41-F03CF155905A}"/>
              </a:ext>
            </a:extLst>
          </p:cNvPr>
          <p:cNvSpPr/>
          <p:nvPr/>
        </p:nvSpPr>
        <p:spPr>
          <a:xfrm>
            <a:off x="5796542" y="3980529"/>
            <a:ext cx="2169107" cy="676312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0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32686D0E-EDE8-4F8C-0F21-4ADE311BB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5F6E426-0DF9-FB4E-BE77-28275A5E63F0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r="49691" b="15106"/>
          <a:stretch>
            <a:fillRect/>
          </a:stretch>
        </p:blipFill>
        <p:spPr>
          <a:xfrm>
            <a:off x="4752756" y="2765981"/>
            <a:ext cx="2632074" cy="1975176"/>
          </a:xfrm>
          <a:prstGeom prst="rect">
            <a:avLst/>
          </a:prstGeom>
        </p:spPr>
      </p:pic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764A5AF7-703F-A56C-B522-71B31E53CF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Connecting the linear and nonlinear phases 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6E02CD-F9BA-FB61-7CFF-DC8F873F3A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15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FF2EC-F88D-AC08-362C-88517B533E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DF6665-A791-C0F0-372D-8963B89F3BC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2579756" y="1084911"/>
            <a:ext cx="307238" cy="20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4F35F1-8E65-EDBF-2190-A91D0EB506E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358982" y="1126364"/>
            <a:ext cx="156058" cy="12029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F8E803E-E53A-B25C-493A-5D83133B9B6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5900605" y="3582610"/>
            <a:ext cx="744015" cy="142789"/>
            <a:chOff x="9087230" y="2084727"/>
            <a:chExt cx="1186686" cy="227745"/>
          </a:xfrm>
          <a:solidFill>
            <a:schemeClr val="tx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361433D-75D6-921D-91B9-1F6941670D8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087230" y="2154872"/>
              <a:ext cx="119187" cy="100663"/>
            </a:xfrm>
            <a:custGeom>
              <a:avLst/>
              <a:gdLst>
                <a:gd name="csX0" fmla="*/ 43481 w 119187"/>
                <a:gd name="csY0" fmla="*/ 2580 h 100663"/>
                <a:gd name="csX1" fmla="*/ 40192 w 119187"/>
                <a:gd name="csY1" fmla="*/ 75 h 100663"/>
                <a:gd name="csX2" fmla="*/ 9319 w 119187"/>
                <a:gd name="csY2" fmla="*/ 2352 h 100663"/>
                <a:gd name="csX3" fmla="*/ 4511 w 119187"/>
                <a:gd name="csY3" fmla="*/ 6907 h 100663"/>
                <a:gd name="csX4" fmla="*/ 10585 w 119187"/>
                <a:gd name="csY4" fmla="*/ 9640 h 100663"/>
                <a:gd name="csX5" fmla="*/ 23237 w 119187"/>
                <a:gd name="csY5" fmla="*/ 13512 h 100663"/>
                <a:gd name="csX6" fmla="*/ 18429 w 119187"/>
                <a:gd name="csY6" fmla="*/ 31959 h 100663"/>
                <a:gd name="csX7" fmla="*/ 2993 w 119187"/>
                <a:gd name="csY7" fmla="*/ 87757 h 100663"/>
                <a:gd name="csX8" fmla="*/ 210 w 119187"/>
                <a:gd name="csY8" fmla="*/ 98005 h 100663"/>
                <a:gd name="csX9" fmla="*/ 4258 w 119187"/>
                <a:gd name="csY9" fmla="*/ 100738 h 100663"/>
                <a:gd name="csX10" fmla="*/ 7801 w 119187"/>
                <a:gd name="csY10" fmla="*/ 100738 h 100663"/>
                <a:gd name="csX11" fmla="*/ 79162 w 119187"/>
                <a:gd name="csY11" fmla="*/ 67260 h 100663"/>
                <a:gd name="csX12" fmla="*/ 119397 w 119187"/>
                <a:gd name="csY12" fmla="*/ 6224 h 100663"/>
                <a:gd name="csX13" fmla="*/ 112058 w 119187"/>
                <a:gd name="csY13" fmla="*/ 75 h 100663"/>
                <a:gd name="csX14" fmla="*/ 102189 w 119187"/>
                <a:gd name="csY14" fmla="*/ 7590 h 100663"/>
                <a:gd name="csX15" fmla="*/ 18682 w 119187"/>
                <a:gd name="csY15" fmla="*/ 93223 h 100663"/>
                <a:gd name="csX16" fmla="*/ 43481 w 119187"/>
                <a:gd name="csY16" fmla="*/ 2580 h 1006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9187" h="100663">
                  <a:moveTo>
                    <a:pt x="43481" y="2580"/>
                  </a:moveTo>
                  <a:cubicBezTo>
                    <a:pt x="43481" y="2352"/>
                    <a:pt x="43481" y="75"/>
                    <a:pt x="40192" y="75"/>
                  </a:cubicBezTo>
                  <a:cubicBezTo>
                    <a:pt x="34371" y="75"/>
                    <a:pt x="15899" y="1897"/>
                    <a:pt x="9319" y="2352"/>
                  </a:cubicBezTo>
                  <a:cubicBezTo>
                    <a:pt x="7295" y="2580"/>
                    <a:pt x="4511" y="2808"/>
                    <a:pt x="4511" y="6907"/>
                  </a:cubicBezTo>
                  <a:cubicBezTo>
                    <a:pt x="4511" y="9640"/>
                    <a:pt x="6789" y="9640"/>
                    <a:pt x="10585" y="9640"/>
                  </a:cubicBezTo>
                  <a:cubicBezTo>
                    <a:pt x="22731" y="9640"/>
                    <a:pt x="23237" y="11234"/>
                    <a:pt x="23237" y="13512"/>
                  </a:cubicBezTo>
                  <a:cubicBezTo>
                    <a:pt x="23237" y="15106"/>
                    <a:pt x="20201" y="25810"/>
                    <a:pt x="18429" y="31959"/>
                  </a:cubicBezTo>
                  <a:lnTo>
                    <a:pt x="2993" y="87757"/>
                  </a:lnTo>
                  <a:cubicBezTo>
                    <a:pt x="1981" y="91173"/>
                    <a:pt x="210" y="97550"/>
                    <a:pt x="210" y="98005"/>
                  </a:cubicBezTo>
                  <a:cubicBezTo>
                    <a:pt x="210" y="100511"/>
                    <a:pt x="2740" y="100738"/>
                    <a:pt x="4258" y="100738"/>
                  </a:cubicBezTo>
                  <a:lnTo>
                    <a:pt x="7801" y="100738"/>
                  </a:lnTo>
                  <a:cubicBezTo>
                    <a:pt x="25515" y="98005"/>
                    <a:pt x="53097" y="89123"/>
                    <a:pt x="79162" y="67260"/>
                  </a:cubicBezTo>
                  <a:cubicBezTo>
                    <a:pt x="112564" y="39247"/>
                    <a:pt x="119397" y="8274"/>
                    <a:pt x="119397" y="6224"/>
                  </a:cubicBezTo>
                  <a:cubicBezTo>
                    <a:pt x="119397" y="2352"/>
                    <a:pt x="116360" y="75"/>
                    <a:pt x="112058" y="75"/>
                  </a:cubicBezTo>
                  <a:cubicBezTo>
                    <a:pt x="110034" y="75"/>
                    <a:pt x="104214" y="986"/>
                    <a:pt x="102189" y="7590"/>
                  </a:cubicBezTo>
                  <a:cubicBezTo>
                    <a:pt x="85994" y="59289"/>
                    <a:pt x="47530" y="84796"/>
                    <a:pt x="18682" y="93223"/>
                  </a:cubicBezTo>
                  <a:lnTo>
                    <a:pt x="43481" y="2580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95E8613-1FD8-B162-ACF0-24FC49FE61A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205729" y="2218595"/>
              <a:ext cx="75991" cy="72696"/>
            </a:xfrm>
            <a:custGeom>
              <a:avLst/>
              <a:gdLst>
                <a:gd name="csX0" fmla="*/ 71246 w 75991"/>
                <a:gd name="csY0" fmla="*/ 34830 h 72696"/>
                <a:gd name="csX1" fmla="*/ 76206 w 75991"/>
                <a:gd name="csY1" fmla="*/ 31323 h 72696"/>
                <a:gd name="csX2" fmla="*/ 41133 w 75991"/>
                <a:gd name="csY2" fmla="*/ 76 h 72696"/>
                <a:gd name="csX3" fmla="*/ 215 w 75991"/>
                <a:gd name="csY3" fmla="*/ 36265 h 72696"/>
                <a:gd name="csX4" fmla="*/ 43436 w 75991"/>
                <a:gd name="csY4" fmla="*/ 72773 h 72696"/>
                <a:gd name="csX5" fmla="*/ 76206 w 75991"/>
                <a:gd name="csY5" fmla="*/ 52048 h 72696"/>
                <a:gd name="csX6" fmla="*/ 73194 w 75991"/>
                <a:gd name="csY6" fmla="*/ 49816 h 72696"/>
                <a:gd name="csX7" fmla="*/ 70006 w 75991"/>
                <a:gd name="csY7" fmla="*/ 52367 h 72696"/>
                <a:gd name="csX8" fmla="*/ 44676 w 75991"/>
                <a:gd name="csY8" fmla="*/ 67671 h 72696"/>
                <a:gd name="csX9" fmla="*/ 23065 w 75991"/>
                <a:gd name="csY9" fmla="*/ 58265 h 72696"/>
                <a:gd name="csX10" fmla="*/ 16334 w 75991"/>
                <a:gd name="csY10" fmla="*/ 34830 h 72696"/>
                <a:gd name="csX11" fmla="*/ 71246 w 75991"/>
                <a:gd name="csY11" fmla="*/ 34830 h 72696"/>
                <a:gd name="csX12" fmla="*/ 16511 w 75991"/>
                <a:gd name="csY12" fmla="*/ 30685 h 72696"/>
                <a:gd name="csX13" fmla="*/ 41133 w 75991"/>
                <a:gd name="csY13" fmla="*/ 4540 h 72696"/>
                <a:gd name="csX14" fmla="*/ 63806 w 75991"/>
                <a:gd name="csY14" fmla="*/ 30685 h 72696"/>
                <a:gd name="csX15" fmla="*/ 16511 w 75991"/>
                <a:gd name="csY15" fmla="*/ 30685 h 72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5991" h="72696">
                  <a:moveTo>
                    <a:pt x="71246" y="34830"/>
                  </a:moveTo>
                  <a:cubicBezTo>
                    <a:pt x="74966" y="34830"/>
                    <a:pt x="76206" y="34830"/>
                    <a:pt x="76206" y="31323"/>
                  </a:cubicBezTo>
                  <a:cubicBezTo>
                    <a:pt x="76206" y="17294"/>
                    <a:pt x="67526" y="76"/>
                    <a:pt x="41133" y="76"/>
                  </a:cubicBezTo>
                  <a:cubicBezTo>
                    <a:pt x="17928" y="76"/>
                    <a:pt x="215" y="16656"/>
                    <a:pt x="215" y="36265"/>
                  </a:cubicBezTo>
                  <a:cubicBezTo>
                    <a:pt x="215" y="56512"/>
                    <a:pt x="19877" y="72773"/>
                    <a:pt x="43436" y="72773"/>
                  </a:cubicBezTo>
                  <a:cubicBezTo>
                    <a:pt x="67349" y="72773"/>
                    <a:pt x="76206" y="55555"/>
                    <a:pt x="76206" y="52048"/>
                  </a:cubicBezTo>
                  <a:cubicBezTo>
                    <a:pt x="76206" y="51410"/>
                    <a:pt x="75851" y="49816"/>
                    <a:pt x="73194" y="49816"/>
                  </a:cubicBezTo>
                  <a:cubicBezTo>
                    <a:pt x="70892" y="49816"/>
                    <a:pt x="70537" y="50772"/>
                    <a:pt x="70006" y="52367"/>
                  </a:cubicBezTo>
                  <a:cubicBezTo>
                    <a:pt x="64515" y="65280"/>
                    <a:pt x="51052" y="67671"/>
                    <a:pt x="44676" y="67671"/>
                  </a:cubicBezTo>
                  <a:cubicBezTo>
                    <a:pt x="36350" y="67671"/>
                    <a:pt x="28379" y="64323"/>
                    <a:pt x="23065" y="58265"/>
                  </a:cubicBezTo>
                  <a:cubicBezTo>
                    <a:pt x="16511" y="50772"/>
                    <a:pt x="16334" y="41048"/>
                    <a:pt x="16334" y="34830"/>
                  </a:cubicBezTo>
                  <a:lnTo>
                    <a:pt x="71246" y="34830"/>
                  </a:lnTo>
                  <a:close/>
                  <a:moveTo>
                    <a:pt x="16511" y="30685"/>
                  </a:moveTo>
                  <a:cubicBezTo>
                    <a:pt x="18459" y="8207"/>
                    <a:pt x="34402" y="4540"/>
                    <a:pt x="41133" y="4540"/>
                  </a:cubicBezTo>
                  <a:cubicBezTo>
                    <a:pt x="62921" y="4540"/>
                    <a:pt x="63629" y="26700"/>
                    <a:pt x="63806" y="30685"/>
                  </a:cubicBezTo>
                  <a:lnTo>
                    <a:pt x="16511" y="30685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3AB31E7-BC86-2521-CE33-3CCB5FF6C42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295526" y="2177465"/>
              <a:ext cx="119920" cy="112233"/>
            </a:xfrm>
            <a:custGeom>
              <a:avLst/>
              <a:gdLst>
                <a:gd name="csX0" fmla="*/ 85952 w 119920"/>
                <a:gd name="csY0" fmla="*/ 49338 h 112233"/>
                <a:gd name="csX1" fmla="*/ 108271 w 119920"/>
                <a:gd name="csY1" fmla="*/ 49338 h 112233"/>
                <a:gd name="csX2" fmla="*/ 108271 w 119920"/>
                <a:gd name="csY2" fmla="*/ 43598 h 112233"/>
                <a:gd name="csX3" fmla="*/ 85243 w 119920"/>
                <a:gd name="csY3" fmla="*/ 43598 h 112233"/>
                <a:gd name="csX4" fmla="*/ 85243 w 119920"/>
                <a:gd name="csY4" fmla="*/ 25743 h 112233"/>
                <a:gd name="csX5" fmla="*/ 102603 w 119920"/>
                <a:gd name="csY5" fmla="*/ 4540 h 112233"/>
                <a:gd name="csX6" fmla="*/ 107739 w 119920"/>
                <a:gd name="csY6" fmla="*/ 5337 h 112233"/>
                <a:gd name="csX7" fmla="*/ 103842 w 119920"/>
                <a:gd name="csY7" fmla="*/ 11714 h 112233"/>
                <a:gd name="csX8" fmla="*/ 111991 w 119920"/>
                <a:gd name="csY8" fmla="*/ 19047 h 112233"/>
                <a:gd name="csX9" fmla="*/ 120139 w 119920"/>
                <a:gd name="csY9" fmla="*/ 11714 h 112233"/>
                <a:gd name="csX10" fmla="*/ 102780 w 119920"/>
                <a:gd name="csY10" fmla="*/ 76 h 112233"/>
                <a:gd name="csX11" fmla="*/ 82232 w 119920"/>
                <a:gd name="csY11" fmla="*/ 6772 h 112233"/>
                <a:gd name="csX12" fmla="*/ 59027 w 119920"/>
                <a:gd name="csY12" fmla="*/ 76 h 112233"/>
                <a:gd name="csX13" fmla="*/ 15452 w 119920"/>
                <a:gd name="csY13" fmla="*/ 26062 h 112233"/>
                <a:gd name="csX14" fmla="*/ 15452 w 119920"/>
                <a:gd name="csY14" fmla="*/ 43598 h 112233"/>
                <a:gd name="csX15" fmla="*/ 218 w 119920"/>
                <a:gd name="csY15" fmla="*/ 43598 h 112233"/>
                <a:gd name="csX16" fmla="*/ 218 w 119920"/>
                <a:gd name="csY16" fmla="*/ 49338 h 112233"/>
                <a:gd name="csX17" fmla="*/ 15452 w 119920"/>
                <a:gd name="csY17" fmla="*/ 49338 h 112233"/>
                <a:gd name="csX18" fmla="*/ 15452 w 119920"/>
                <a:gd name="csY18" fmla="*/ 99715 h 112233"/>
                <a:gd name="csX19" fmla="*/ 2167 w 119920"/>
                <a:gd name="csY19" fmla="*/ 106570 h 112233"/>
                <a:gd name="csX20" fmla="*/ 2167 w 119920"/>
                <a:gd name="csY20" fmla="*/ 112309 h 112233"/>
                <a:gd name="csX21" fmla="*/ 22006 w 119920"/>
                <a:gd name="csY21" fmla="*/ 111672 h 112233"/>
                <a:gd name="csX22" fmla="*/ 42022 w 119920"/>
                <a:gd name="csY22" fmla="*/ 112309 h 112233"/>
                <a:gd name="csX23" fmla="*/ 42022 w 119920"/>
                <a:gd name="csY23" fmla="*/ 106570 h 112233"/>
                <a:gd name="csX24" fmla="*/ 28737 w 119920"/>
                <a:gd name="csY24" fmla="*/ 99715 h 112233"/>
                <a:gd name="csX25" fmla="*/ 28737 w 119920"/>
                <a:gd name="csY25" fmla="*/ 49338 h 112233"/>
                <a:gd name="csX26" fmla="*/ 72667 w 119920"/>
                <a:gd name="csY26" fmla="*/ 49338 h 112233"/>
                <a:gd name="csX27" fmla="*/ 72667 w 119920"/>
                <a:gd name="csY27" fmla="*/ 99715 h 112233"/>
                <a:gd name="csX28" fmla="*/ 59381 w 119920"/>
                <a:gd name="csY28" fmla="*/ 106570 h 112233"/>
                <a:gd name="csX29" fmla="*/ 59381 w 119920"/>
                <a:gd name="csY29" fmla="*/ 112309 h 112233"/>
                <a:gd name="csX30" fmla="*/ 79575 w 119920"/>
                <a:gd name="csY30" fmla="*/ 111672 h 112233"/>
                <a:gd name="csX31" fmla="*/ 102603 w 119920"/>
                <a:gd name="csY31" fmla="*/ 112309 h 112233"/>
                <a:gd name="csX32" fmla="*/ 102603 w 119920"/>
                <a:gd name="csY32" fmla="*/ 106570 h 112233"/>
                <a:gd name="csX33" fmla="*/ 99060 w 119920"/>
                <a:gd name="csY33" fmla="*/ 106570 h 112233"/>
                <a:gd name="csX34" fmla="*/ 85952 w 119920"/>
                <a:gd name="csY34" fmla="*/ 99396 h 112233"/>
                <a:gd name="csX35" fmla="*/ 85952 w 119920"/>
                <a:gd name="csY35" fmla="*/ 49338 h 112233"/>
                <a:gd name="csX36" fmla="*/ 28028 w 119920"/>
                <a:gd name="csY36" fmla="*/ 43598 h 112233"/>
                <a:gd name="csX37" fmla="*/ 28028 w 119920"/>
                <a:gd name="csY37" fmla="*/ 26221 h 112233"/>
                <a:gd name="csX38" fmla="*/ 58496 w 119920"/>
                <a:gd name="csY38" fmla="*/ 4540 h 112233"/>
                <a:gd name="csX39" fmla="*/ 73552 w 119920"/>
                <a:gd name="csY39" fmla="*/ 7091 h 112233"/>
                <a:gd name="csX40" fmla="*/ 68592 w 119920"/>
                <a:gd name="csY40" fmla="*/ 13946 h 112233"/>
                <a:gd name="csX41" fmla="*/ 73021 w 119920"/>
                <a:gd name="csY41" fmla="*/ 20482 h 112233"/>
                <a:gd name="csX42" fmla="*/ 72667 w 119920"/>
                <a:gd name="csY42" fmla="*/ 25743 h 112233"/>
                <a:gd name="csX43" fmla="*/ 72667 w 119920"/>
                <a:gd name="csY43" fmla="*/ 43598 h 112233"/>
                <a:gd name="csX44" fmla="*/ 28028 w 119920"/>
                <a:gd name="csY44" fmla="*/ 43598 h 112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19920" h="112233">
                  <a:moveTo>
                    <a:pt x="85952" y="49338"/>
                  </a:moveTo>
                  <a:lnTo>
                    <a:pt x="108271" y="49338"/>
                  </a:lnTo>
                  <a:lnTo>
                    <a:pt x="108271" y="43598"/>
                  </a:lnTo>
                  <a:lnTo>
                    <a:pt x="85243" y="43598"/>
                  </a:lnTo>
                  <a:lnTo>
                    <a:pt x="85243" y="25743"/>
                  </a:lnTo>
                  <a:cubicBezTo>
                    <a:pt x="85243" y="11395"/>
                    <a:pt x="94631" y="4540"/>
                    <a:pt x="102603" y="4540"/>
                  </a:cubicBezTo>
                  <a:cubicBezTo>
                    <a:pt x="104197" y="4540"/>
                    <a:pt x="105968" y="4859"/>
                    <a:pt x="107739" y="5337"/>
                  </a:cubicBezTo>
                  <a:cubicBezTo>
                    <a:pt x="105260" y="6613"/>
                    <a:pt x="103842" y="9163"/>
                    <a:pt x="103842" y="11714"/>
                  </a:cubicBezTo>
                  <a:cubicBezTo>
                    <a:pt x="103842" y="16018"/>
                    <a:pt x="107208" y="19047"/>
                    <a:pt x="111991" y="19047"/>
                  </a:cubicBezTo>
                  <a:cubicBezTo>
                    <a:pt x="116773" y="19047"/>
                    <a:pt x="120139" y="16018"/>
                    <a:pt x="120139" y="11714"/>
                  </a:cubicBezTo>
                  <a:cubicBezTo>
                    <a:pt x="120139" y="4859"/>
                    <a:pt x="112522" y="76"/>
                    <a:pt x="102780" y="76"/>
                  </a:cubicBezTo>
                  <a:cubicBezTo>
                    <a:pt x="96403" y="76"/>
                    <a:pt x="88609" y="1830"/>
                    <a:pt x="82232" y="6772"/>
                  </a:cubicBezTo>
                  <a:cubicBezTo>
                    <a:pt x="76386" y="1033"/>
                    <a:pt x="65935" y="76"/>
                    <a:pt x="59027" y="76"/>
                  </a:cubicBezTo>
                  <a:cubicBezTo>
                    <a:pt x="39719" y="76"/>
                    <a:pt x="15452" y="8047"/>
                    <a:pt x="15452" y="26062"/>
                  </a:cubicBezTo>
                  <a:lnTo>
                    <a:pt x="15452" y="43598"/>
                  </a:lnTo>
                  <a:lnTo>
                    <a:pt x="218" y="43598"/>
                  </a:lnTo>
                  <a:lnTo>
                    <a:pt x="218" y="49338"/>
                  </a:lnTo>
                  <a:lnTo>
                    <a:pt x="15452" y="49338"/>
                  </a:lnTo>
                  <a:lnTo>
                    <a:pt x="15452" y="99715"/>
                  </a:lnTo>
                  <a:cubicBezTo>
                    <a:pt x="15452" y="106570"/>
                    <a:pt x="13680" y="106570"/>
                    <a:pt x="2167" y="106570"/>
                  </a:cubicBezTo>
                  <a:lnTo>
                    <a:pt x="2167" y="112309"/>
                  </a:lnTo>
                  <a:cubicBezTo>
                    <a:pt x="2521" y="112309"/>
                    <a:pt x="14920" y="111672"/>
                    <a:pt x="22006" y="111672"/>
                  </a:cubicBezTo>
                  <a:cubicBezTo>
                    <a:pt x="28737" y="111672"/>
                    <a:pt x="35291" y="111831"/>
                    <a:pt x="42022" y="112309"/>
                  </a:cubicBezTo>
                  <a:lnTo>
                    <a:pt x="42022" y="106570"/>
                  </a:lnTo>
                  <a:cubicBezTo>
                    <a:pt x="30508" y="106570"/>
                    <a:pt x="28737" y="106570"/>
                    <a:pt x="28737" y="99715"/>
                  </a:cubicBezTo>
                  <a:lnTo>
                    <a:pt x="28737" y="49338"/>
                  </a:lnTo>
                  <a:lnTo>
                    <a:pt x="72667" y="49338"/>
                  </a:lnTo>
                  <a:lnTo>
                    <a:pt x="72667" y="99715"/>
                  </a:lnTo>
                  <a:cubicBezTo>
                    <a:pt x="72667" y="106570"/>
                    <a:pt x="70895" y="106570"/>
                    <a:pt x="59381" y="106570"/>
                  </a:cubicBezTo>
                  <a:lnTo>
                    <a:pt x="59381" y="112309"/>
                  </a:lnTo>
                  <a:cubicBezTo>
                    <a:pt x="60267" y="112309"/>
                    <a:pt x="72312" y="111672"/>
                    <a:pt x="79575" y="111672"/>
                  </a:cubicBezTo>
                  <a:cubicBezTo>
                    <a:pt x="87192" y="111672"/>
                    <a:pt x="94986" y="111991"/>
                    <a:pt x="102603" y="112309"/>
                  </a:cubicBezTo>
                  <a:lnTo>
                    <a:pt x="102603" y="106570"/>
                  </a:lnTo>
                  <a:lnTo>
                    <a:pt x="99060" y="106570"/>
                  </a:lnTo>
                  <a:cubicBezTo>
                    <a:pt x="85952" y="106570"/>
                    <a:pt x="85952" y="104817"/>
                    <a:pt x="85952" y="99396"/>
                  </a:cubicBezTo>
                  <a:lnTo>
                    <a:pt x="85952" y="49338"/>
                  </a:lnTo>
                  <a:close/>
                  <a:moveTo>
                    <a:pt x="28028" y="43598"/>
                  </a:moveTo>
                  <a:lnTo>
                    <a:pt x="28028" y="26221"/>
                  </a:lnTo>
                  <a:cubicBezTo>
                    <a:pt x="28028" y="10758"/>
                    <a:pt x="45388" y="4540"/>
                    <a:pt x="58496" y="4540"/>
                  </a:cubicBezTo>
                  <a:cubicBezTo>
                    <a:pt x="60090" y="4540"/>
                    <a:pt x="67707" y="4540"/>
                    <a:pt x="73552" y="7091"/>
                  </a:cubicBezTo>
                  <a:cubicBezTo>
                    <a:pt x="71604" y="7728"/>
                    <a:pt x="68592" y="9801"/>
                    <a:pt x="68592" y="13946"/>
                  </a:cubicBezTo>
                  <a:cubicBezTo>
                    <a:pt x="68592" y="16178"/>
                    <a:pt x="69478" y="18888"/>
                    <a:pt x="73021" y="20482"/>
                  </a:cubicBezTo>
                  <a:cubicBezTo>
                    <a:pt x="72667" y="22076"/>
                    <a:pt x="72667" y="24149"/>
                    <a:pt x="72667" y="25743"/>
                  </a:cubicBezTo>
                  <a:lnTo>
                    <a:pt x="72667" y="43598"/>
                  </a:lnTo>
                  <a:lnTo>
                    <a:pt x="28028" y="43598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D1954D6-C017-5969-A013-F38FE76E9D4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435389" y="2084727"/>
              <a:ext cx="98436" cy="227745"/>
            </a:xfrm>
            <a:custGeom>
              <a:avLst/>
              <a:gdLst>
                <a:gd name="csX0" fmla="*/ 97395 w 98436"/>
                <a:gd name="csY0" fmla="*/ 8729 h 227745"/>
                <a:gd name="csX1" fmla="*/ 98660 w 98436"/>
                <a:gd name="csY1" fmla="*/ 4630 h 227745"/>
                <a:gd name="csX2" fmla="*/ 93599 w 98436"/>
                <a:gd name="csY2" fmla="*/ 75 h 227745"/>
                <a:gd name="csX3" fmla="*/ 89297 w 98436"/>
                <a:gd name="csY3" fmla="*/ 2124 h 227745"/>
                <a:gd name="csX4" fmla="*/ 1489 w 98436"/>
                <a:gd name="csY4" fmla="*/ 219166 h 227745"/>
                <a:gd name="csX5" fmla="*/ 223 w 98436"/>
                <a:gd name="csY5" fmla="*/ 223266 h 227745"/>
                <a:gd name="csX6" fmla="*/ 5284 w 98436"/>
                <a:gd name="csY6" fmla="*/ 227821 h 227745"/>
                <a:gd name="csX7" fmla="*/ 10851 w 98436"/>
                <a:gd name="csY7" fmla="*/ 222355 h 227745"/>
                <a:gd name="csX8" fmla="*/ 97395 w 98436"/>
                <a:gd name="csY8" fmla="*/ 8729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8436" h="227745">
                  <a:moveTo>
                    <a:pt x="97395" y="8729"/>
                  </a:moveTo>
                  <a:cubicBezTo>
                    <a:pt x="98660" y="5768"/>
                    <a:pt x="98660" y="4857"/>
                    <a:pt x="98660" y="4630"/>
                  </a:cubicBezTo>
                  <a:cubicBezTo>
                    <a:pt x="98660" y="2124"/>
                    <a:pt x="96383" y="75"/>
                    <a:pt x="93599" y="75"/>
                  </a:cubicBezTo>
                  <a:cubicBezTo>
                    <a:pt x="91828" y="75"/>
                    <a:pt x="90056" y="758"/>
                    <a:pt x="89297" y="2124"/>
                  </a:cubicBezTo>
                  <a:lnTo>
                    <a:pt x="1489" y="219166"/>
                  </a:lnTo>
                  <a:cubicBezTo>
                    <a:pt x="223" y="222127"/>
                    <a:pt x="223" y="223038"/>
                    <a:pt x="223" y="223266"/>
                  </a:cubicBezTo>
                  <a:cubicBezTo>
                    <a:pt x="223" y="225771"/>
                    <a:pt x="2501" y="227821"/>
                    <a:pt x="5284" y="227821"/>
                  </a:cubicBezTo>
                  <a:cubicBezTo>
                    <a:pt x="8574" y="227821"/>
                    <a:pt x="9333" y="226226"/>
                    <a:pt x="10851" y="222355"/>
                  </a:cubicBezTo>
                  <a:lnTo>
                    <a:pt x="97395" y="872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5D9650C-5FB9-A38C-BA13-F6757A55519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552552" y="2154872"/>
              <a:ext cx="132851" cy="149629"/>
            </a:xfrm>
            <a:custGeom>
              <a:avLst/>
              <a:gdLst>
                <a:gd name="csX0" fmla="*/ 6048 w 132851"/>
                <a:gd name="csY0" fmla="*/ 42891 h 149629"/>
                <a:gd name="csX1" fmla="*/ 46284 w 132851"/>
                <a:gd name="csY1" fmla="*/ 16472 h 149629"/>
                <a:gd name="csX2" fmla="*/ 87278 w 132851"/>
                <a:gd name="csY2" fmla="*/ 74320 h 149629"/>
                <a:gd name="csX3" fmla="*/ 84241 w 132851"/>
                <a:gd name="csY3" fmla="*/ 96639 h 149629"/>
                <a:gd name="csX4" fmla="*/ 71083 w 132851"/>
                <a:gd name="csY4" fmla="*/ 145604 h 149629"/>
                <a:gd name="csX5" fmla="*/ 74372 w 132851"/>
                <a:gd name="csY5" fmla="*/ 149704 h 149629"/>
                <a:gd name="csX6" fmla="*/ 82470 w 132851"/>
                <a:gd name="csY6" fmla="*/ 136039 h 149629"/>
                <a:gd name="csX7" fmla="*/ 91833 w 132851"/>
                <a:gd name="csY7" fmla="*/ 96867 h 149629"/>
                <a:gd name="csX8" fmla="*/ 93857 w 132851"/>
                <a:gd name="csY8" fmla="*/ 87985 h 149629"/>
                <a:gd name="csX9" fmla="*/ 128272 w 132851"/>
                <a:gd name="csY9" fmla="*/ 13512 h 149629"/>
                <a:gd name="csX10" fmla="*/ 133080 w 132851"/>
                <a:gd name="csY10" fmla="*/ 4857 h 149629"/>
                <a:gd name="csX11" fmla="*/ 130043 w 132851"/>
                <a:gd name="csY11" fmla="*/ 2580 h 149629"/>
                <a:gd name="csX12" fmla="*/ 127007 w 132851"/>
                <a:gd name="csY12" fmla="*/ 4174 h 149629"/>
                <a:gd name="csX13" fmla="*/ 93604 w 132851"/>
                <a:gd name="csY13" fmla="*/ 71587 h 149629"/>
                <a:gd name="csX14" fmla="*/ 83229 w 132851"/>
                <a:gd name="csY14" fmla="*/ 25127 h 149629"/>
                <a:gd name="csX15" fmla="*/ 49573 w 132851"/>
                <a:gd name="csY15" fmla="*/ 75 h 149629"/>
                <a:gd name="csX16" fmla="*/ 228 w 132851"/>
                <a:gd name="csY16" fmla="*/ 41752 h 149629"/>
                <a:gd name="csX17" fmla="*/ 5036 w 132851"/>
                <a:gd name="csY17" fmla="*/ 44030 h 149629"/>
                <a:gd name="csX18" fmla="*/ 6048 w 132851"/>
                <a:gd name="csY18" fmla="*/ 42891 h 149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32851" h="149629">
                  <a:moveTo>
                    <a:pt x="6048" y="42891"/>
                  </a:moveTo>
                  <a:cubicBezTo>
                    <a:pt x="15917" y="16700"/>
                    <a:pt x="43500" y="16472"/>
                    <a:pt x="46284" y="16472"/>
                  </a:cubicBezTo>
                  <a:cubicBezTo>
                    <a:pt x="84494" y="16472"/>
                    <a:pt x="87278" y="56328"/>
                    <a:pt x="87278" y="74320"/>
                  </a:cubicBezTo>
                  <a:cubicBezTo>
                    <a:pt x="87278" y="88212"/>
                    <a:pt x="86013" y="92084"/>
                    <a:pt x="84241" y="96639"/>
                  </a:cubicBezTo>
                  <a:cubicBezTo>
                    <a:pt x="78674" y="113264"/>
                    <a:pt x="71083" y="139683"/>
                    <a:pt x="71083" y="145604"/>
                  </a:cubicBezTo>
                  <a:cubicBezTo>
                    <a:pt x="71083" y="148110"/>
                    <a:pt x="72348" y="149704"/>
                    <a:pt x="74372" y="149704"/>
                  </a:cubicBezTo>
                  <a:cubicBezTo>
                    <a:pt x="77662" y="149704"/>
                    <a:pt x="79686" y="144693"/>
                    <a:pt x="82470" y="136039"/>
                  </a:cubicBezTo>
                  <a:cubicBezTo>
                    <a:pt x="88290" y="116908"/>
                    <a:pt x="90821" y="103927"/>
                    <a:pt x="91833" y="96867"/>
                  </a:cubicBezTo>
                  <a:cubicBezTo>
                    <a:pt x="92339" y="93906"/>
                    <a:pt x="92845" y="90945"/>
                    <a:pt x="93857" y="87985"/>
                  </a:cubicBezTo>
                  <a:cubicBezTo>
                    <a:pt x="101955" y="65438"/>
                    <a:pt x="118150" y="31504"/>
                    <a:pt x="128272" y="13512"/>
                  </a:cubicBezTo>
                  <a:cubicBezTo>
                    <a:pt x="130043" y="10779"/>
                    <a:pt x="133080" y="5768"/>
                    <a:pt x="133080" y="4857"/>
                  </a:cubicBezTo>
                  <a:cubicBezTo>
                    <a:pt x="133080" y="2580"/>
                    <a:pt x="130550" y="2580"/>
                    <a:pt x="130043" y="2580"/>
                  </a:cubicBezTo>
                  <a:cubicBezTo>
                    <a:pt x="129284" y="2580"/>
                    <a:pt x="127766" y="2580"/>
                    <a:pt x="127007" y="4174"/>
                  </a:cubicBezTo>
                  <a:cubicBezTo>
                    <a:pt x="113848" y="25810"/>
                    <a:pt x="103726" y="48585"/>
                    <a:pt x="93604" y="71587"/>
                  </a:cubicBezTo>
                  <a:cubicBezTo>
                    <a:pt x="93351" y="64527"/>
                    <a:pt x="93098" y="47218"/>
                    <a:pt x="83229" y="25127"/>
                  </a:cubicBezTo>
                  <a:cubicBezTo>
                    <a:pt x="77156" y="11234"/>
                    <a:pt x="67034" y="75"/>
                    <a:pt x="49573" y="75"/>
                  </a:cubicBezTo>
                  <a:cubicBezTo>
                    <a:pt x="17942" y="75"/>
                    <a:pt x="228" y="34692"/>
                    <a:pt x="228" y="41752"/>
                  </a:cubicBezTo>
                  <a:cubicBezTo>
                    <a:pt x="228" y="44030"/>
                    <a:pt x="2506" y="44030"/>
                    <a:pt x="5036" y="44030"/>
                  </a:cubicBezTo>
                  <a:lnTo>
                    <a:pt x="6048" y="42891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49D43F0-6069-5F93-0324-B48FF4E8101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691232" y="2180812"/>
              <a:ext cx="115492" cy="108885"/>
            </a:xfrm>
            <a:custGeom>
              <a:avLst/>
              <a:gdLst>
                <a:gd name="csX0" fmla="*/ 60991 w 115492"/>
                <a:gd name="csY0" fmla="*/ 13149 h 108885"/>
                <a:gd name="csX1" fmla="*/ 79413 w 115492"/>
                <a:gd name="csY1" fmla="*/ 5815 h 108885"/>
                <a:gd name="csX2" fmla="*/ 86676 w 115492"/>
                <a:gd name="csY2" fmla="*/ 2308 h 108885"/>
                <a:gd name="csX3" fmla="*/ 83664 w 115492"/>
                <a:gd name="csY3" fmla="*/ 76 h 108885"/>
                <a:gd name="csX4" fmla="*/ 70556 w 115492"/>
                <a:gd name="csY4" fmla="*/ 554 h 108885"/>
                <a:gd name="csX5" fmla="*/ 56385 w 115492"/>
                <a:gd name="csY5" fmla="*/ 714 h 108885"/>
                <a:gd name="csX6" fmla="*/ 44163 w 115492"/>
                <a:gd name="csY6" fmla="*/ 554 h 108885"/>
                <a:gd name="csX7" fmla="*/ 32649 w 115492"/>
                <a:gd name="csY7" fmla="*/ 76 h 108885"/>
                <a:gd name="csX8" fmla="*/ 28929 w 115492"/>
                <a:gd name="csY8" fmla="*/ 3583 h 108885"/>
                <a:gd name="csX9" fmla="*/ 34598 w 115492"/>
                <a:gd name="csY9" fmla="*/ 5815 h 108885"/>
                <a:gd name="csX10" fmla="*/ 41329 w 115492"/>
                <a:gd name="csY10" fmla="*/ 6134 h 108885"/>
                <a:gd name="csX11" fmla="*/ 45403 w 115492"/>
                <a:gd name="csY11" fmla="*/ 8366 h 108885"/>
                <a:gd name="csX12" fmla="*/ 44694 w 115492"/>
                <a:gd name="csY12" fmla="*/ 11873 h 108885"/>
                <a:gd name="csX13" fmla="*/ 21135 w 115492"/>
                <a:gd name="csY13" fmla="*/ 96527 h 108885"/>
                <a:gd name="csX14" fmla="*/ 5547 w 115492"/>
                <a:gd name="csY14" fmla="*/ 103222 h 108885"/>
                <a:gd name="csX15" fmla="*/ 233 w 115492"/>
                <a:gd name="csY15" fmla="*/ 106570 h 108885"/>
                <a:gd name="csX16" fmla="*/ 5547 w 115492"/>
                <a:gd name="csY16" fmla="*/ 108962 h 108885"/>
                <a:gd name="csX17" fmla="*/ 94647 w 115492"/>
                <a:gd name="csY17" fmla="*/ 108962 h 108885"/>
                <a:gd name="csX18" fmla="*/ 100669 w 115492"/>
                <a:gd name="csY18" fmla="*/ 105773 h 108885"/>
                <a:gd name="csX19" fmla="*/ 115726 w 115492"/>
                <a:gd name="csY19" fmla="*/ 69265 h 108885"/>
                <a:gd name="csX20" fmla="*/ 112715 w 115492"/>
                <a:gd name="csY20" fmla="*/ 67034 h 108885"/>
                <a:gd name="csX21" fmla="*/ 109172 w 115492"/>
                <a:gd name="csY21" fmla="*/ 70381 h 108885"/>
                <a:gd name="csX22" fmla="*/ 62231 w 115492"/>
                <a:gd name="csY22" fmla="*/ 103222 h 108885"/>
                <a:gd name="csX23" fmla="*/ 42215 w 115492"/>
                <a:gd name="csY23" fmla="*/ 103222 h 108885"/>
                <a:gd name="csX24" fmla="*/ 36546 w 115492"/>
                <a:gd name="csY24" fmla="*/ 101628 h 108885"/>
                <a:gd name="csX25" fmla="*/ 37255 w 115492"/>
                <a:gd name="csY25" fmla="*/ 98280 h 108885"/>
                <a:gd name="csX26" fmla="*/ 60991 w 115492"/>
                <a:gd name="csY26" fmla="*/ 13149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5492" h="108885">
                  <a:moveTo>
                    <a:pt x="60991" y="13149"/>
                  </a:moveTo>
                  <a:cubicBezTo>
                    <a:pt x="62585" y="7410"/>
                    <a:pt x="63117" y="5815"/>
                    <a:pt x="79413" y="5815"/>
                  </a:cubicBezTo>
                  <a:cubicBezTo>
                    <a:pt x="84904" y="5815"/>
                    <a:pt x="86676" y="5815"/>
                    <a:pt x="86676" y="2308"/>
                  </a:cubicBezTo>
                  <a:cubicBezTo>
                    <a:pt x="86676" y="2149"/>
                    <a:pt x="86499" y="76"/>
                    <a:pt x="83664" y="76"/>
                  </a:cubicBezTo>
                  <a:cubicBezTo>
                    <a:pt x="79590" y="76"/>
                    <a:pt x="74808" y="395"/>
                    <a:pt x="70556" y="554"/>
                  </a:cubicBezTo>
                  <a:cubicBezTo>
                    <a:pt x="66128" y="714"/>
                    <a:pt x="60814" y="714"/>
                    <a:pt x="56385" y="714"/>
                  </a:cubicBezTo>
                  <a:cubicBezTo>
                    <a:pt x="52666" y="714"/>
                    <a:pt x="47883" y="554"/>
                    <a:pt x="44163" y="554"/>
                  </a:cubicBezTo>
                  <a:cubicBezTo>
                    <a:pt x="40443" y="554"/>
                    <a:pt x="36192" y="76"/>
                    <a:pt x="32649" y="76"/>
                  </a:cubicBezTo>
                  <a:cubicBezTo>
                    <a:pt x="31586" y="76"/>
                    <a:pt x="28929" y="76"/>
                    <a:pt x="28929" y="3583"/>
                  </a:cubicBezTo>
                  <a:cubicBezTo>
                    <a:pt x="28929" y="5815"/>
                    <a:pt x="31055" y="5815"/>
                    <a:pt x="34598" y="5815"/>
                  </a:cubicBezTo>
                  <a:cubicBezTo>
                    <a:pt x="34775" y="5815"/>
                    <a:pt x="38140" y="5815"/>
                    <a:pt x="41329" y="6134"/>
                  </a:cubicBezTo>
                  <a:cubicBezTo>
                    <a:pt x="45049" y="6453"/>
                    <a:pt x="45403" y="6772"/>
                    <a:pt x="45403" y="8366"/>
                  </a:cubicBezTo>
                  <a:cubicBezTo>
                    <a:pt x="45403" y="8685"/>
                    <a:pt x="45403" y="9482"/>
                    <a:pt x="44694" y="11873"/>
                  </a:cubicBezTo>
                  <a:lnTo>
                    <a:pt x="21135" y="96527"/>
                  </a:lnTo>
                  <a:cubicBezTo>
                    <a:pt x="19541" y="101947"/>
                    <a:pt x="19187" y="103222"/>
                    <a:pt x="5547" y="103222"/>
                  </a:cubicBezTo>
                  <a:cubicBezTo>
                    <a:pt x="2536" y="103222"/>
                    <a:pt x="233" y="103222"/>
                    <a:pt x="233" y="106570"/>
                  </a:cubicBezTo>
                  <a:cubicBezTo>
                    <a:pt x="233" y="108962"/>
                    <a:pt x="2359" y="108962"/>
                    <a:pt x="5547" y="108962"/>
                  </a:cubicBezTo>
                  <a:lnTo>
                    <a:pt x="94647" y="108962"/>
                  </a:lnTo>
                  <a:cubicBezTo>
                    <a:pt x="99075" y="108962"/>
                    <a:pt x="99252" y="108802"/>
                    <a:pt x="100669" y="105773"/>
                  </a:cubicBezTo>
                  <a:cubicBezTo>
                    <a:pt x="102441" y="101469"/>
                    <a:pt x="115726" y="70541"/>
                    <a:pt x="115726" y="69265"/>
                  </a:cubicBezTo>
                  <a:cubicBezTo>
                    <a:pt x="115726" y="68787"/>
                    <a:pt x="115372" y="67034"/>
                    <a:pt x="112715" y="67034"/>
                  </a:cubicBezTo>
                  <a:cubicBezTo>
                    <a:pt x="110589" y="67034"/>
                    <a:pt x="110235" y="67831"/>
                    <a:pt x="109172" y="70381"/>
                  </a:cubicBezTo>
                  <a:cubicBezTo>
                    <a:pt x="102441" y="85526"/>
                    <a:pt x="94647" y="103222"/>
                    <a:pt x="62231" y="103222"/>
                  </a:cubicBezTo>
                  <a:lnTo>
                    <a:pt x="42215" y="103222"/>
                  </a:lnTo>
                  <a:cubicBezTo>
                    <a:pt x="36723" y="103222"/>
                    <a:pt x="36546" y="103063"/>
                    <a:pt x="36546" y="101628"/>
                  </a:cubicBezTo>
                  <a:cubicBezTo>
                    <a:pt x="36546" y="101469"/>
                    <a:pt x="36546" y="100672"/>
                    <a:pt x="37255" y="98280"/>
                  </a:cubicBezTo>
                  <a:lnTo>
                    <a:pt x="60991" y="13149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FB2EF79-12C7-0FC8-8219-8979A664D98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21783" y="2110690"/>
              <a:ext cx="154614" cy="176047"/>
            </a:xfrm>
            <a:custGeom>
              <a:avLst/>
              <a:gdLst>
                <a:gd name="csX0" fmla="*/ 149795 w 154614"/>
                <a:gd name="csY0" fmla="*/ 71131 h 176047"/>
                <a:gd name="csX1" fmla="*/ 154856 w 154614"/>
                <a:gd name="csY1" fmla="*/ 66121 h 176047"/>
                <a:gd name="csX2" fmla="*/ 149795 w 154614"/>
                <a:gd name="csY2" fmla="*/ 60883 h 176047"/>
                <a:gd name="csX3" fmla="*/ 10364 w 154614"/>
                <a:gd name="csY3" fmla="*/ 1669 h 176047"/>
                <a:gd name="csX4" fmla="*/ 5303 w 154614"/>
                <a:gd name="csY4" fmla="*/ 75 h 176047"/>
                <a:gd name="csX5" fmla="*/ 242 w 154614"/>
                <a:gd name="csY5" fmla="*/ 4630 h 176047"/>
                <a:gd name="csX6" fmla="*/ 5050 w 154614"/>
                <a:gd name="csY6" fmla="*/ 9640 h 176047"/>
                <a:gd name="csX7" fmla="*/ 137902 w 154614"/>
                <a:gd name="csY7" fmla="*/ 65893 h 176047"/>
                <a:gd name="csX8" fmla="*/ 5556 w 154614"/>
                <a:gd name="csY8" fmla="*/ 122147 h 176047"/>
                <a:gd name="csX9" fmla="*/ 242 w 154614"/>
                <a:gd name="csY9" fmla="*/ 127385 h 176047"/>
                <a:gd name="csX10" fmla="*/ 5303 w 154614"/>
                <a:gd name="csY10" fmla="*/ 131940 h 176047"/>
                <a:gd name="csX11" fmla="*/ 9858 w 154614"/>
                <a:gd name="csY11" fmla="*/ 130345 h 176047"/>
                <a:gd name="csX12" fmla="*/ 149795 w 154614"/>
                <a:gd name="csY12" fmla="*/ 71131 h 176047"/>
                <a:gd name="csX13" fmla="*/ 146000 w 154614"/>
                <a:gd name="csY13" fmla="*/ 176122 h 176047"/>
                <a:gd name="csX14" fmla="*/ 154856 w 154614"/>
                <a:gd name="csY14" fmla="*/ 171567 h 176047"/>
                <a:gd name="csX15" fmla="*/ 145747 w 154614"/>
                <a:gd name="csY15" fmla="*/ 167013 h 176047"/>
                <a:gd name="csX16" fmla="*/ 9352 w 154614"/>
                <a:gd name="csY16" fmla="*/ 167013 h 176047"/>
                <a:gd name="csX17" fmla="*/ 242 w 154614"/>
                <a:gd name="csY17" fmla="*/ 171567 h 176047"/>
                <a:gd name="csX18" fmla="*/ 9099 w 154614"/>
                <a:gd name="csY18" fmla="*/ 176122 h 176047"/>
                <a:gd name="csX19" fmla="*/ 146000 w 154614"/>
                <a:gd name="csY19" fmla="*/ 176122 h 1760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54614" h="176047">
                  <a:moveTo>
                    <a:pt x="149795" y="71131"/>
                  </a:moveTo>
                  <a:cubicBezTo>
                    <a:pt x="153338" y="69765"/>
                    <a:pt x="154856" y="68171"/>
                    <a:pt x="154856" y="66121"/>
                  </a:cubicBezTo>
                  <a:cubicBezTo>
                    <a:pt x="154856" y="63844"/>
                    <a:pt x="153844" y="62477"/>
                    <a:pt x="149795" y="60883"/>
                  </a:cubicBezTo>
                  <a:lnTo>
                    <a:pt x="10364" y="1669"/>
                  </a:lnTo>
                  <a:cubicBezTo>
                    <a:pt x="6821" y="75"/>
                    <a:pt x="5809" y="75"/>
                    <a:pt x="5303" y="75"/>
                  </a:cubicBezTo>
                  <a:cubicBezTo>
                    <a:pt x="2267" y="75"/>
                    <a:pt x="242" y="2124"/>
                    <a:pt x="242" y="4630"/>
                  </a:cubicBezTo>
                  <a:cubicBezTo>
                    <a:pt x="242" y="7363"/>
                    <a:pt x="2267" y="8501"/>
                    <a:pt x="5050" y="9640"/>
                  </a:cubicBezTo>
                  <a:lnTo>
                    <a:pt x="137902" y="65893"/>
                  </a:lnTo>
                  <a:lnTo>
                    <a:pt x="5556" y="122147"/>
                  </a:lnTo>
                  <a:cubicBezTo>
                    <a:pt x="495" y="124196"/>
                    <a:pt x="242" y="126018"/>
                    <a:pt x="242" y="127385"/>
                  </a:cubicBezTo>
                  <a:cubicBezTo>
                    <a:pt x="242" y="129890"/>
                    <a:pt x="2520" y="131940"/>
                    <a:pt x="5303" y="131940"/>
                  </a:cubicBezTo>
                  <a:cubicBezTo>
                    <a:pt x="6062" y="131940"/>
                    <a:pt x="6568" y="131940"/>
                    <a:pt x="9858" y="130345"/>
                  </a:cubicBezTo>
                  <a:lnTo>
                    <a:pt x="149795" y="71131"/>
                  </a:lnTo>
                  <a:close/>
                  <a:moveTo>
                    <a:pt x="146000" y="176122"/>
                  </a:moveTo>
                  <a:cubicBezTo>
                    <a:pt x="150301" y="176122"/>
                    <a:pt x="154856" y="176122"/>
                    <a:pt x="154856" y="171567"/>
                  </a:cubicBezTo>
                  <a:cubicBezTo>
                    <a:pt x="154856" y="167013"/>
                    <a:pt x="149542" y="167013"/>
                    <a:pt x="145747" y="167013"/>
                  </a:cubicBezTo>
                  <a:lnTo>
                    <a:pt x="9352" y="167013"/>
                  </a:lnTo>
                  <a:cubicBezTo>
                    <a:pt x="5556" y="167013"/>
                    <a:pt x="242" y="167013"/>
                    <a:pt x="242" y="171567"/>
                  </a:cubicBezTo>
                  <a:cubicBezTo>
                    <a:pt x="242" y="176122"/>
                    <a:pt x="4797" y="176122"/>
                    <a:pt x="9099" y="176122"/>
                  </a:cubicBezTo>
                  <a:lnTo>
                    <a:pt x="146000" y="176122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16AEE89-2ACB-F1EE-A726-0506A2D81CA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190410" y="2103857"/>
              <a:ext cx="83506" cy="151678"/>
            </a:xfrm>
            <a:custGeom>
              <a:avLst/>
              <a:gdLst>
                <a:gd name="csX0" fmla="*/ 52128 w 83506"/>
                <a:gd name="csY0" fmla="*/ 5996 h 151678"/>
                <a:gd name="csX1" fmla="*/ 46308 w 83506"/>
                <a:gd name="csY1" fmla="*/ 75 h 151678"/>
                <a:gd name="csX2" fmla="*/ 253 w 83506"/>
                <a:gd name="csY2" fmla="*/ 14650 h 151678"/>
                <a:gd name="csX3" fmla="*/ 253 w 83506"/>
                <a:gd name="csY3" fmla="*/ 21711 h 151678"/>
                <a:gd name="csX4" fmla="*/ 33402 w 83506"/>
                <a:gd name="csY4" fmla="*/ 15789 h 151678"/>
                <a:gd name="csX5" fmla="*/ 33402 w 83506"/>
                <a:gd name="csY5" fmla="*/ 133762 h 151678"/>
                <a:gd name="csX6" fmla="*/ 9869 w 83506"/>
                <a:gd name="csY6" fmla="*/ 144693 h 151678"/>
                <a:gd name="csX7" fmla="*/ 1771 w 83506"/>
                <a:gd name="csY7" fmla="*/ 144693 h 151678"/>
                <a:gd name="csX8" fmla="*/ 1771 w 83506"/>
                <a:gd name="csY8" fmla="*/ 151754 h 151678"/>
                <a:gd name="csX9" fmla="*/ 42765 w 83506"/>
                <a:gd name="csY9" fmla="*/ 151070 h 151678"/>
                <a:gd name="csX10" fmla="*/ 83760 w 83506"/>
                <a:gd name="csY10" fmla="*/ 151754 h 151678"/>
                <a:gd name="csX11" fmla="*/ 83760 w 83506"/>
                <a:gd name="csY11" fmla="*/ 144693 h 151678"/>
                <a:gd name="csX12" fmla="*/ 75662 w 83506"/>
                <a:gd name="csY12" fmla="*/ 144693 h 151678"/>
                <a:gd name="csX13" fmla="*/ 52128 w 83506"/>
                <a:gd name="csY13" fmla="*/ 133762 h 151678"/>
                <a:gd name="csX14" fmla="*/ 52128 w 83506"/>
                <a:gd name="csY14" fmla="*/ 5996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51678">
                  <a:moveTo>
                    <a:pt x="52128" y="5996"/>
                  </a:moveTo>
                  <a:cubicBezTo>
                    <a:pt x="52128" y="530"/>
                    <a:pt x="52128" y="75"/>
                    <a:pt x="46308" y="75"/>
                  </a:cubicBezTo>
                  <a:cubicBezTo>
                    <a:pt x="30619" y="14650"/>
                    <a:pt x="8350" y="14650"/>
                    <a:pt x="253" y="14650"/>
                  </a:cubicBezTo>
                  <a:lnTo>
                    <a:pt x="253" y="21711"/>
                  </a:lnTo>
                  <a:cubicBezTo>
                    <a:pt x="5314" y="21711"/>
                    <a:pt x="20244" y="21711"/>
                    <a:pt x="33402" y="15789"/>
                  </a:cubicBezTo>
                  <a:lnTo>
                    <a:pt x="33402" y="133762"/>
                  </a:lnTo>
                  <a:cubicBezTo>
                    <a:pt x="33402" y="141960"/>
                    <a:pt x="32643" y="144693"/>
                    <a:pt x="9869" y="144693"/>
                  </a:cubicBezTo>
                  <a:lnTo>
                    <a:pt x="1771" y="144693"/>
                  </a:lnTo>
                  <a:lnTo>
                    <a:pt x="1771" y="151754"/>
                  </a:lnTo>
                  <a:cubicBezTo>
                    <a:pt x="10628" y="151070"/>
                    <a:pt x="32643" y="151070"/>
                    <a:pt x="42765" y="151070"/>
                  </a:cubicBezTo>
                  <a:cubicBezTo>
                    <a:pt x="52887" y="151070"/>
                    <a:pt x="74903" y="151070"/>
                    <a:pt x="83760" y="151754"/>
                  </a:cubicBezTo>
                  <a:lnTo>
                    <a:pt x="83760" y="144693"/>
                  </a:lnTo>
                  <a:lnTo>
                    <a:pt x="75662" y="144693"/>
                  </a:lnTo>
                  <a:cubicBezTo>
                    <a:pt x="52887" y="144693"/>
                    <a:pt x="52128" y="142188"/>
                    <a:pt x="52128" y="133762"/>
                  </a:cubicBezTo>
                  <a:lnTo>
                    <a:pt x="52128" y="5996"/>
                  </a:lnTo>
                  <a:close/>
                </a:path>
              </a:pathLst>
            </a:custGeom>
            <a:grpFill/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1AD9B8E7-ADBC-A97B-5AEF-08F0BBEE6320}"/>
              </a:ext>
            </a:extLst>
          </p:cNvPr>
          <p:cNvSpPr txBox="1"/>
          <p:nvPr/>
        </p:nvSpPr>
        <p:spPr>
          <a:xfrm>
            <a:off x="5011071" y="2278014"/>
            <a:ext cx="2657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7A5AE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M Sans 10" pitchFamily="2" charset="77"/>
                <a:sym typeface="Arial"/>
              </a:rPr>
              <a:t>collisional drive exceeds initial distribution function drive</a:t>
            </a:r>
          </a:p>
        </p:txBody>
      </p:sp>
      <p:sp>
        <p:nvSpPr>
          <p:cNvPr id="2" name="Google Shape;106;p2">
            <a:extLst>
              <a:ext uri="{FF2B5EF4-FFF2-40B4-BE49-F238E27FC236}">
                <a16:creationId xmlns:a16="http://schemas.microsoft.com/office/drawing/2014/main" id="{409886CB-34F0-F8FC-AC9D-63E3BFACCBDB}"/>
              </a:ext>
            </a:extLst>
          </p:cNvPr>
          <p:cNvSpPr txBox="1">
            <a:spLocks/>
          </p:cNvSpPr>
          <p:nvPr/>
        </p:nvSpPr>
        <p:spPr>
          <a:xfrm>
            <a:off x="172573" y="1004663"/>
            <a:ext cx="8500087" cy="141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Two constraints define       and    :</a:t>
            </a:r>
          </a:p>
          <a:p>
            <a:pPr marL="800100" lvl="1" indent="-34290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rgbClr val="000000"/>
                </a:solidFill>
              </a:rPr>
              <a:t>the amplitude must be continuous</a:t>
            </a:r>
          </a:p>
          <a:p>
            <a:pPr marL="800100" lvl="1" indent="-34290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+mj-lt"/>
              <a:buAutoNum type="arabicPeriod"/>
              <a:defRPr/>
            </a:pPr>
            <a:r>
              <a:rPr lang="en-US" dirty="0">
                <a:solidFill>
                  <a:srgbClr val="000000"/>
                </a:solidFill>
              </a:rPr>
              <a:t>net growth rate is continuous or discontinuous, depending on type of solution: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0831D9C-D181-DE66-44B5-9A53F118574D}"/>
              </a:ext>
            </a:extLst>
          </p:cNvPr>
          <p:cNvSpPr txBox="1"/>
          <p:nvPr/>
        </p:nvSpPr>
        <p:spPr>
          <a:xfrm>
            <a:off x="4681453" y="239096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LM Sans 10" pitchFamily="2" charset="77"/>
              </a:rPr>
              <a:t>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1C1C2F-A8B3-A508-15DE-B87AFB4E23C8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t="1" r="48935" b="15279"/>
          <a:stretch>
            <a:fillRect/>
          </a:stretch>
        </p:blipFill>
        <p:spPr>
          <a:xfrm>
            <a:off x="1248194" y="2782021"/>
            <a:ext cx="2632073" cy="1858196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D29787D-5266-0917-368D-5DE0C50F7B60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2345945" y="3259604"/>
            <a:ext cx="744016" cy="142789"/>
            <a:chOff x="6527978" y="4275440"/>
            <a:chExt cx="744016" cy="142789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2D76709-05CC-636F-D87A-44A225C82E0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527978" y="4319419"/>
              <a:ext cx="74726" cy="63112"/>
            </a:xfrm>
            <a:custGeom>
              <a:avLst/>
              <a:gdLst>
                <a:gd name="csX0" fmla="*/ 27340 w 74726"/>
                <a:gd name="csY0" fmla="*/ 1645 h 63112"/>
                <a:gd name="csX1" fmla="*/ 25277 w 74726"/>
                <a:gd name="csY1" fmla="*/ 75 h 63112"/>
                <a:gd name="csX2" fmla="*/ 5921 w 74726"/>
                <a:gd name="csY2" fmla="*/ 1503 h 63112"/>
                <a:gd name="csX3" fmla="*/ 2907 w 74726"/>
                <a:gd name="csY3" fmla="*/ 4358 h 63112"/>
                <a:gd name="csX4" fmla="*/ 6714 w 74726"/>
                <a:gd name="csY4" fmla="*/ 6072 h 63112"/>
                <a:gd name="csX5" fmla="*/ 14647 w 74726"/>
                <a:gd name="csY5" fmla="*/ 8499 h 63112"/>
                <a:gd name="csX6" fmla="*/ 11633 w 74726"/>
                <a:gd name="csY6" fmla="*/ 20065 h 63112"/>
                <a:gd name="csX7" fmla="*/ 1955 w 74726"/>
                <a:gd name="csY7" fmla="*/ 55049 h 63112"/>
                <a:gd name="csX8" fmla="*/ 210 w 74726"/>
                <a:gd name="csY8" fmla="*/ 61474 h 63112"/>
                <a:gd name="csX9" fmla="*/ 2748 w 74726"/>
                <a:gd name="csY9" fmla="*/ 63188 h 63112"/>
                <a:gd name="csX10" fmla="*/ 4969 w 74726"/>
                <a:gd name="csY10" fmla="*/ 63188 h 63112"/>
                <a:gd name="csX11" fmla="*/ 49710 w 74726"/>
                <a:gd name="csY11" fmla="*/ 42198 h 63112"/>
                <a:gd name="csX12" fmla="*/ 74936 w 74726"/>
                <a:gd name="csY12" fmla="*/ 3930 h 63112"/>
                <a:gd name="csX13" fmla="*/ 70335 w 74726"/>
                <a:gd name="csY13" fmla="*/ 75 h 63112"/>
                <a:gd name="csX14" fmla="*/ 64148 w 74726"/>
                <a:gd name="csY14" fmla="*/ 4787 h 63112"/>
                <a:gd name="csX15" fmla="*/ 11791 w 74726"/>
                <a:gd name="csY15" fmla="*/ 58476 h 63112"/>
                <a:gd name="csX16" fmla="*/ 27340 w 74726"/>
                <a:gd name="csY16" fmla="*/ 1645 h 631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726" h="63112">
                  <a:moveTo>
                    <a:pt x="27340" y="1645"/>
                  </a:moveTo>
                  <a:cubicBezTo>
                    <a:pt x="27340" y="1503"/>
                    <a:pt x="27340" y="75"/>
                    <a:pt x="25277" y="75"/>
                  </a:cubicBezTo>
                  <a:cubicBezTo>
                    <a:pt x="21628" y="75"/>
                    <a:pt x="10046" y="1217"/>
                    <a:pt x="5921" y="1503"/>
                  </a:cubicBezTo>
                  <a:cubicBezTo>
                    <a:pt x="4652" y="1645"/>
                    <a:pt x="2907" y="1788"/>
                    <a:pt x="2907" y="4358"/>
                  </a:cubicBezTo>
                  <a:cubicBezTo>
                    <a:pt x="2907" y="6072"/>
                    <a:pt x="4335" y="6072"/>
                    <a:pt x="6714" y="6072"/>
                  </a:cubicBezTo>
                  <a:cubicBezTo>
                    <a:pt x="14330" y="6072"/>
                    <a:pt x="14647" y="7071"/>
                    <a:pt x="14647" y="8499"/>
                  </a:cubicBezTo>
                  <a:cubicBezTo>
                    <a:pt x="14647" y="9499"/>
                    <a:pt x="12743" y="16210"/>
                    <a:pt x="11633" y="20065"/>
                  </a:cubicBezTo>
                  <a:lnTo>
                    <a:pt x="1955" y="55049"/>
                  </a:lnTo>
                  <a:cubicBezTo>
                    <a:pt x="1320" y="57191"/>
                    <a:pt x="210" y="61189"/>
                    <a:pt x="210" y="61474"/>
                  </a:cubicBezTo>
                  <a:cubicBezTo>
                    <a:pt x="210" y="63045"/>
                    <a:pt x="1796" y="63188"/>
                    <a:pt x="2748" y="63188"/>
                  </a:cubicBezTo>
                  <a:lnTo>
                    <a:pt x="4969" y="63188"/>
                  </a:lnTo>
                  <a:cubicBezTo>
                    <a:pt x="16075" y="61474"/>
                    <a:pt x="33369" y="55905"/>
                    <a:pt x="49710" y="42198"/>
                  </a:cubicBezTo>
                  <a:cubicBezTo>
                    <a:pt x="70652" y="24635"/>
                    <a:pt x="74936" y="5215"/>
                    <a:pt x="74936" y="3930"/>
                  </a:cubicBezTo>
                  <a:cubicBezTo>
                    <a:pt x="74936" y="1503"/>
                    <a:pt x="73032" y="75"/>
                    <a:pt x="70335" y="75"/>
                  </a:cubicBezTo>
                  <a:cubicBezTo>
                    <a:pt x="69066" y="75"/>
                    <a:pt x="65417" y="646"/>
                    <a:pt x="64148" y="4787"/>
                  </a:cubicBezTo>
                  <a:cubicBezTo>
                    <a:pt x="53994" y="37200"/>
                    <a:pt x="29878" y="53192"/>
                    <a:pt x="11791" y="58476"/>
                  </a:cubicBezTo>
                  <a:lnTo>
                    <a:pt x="27340" y="1645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9A7AFF7C-D3DF-9DEA-E773-F5B1928B144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602274" y="4359371"/>
              <a:ext cx="47644" cy="45578"/>
            </a:xfrm>
            <a:custGeom>
              <a:avLst/>
              <a:gdLst>
                <a:gd name="csX0" fmla="*/ 44749 w 47644"/>
                <a:gd name="csY0" fmla="*/ 21866 h 45578"/>
                <a:gd name="csX1" fmla="*/ 47859 w 47644"/>
                <a:gd name="csY1" fmla="*/ 19667 h 45578"/>
                <a:gd name="csX2" fmla="*/ 25869 w 47644"/>
                <a:gd name="csY2" fmla="*/ 76 h 45578"/>
                <a:gd name="csX3" fmla="*/ 215 w 47644"/>
                <a:gd name="csY3" fmla="*/ 22765 h 45578"/>
                <a:gd name="csX4" fmla="*/ 27313 w 47644"/>
                <a:gd name="csY4" fmla="*/ 45655 h 45578"/>
                <a:gd name="csX5" fmla="*/ 47859 w 47644"/>
                <a:gd name="csY5" fmla="*/ 32661 h 45578"/>
                <a:gd name="csX6" fmla="*/ 45971 w 47644"/>
                <a:gd name="csY6" fmla="*/ 31261 h 45578"/>
                <a:gd name="csX7" fmla="*/ 43972 w 47644"/>
                <a:gd name="csY7" fmla="*/ 32861 h 45578"/>
                <a:gd name="csX8" fmla="*/ 28090 w 47644"/>
                <a:gd name="csY8" fmla="*/ 42456 h 45578"/>
                <a:gd name="csX9" fmla="*/ 14541 w 47644"/>
                <a:gd name="csY9" fmla="*/ 36559 h 45578"/>
                <a:gd name="csX10" fmla="*/ 10321 w 47644"/>
                <a:gd name="csY10" fmla="*/ 21866 h 45578"/>
                <a:gd name="csX11" fmla="*/ 44749 w 47644"/>
                <a:gd name="csY11" fmla="*/ 21866 h 45578"/>
                <a:gd name="csX12" fmla="*/ 10432 w 47644"/>
                <a:gd name="csY12" fmla="*/ 19267 h 45578"/>
                <a:gd name="csX13" fmla="*/ 25869 w 47644"/>
                <a:gd name="csY13" fmla="*/ 2875 h 45578"/>
                <a:gd name="csX14" fmla="*/ 40085 w 47644"/>
                <a:gd name="csY14" fmla="*/ 19267 h 45578"/>
                <a:gd name="csX15" fmla="*/ 10432 w 47644"/>
                <a:gd name="csY15" fmla="*/ 19267 h 45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7644" h="45578">
                  <a:moveTo>
                    <a:pt x="44749" y="21866"/>
                  </a:moveTo>
                  <a:cubicBezTo>
                    <a:pt x="47081" y="21866"/>
                    <a:pt x="47859" y="21866"/>
                    <a:pt x="47859" y="19667"/>
                  </a:cubicBezTo>
                  <a:cubicBezTo>
                    <a:pt x="47859" y="10871"/>
                    <a:pt x="42417" y="76"/>
                    <a:pt x="25869" y="76"/>
                  </a:cubicBezTo>
                  <a:cubicBezTo>
                    <a:pt x="11320" y="76"/>
                    <a:pt x="215" y="10471"/>
                    <a:pt x="215" y="22765"/>
                  </a:cubicBezTo>
                  <a:cubicBezTo>
                    <a:pt x="215" y="35459"/>
                    <a:pt x="12542" y="45655"/>
                    <a:pt x="27313" y="45655"/>
                  </a:cubicBezTo>
                  <a:cubicBezTo>
                    <a:pt x="42306" y="45655"/>
                    <a:pt x="47859" y="34860"/>
                    <a:pt x="47859" y="32661"/>
                  </a:cubicBezTo>
                  <a:cubicBezTo>
                    <a:pt x="47859" y="32261"/>
                    <a:pt x="47637" y="31261"/>
                    <a:pt x="45971" y="31261"/>
                  </a:cubicBezTo>
                  <a:cubicBezTo>
                    <a:pt x="44527" y="31261"/>
                    <a:pt x="44305" y="31861"/>
                    <a:pt x="43972" y="32861"/>
                  </a:cubicBezTo>
                  <a:cubicBezTo>
                    <a:pt x="40529" y="40957"/>
                    <a:pt x="32088" y="42456"/>
                    <a:pt x="28090" y="42456"/>
                  </a:cubicBezTo>
                  <a:cubicBezTo>
                    <a:pt x="22870" y="42456"/>
                    <a:pt x="17873" y="40357"/>
                    <a:pt x="14541" y="36559"/>
                  </a:cubicBezTo>
                  <a:cubicBezTo>
                    <a:pt x="10432" y="31861"/>
                    <a:pt x="10321" y="25764"/>
                    <a:pt x="10321" y="21866"/>
                  </a:cubicBezTo>
                  <a:lnTo>
                    <a:pt x="44749" y="21866"/>
                  </a:lnTo>
                  <a:close/>
                  <a:moveTo>
                    <a:pt x="10432" y="19267"/>
                  </a:moveTo>
                  <a:cubicBezTo>
                    <a:pt x="11654" y="5174"/>
                    <a:pt x="21649" y="2875"/>
                    <a:pt x="25869" y="2875"/>
                  </a:cubicBezTo>
                  <a:cubicBezTo>
                    <a:pt x="39529" y="2875"/>
                    <a:pt x="39973" y="16768"/>
                    <a:pt x="40085" y="19267"/>
                  </a:cubicBezTo>
                  <a:lnTo>
                    <a:pt x="10432" y="19267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96E3F85-F463-31C5-0718-474E7B38BA2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658574" y="4333584"/>
              <a:ext cx="75186" cy="70366"/>
            </a:xfrm>
            <a:custGeom>
              <a:avLst/>
              <a:gdLst>
                <a:gd name="csX0" fmla="*/ 53970 w 75186"/>
                <a:gd name="csY0" fmla="*/ 30962 h 70366"/>
                <a:gd name="csX1" fmla="*/ 67964 w 75186"/>
                <a:gd name="csY1" fmla="*/ 30962 h 70366"/>
                <a:gd name="csX2" fmla="*/ 67964 w 75186"/>
                <a:gd name="csY2" fmla="*/ 27363 h 70366"/>
                <a:gd name="csX3" fmla="*/ 53526 w 75186"/>
                <a:gd name="csY3" fmla="*/ 27363 h 70366"/>
                <a:gd name="csX4" fmla="*/ 53526 w 75186"/>
                <a:gd name="csY4" fmla="*/ 16169 h 70366"/>
                <a:gd name="csX5" fmla="*/ 64410 w 75186"/>
                <a:gd name="csY5" fmla="*/ 2875 h 70366"/>
                <a:gd name="csX6" fmla="*/ 67631 w 75186"/>
                <a:gd name="csY6" fmla="*/ 3375 h 70366"/>
                <a:gd name="csX7" fmla="*/ 65187 w 75186"/>
                <a:gd name="csY7" fmla="*/ 7373 h 70366"/>
                <a:gd name="csX8" fmla="*/ 70296 w 75186"/>
                <a:gd name="csY8" fmla="*/ 11971 h 70366"/>
                <a:gd name="csX9" fmla="*/ 75405 w 75186"/>
                <a:gd name="csY9" fmla="*/ 7373 h 70366"/>
                <a:gd name="csX10" fmla="*/ 64521 w 75186"/>
                <a:gd name="csY10" fmla="*/ 76 h 70366"/>
                <a:gd name="csX11" fmla="*/ 51638 w 75186"/>
                <a:gd name="csY11" fmla="*/ 4274 h 70366"/>
                <a:gd name="csX12" fmla="*/ 37090 w 75186"/>
                <a:gd name="csY12" fmla="*/ 76 h 70366"/>
                <a:gd name="csX13" fmla="*/ 9769 w 75186"/>
                <a:gd name="csY13" fmla="*/ 16368 h 70366"/>
                <a:gd name="csX14" fmla="*/ 9769 w 75186"/>
                <a:gd name="csY14" fmla="*/ 27363 h 70366"/>
                <a:gd name="csX15" fmla="*/ 218 w 75186"/>
                <a:gd name="csY15" fmla="*/ 27363 h 70366"/>
                <a:gd name="csX16" fmla="*/ 218 w 75186"/>
                <a:gd name="csY16" fmla="*/ 30962 h 70366"/>
                <a:gd name="csX17" fmla="*/ 9769 w 75186"/>
                <a:gd name="csY17" fmla="*/ 30962 h 70366"/>
                <a:gd name="csX18" fmla="*/ 9769 w 75186"/>
                <a:gd name="csY18" fmla="*/ 62547 h 70366"/>
                <a:gd name="csX19" fmla="*/ 1440 w 75186"/>
                <a:gd name="csY19" fmla="*/ 66845 h 70366"/>
                <a:gd name="csX20" fmla="*/ 1440 w 75186"/>
                <a:gd name="csY20" fmla="*/ 70443 h 70366"/>
                <a:gd name="csX21" fmla="*/ 13878 w 75186"/>
                <a:gd name="csY21" fmla="*/ 70043 h 70366"/>
                <a:gd name="csX22" fmla="*/ 26428 w 75186"/>
                <a:gd name="csY22" fmla="*/ 70443 h 70366"/>
                <a:gd name="csX23" fmla="*/ 26428 w 75186"/>
                <a:gd name="csY23" fmla="*/ 66845 h 70366"/>
                <a:gd name="csX24" fmla="*/ 18098 w 75186"/>
                <a:gd name="csY24" fmla="*/ 62547 h 70366"/>
                <a:gd name="csX25" fmla="*/ 18098 w 75186"/>
                <a:gd name="csY25" fmla="*/ 30962 h 70366"/>
                <a:gd name="csX26" fmla="*/ 45641 w 75186"/>
                <a:gd name="csY26" fmla="*/ 30962 h 70366"/>
                <a:gd name="csX27" fmla="*/ 45641 w 75186"/>
                <a:gd name="csY27" fmla="*/ 62547 h 70366"/>
                <a:gd name="csX28" fmla="*/ 37312 w 75186"/>
                <a:gd name="csY28" fmla="*/ 66845 h 70366"/>
                <a:gd name="csX29" fmla="*/ 37312 w 75186"/>
                <a:gd name="csY29" fmla="*/ 70443 h 70366"/>
                <a:gd name="csX30" fmla="*/ 49972 w 75186"/>
                <a:gd name="csY30" fmla="*/ 70043 h 70366"/>
                <a:gd name="csX31" fmla="*/ 64410 w 75186"/>
                <a:gd name="csY31" fmla="*/ 70443 h 70366"/>
                <a:gd name="csX32" fmla="*/ 64410 w 75186"/>
                <a:gd name="csY32" fmla="*/ 66845 h 70366"/>
                <a:gd name="csX33" fmla="*/ 62189 w 75186"/>
                <a:gd name="csY33" fmla="*/ 66845 h 70366"/>
                <a:gd name="csX34" fmla="*/ 53970 w 75186"/>
                <a:gd name="csY34" fmla="*/ 62347 h 70366"/>
                <a:gd name="csX35" fmla="*/ 53970 w 75186"/>
                <a:gd name="csY35" fmla="*/ 30962 h 70366"/>
                <a:gd name="csX36" fmla="*/ 17654 w 75186"/>
                <a:gd name="csY36" fmla="*/ 27363 h 70366"/>
                <a:gd name="csX37" fmla="*/ 17654 w 75186"/>
                <a:gd name="csY37" fmla="*/ 16468 h 70366"/>
                <a:gd name="csX38" fmla="*/ 36756 w 75186"/>
                <a:gd name="csY38" fmla="*/ 2875 h 70366"/>
                <a:gd name="csX39" fmla="*/ 46196 w 75186"/>
                <a:gd name="csY39" fmla="*/ 4474 h 70366"/>
                <a:gd name="csX40" fmla="*/ 43087 w 75186"/>
                <a:gd name="csY40" fmla="*/ 8772 h 70366"/>
                <a:gd name="csX41" fmla="*/ 45863 w 75186"/>
                <a:gd name="csY41" fmla="*/ 12870 h 70366"/>
                <a:gd name="csX42" fmla="*/ 45641 w 75186"/>
                <a:gd name="csY42" fmla="*/ 16169 h 70366"/>
                <a:gd name="csX43" fmla="*/ 45641 w 75186"/>
                <a:gd name="csY43" fmla="*/ 27363 h 70366"/>
                <a:gd name="csX44" fmla="*/ 17654 w 75186"/>
                <a:gd name="csY44" fmla="*/ 27363 h 703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75186" h="70366">
                  <a:moveTo>
                    <a:pt x="53970" y="30962"/>
                  </a:moveTo>
                  <a:lnTo>
                    <a:pt x="67964" y="30962"/>
                  </a:lnTo>
                  <a:lnTo>
                    <a:pt x="67964" y="27363"/>
                  </a:lnTo>
                  <a:lnTo>
                    <a:pt x="53526" y="27363"/>
                  </a:lnTo>
                  <a:lnTo>
                    <a:pt x="53526" y="16169"/>
                  </a:lnTo>
                  <a:cubicBezTo>
                    <a:pt x="53526" y="7173"/>
                    <a:pt x="59412" y="2875"/>
                    <a:pt x="64410" y="2875"/>
                  </a:cubicBezTo>
                  <a:cubicBezTo>
                    <a:pt x="65409" y="2875"/>
                    <a:pt x="66520" y="3075"/>
                    <a:pt x="67631" y="3375"/>
                  </a:cubicBezTo>
                  <a:cubicBezTo>
                    <a:pt x="66076" y="4174"/>
                    <a:pt x="65187" y="5774"/>
                    <a:pt x="65187" y="7373"/>
                  </a:cubicBezTo>
                  <a:cubicBezTo>
                    <a:pt x="65187" y="10071"/>
                    <a:pt x="67297" y="11971"/>
                    <a:pt x="70296" y="11971"/>
                  </a:cubicBezTo>
                  <a:cubicBezTo>
                    <a:pt x="73295" y="11971"/>
                    <a:pt x="75405" y="10071"/>
                    <a:pt x="75405" y="7373"/>
                  </a:cubicBezTo>
                  <a:cubicBezTo>
                    <a:pt x="75405" y="3075"/>
                    <a:pt x="70629" y="76"/>
                    <a:pt x="64521" y="76"/>
                  </a:cubicBezTo>
                  <a:cubicBezTo>
                    <a:pt x="60523" y="76"/>
                    <a:pt x="55636" y="1176"/>
                    <a:pt x="51638" y="4274"/>
                  </a:cubicBezTo>
                  <a:cubicBezTo>
                    <a:pt x="47973" y="676"/>
                    <a:pt x="41421" y="76"/>
                    <a:pt x="37090" y="76"/>
                  </a:cubicBezTo>
                  <a:cubicBezTo>
                    <a:pt x="24984" y="76"/>
                    <a:pt x="9769" y="5074"/>
                    <a:pt x="9769" y="16368"/>
                  </a:cubicBezTo>
                  <a:lnTo>
                    <a:pt x="9769" y="27363"/>
                  </a:lnTo>
                  <a:lnTo>
                    <a:pt x="218" y="27363"/>
                  </a:lnTo>
                  <a:lnTo>
                    <a:pt x="218" y="30962"/>
                  </a:lnTo>
                  <a:lnTo>
                    <a:pt x="9769" y="30962"/>
                  </a:lnTo>
                  <a:lnTo>
                    <a:pt x="9769" y="62547"/>
                  </a:lnTo>
                  <a:cubicBezTo>
                    <a:pt x="9769" y="66845"/>
                    <a:pt x="8659" y="66845"/>
                    <a:pt x="1440" y="66845"/>
                  </a:cubicBezTo>
                  <a:lnTo>
                    <a:pt x="1440" y="70443"/>
                  </a:lnTo>
                  <a:cubicBezTo>
                    <a:pt x="1662" y="70443"/>
                    <a:pt x="9436" y="70043"/>
                    <a:pt x="13878" y="70043"/>
                  </a:cubicBezTo>
                  <a:cubicBezTo>
                    <a:pt x="18098" y="70043"/>
                    <a:pt x="22208" y="70143"/>
                    <a:pt x="26428" y="70443"/>
                  </a:cubicBezTo>
                  <a:lnTo>
                    <a:pt x="26428" y="66845"/>
                  </a:lnTo>
                  <a:cubicBezTo>
                    <a:pt x="19209" y="66845"/>
                    <a:pt x="18098" y="66845"/>
                    <a:pt x="18098" y="62547"/>
                  </a:cubicBezTo>
                  <a:lnTo>
                    <a:pt x="18098" y="30962"/>
                  </a:lnTo>
                  <a:lnTo>
                    <a:pt x="45641" y="30962"/>
                  </a:lnTo>
                  <a:lnTo>
                    <a:pt x="45641" y="62547"/>
                  </a:lnTo>
                  <a:cubicBezTo>
                    <a:pt x="45641" y="66845"/>
                    <a:pt x="44530" y="66845"/>
                    <a:pt x="37312" y="66845"/>
                  </a:cubicBezTo>
                  <a:lnTo>
                    <a:pt x="37312" y="70443"/>
                  </a:lnTo>
                  <a:cubicBezTo>
                    <a:pt x="37867" y="70443"/>
                    <a:pt x="45419" y="70043"/>
                    <a:pt x="49972" y="70043"/>
                  </a:cubicBezTo>
                  <a:cubicBezTo>
                    <a:pt x="54748" y="70043"/>
                    <a:pt x="59634" y="70243"/>
                    <a:pt x="64410" y="70443"/>
                  </a:cubicBezTo>
                  <a:lnTo>
                    <a:pt x="64410" y="66845"/>
                  </a:lnTo>
                  <a:lnTo>
                    <a:pt x="62189" y="66845"/>
                  </a:lnTo>
                  <a:cubicBezTo>
                    <a:pt x="53970" y="66845"/>
                    <a:pt x="53970" y="65745"/>
                    <a:pt x="53970" y="62347"/>
                  </a:cubicBezTo>
                  <a:lnTo>
                    <a:pt x="53970" y="30962"/>
                  </a:lnTo>
                  <a:close/>
                  <a:moveTo>
                    <a:pt x="17654" y="27363"/>
                  </a:moveTo>
                  <a:lnTo>
                    <a:pt x="17654" y="16468"/>
                  </a:lnTo>
                  <a:cubicBezTo>
                    <a:pt x="17654" y="6773"/>
                    <a:pt x="28538" y="2875"/>
                    <a:pt x="36756" y="2875"/>
                  </a:cubicBezTo>
                  <a:cubicBezTo>
                    <a:pt x="37756" y="2875"/>
                    <a:pt x="42531" y="2875"/>
                    <a:pt x="46196" y="4474"/>
                  </a:cubicBezTo>
                  <a:cubicBezTo>
                    <a:pt x="44975" y="4874"/>
                    <a:pt x="43087" y="6173"/>
                    <a:pt x="43087" y="8772"/>
                  </a:cubicBezTo>
                  <a:cubicBezTo>
                    <a:pt x="43087" y="10171"/>
                    <a:pt x="43642" y="11871"/>
                    <a:pt x="45863" y="12870"/>
                  </a:cubicBezTo>
                  <a:cubicBezTo>
                    <a:pt x="45641" y="13870"/>
                    <a:pt x="45641" y="15169"/>
                    <a:pt x="45641" y="16169"/>
                  </a:cubicBezTo>
                  <a:lnTo>
                    <a:pt x="45641" y="27363"/>
                  </a:lnTo>
                  <a:lnTo>
                    <a:pt x="17654" y="27363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ABB7C1B9-DA6A-72DD-60D8-8D6263BE868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746264" y="4275440"/>
              <a:ext cx="61716" cy="142789"/>
            </a:xfrm>
            <a:custGeom>
              <a:avLst/>
              <a:gdLst>
                <a:gd name="csX0" fmla="*/ 61147 w 61716"/>
                <a:gd name="csY0" fmla="*/ 5501 h 142789"/>
                <a:gd name="csX1" fmla="*/ 61940 w 61716"/>
                <a:gd name="csY1" fmla="*/ 2931 h 142789"/>
                <a:gd name="csX2" fmla="*/ 58767 w 61716"/>
                <a:gd name="csY2" fmla="*/ 75 h 142789"/>
                <a:gd name="csX3" fmla="*/ 56070 w 61716"/>
                <a:gd name="csY3" fmla="*/ 1360 h 142789"/>
                <a:gd name="csX4" fmla="*/ 1017 w 61716"/>
                <a:gd name="csY4" fmla="*/ 137438 h 142789"/>
                <a:gd name="csX5" fmla="*/ 223 w 61716"/>
                <a:gd name="csY5" fmla="*/ 140008 h 142789"/>
                <a:gd name="csX6" fmla="*/ 3396 w 61716"/>
                <a:gd name="csY6" fmla="*/ 142864 h 142789"/>
                <a:gd name="csX7" fmla="*/ 6887 w 61716"/>
                <a:gd name="csY7" fmla="*/ 139437 h 142789"/>
                <a:gd name="csX8" fmla="*/ 61147 w 61716"/>
                <a:gd name="csY8" fmla="*/ 5501 h 142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1716" h="142789">
                  <a:moveTo>
                    <a:pt x="61147" y="5501"/>
                  </a:moveTo>
                  <a:cubicBezTo>
                    <a:pt x="61940" y="3644"/>
                    <a:pt x="61940" y="3073"/>
                    <a:pt x="61940" y="2931"/>
                  </a:cubicBezTo>
                  <a:cubicBezTo>
                    <a:pt x="61940" y="1360"/>
                    <a:pt x="60512" y="75"/>
                    <a:pt x="58767" y="75"/>
                  </a:cubicBezTo>
                  <a:cubicBezTo>
                    <a:pt x="57656" y="75"/>
                    <a:pt x="56546" y="503"/>
                    <a:pt x="56070" y="1360"/>
                  </a:cubicBezTo>
                  <a:lnTo>
                    <a:pt x="1017" y="137438"/>
                  </a:lnTo>
                  <a:cubicBezTo>
                    <a:pt x="223" y="139295"/>
                    <a:pt x="223" y="139866"/>
                    <a:pt x="223" y="140008"/>
                  </a:cubicBezTo>
                  <a:cubicBezTo>
                    <a:pt x="223" y="141579"/>
                    <a:pt x="1651" y="142864"/>
                    <a:pt x="3396" y="142864"/>
                  </a:cubicBezTo>
                  <a:cubicBezTo>
                    <a:pt x="5459" y="142864"/>
                    <a:pt x="5935" y="141865"/>
                    <a:pt x="6887" y="139437"/>
                  </a:cubicBezTo>
                  <a:lnTo>
                    <a:pt x="61147" y="5501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224EAB4D-BA32-DEA8-7295-40DE5A61974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819721" y="4319419"/>
              <a:ext cx="83293" cy="93812"/>
            </a:xfrm>
            <a:custGeom>
              <a:avLst/>
              <a:gdLst>
                <a:gd name="csX0" fmla="*/ 3877 w 83293"/>
                <a:gd name="csY0" fmla="*/ 26919 h 93812"/>
                <a:gd name="csX1" fmla="*/ 29103 w 83293"/>
                <a:gd name="csY1" fmla="*/ 10356 h 93812"/>
                <a:gd name="csX2" fmla="*/ 54806 w 83293"/>
                <a:gd name="csY2" fmla="*/ 46624 h 93812"/>
                <a:gd name="csX3" fmla="*/ 52902 w 83293"/>
                <a:gd name="csY3" fmla="*/ 60617 h 93812"/>
                <a:gd name="csX4" fmla="*/ 44652 w 83293"/>
                <a:gd name="csY4" fmla="*/ 91317 h 93812"/>
                <a:gd name="csX5" fmla="*/ 46714 w 83293"/>
                <a:gd name="csY5" fmla="*/ 93887 h 93812"/>
                <a:gd name="csX6" fmla="*/ 51791 w 83293"/>
                <a:gd name="csY6" fmla="*/ 85320 h 93812"/>
                <a:gd name="csX7" fmla="*/ 57661 w 83293"/>
                <a:gd name="csY7" fmla="*/ 60760 h 93812"/>
                <a:gd name="csX8" fmla="*/ 58931 w 83293"/>
                <a:gd name="csY8" fmla="*/ 55191 h 93812"/>
                <a:gd name="csX9" fmla="*/ 80508 w 83293"/>
                <a:gd name="csY9" fmla="*/ 8499 h 93812"/>
                <a:gd name="csX10" fmla="*/ 83522 w 83293"/>
                <a:gd name="csY10" fmla="*/ 3073 h 93812"/>
                <a:gd name="csX11" fmla="*/ 81618 w 83293"/>
                <a:gd name="csY11" fmla="*/ 1645 h 93812"/>
                <a:gd name="csX12" fmla="*/ 79714 w 83293"/>
                <a:gd name="csY12" fmla="*/ 2645 h 93812"/>
                <a:gd name="csX13" fmla="*/ 58772 w 83293"/>
                <a:gd name="csY13" fmla="*/ 44911 h 93812"/>
                <a:gd name="csX14" fmla="*/ 52267 w 83293"/>
                <a:gd name="csY14" fmla="*/ 15782 h 93812"/>
                <a:gd name="csX15" fmla="*/ 31166 w 83293"/>
                <a:gd name="csY15" fmla="*/ 75 h 93812"/>
                <a:gd name="csX16" fmla="*/ 228 w 83293"/>
                <a:gd name="csY16" fmla="*/ 26205 h 93812"/>
                <a:gd name="csX17" fmla="*/ 3243 w 83293"/>
                <a:gd name="csY17" fmla="*/ 27633 h 93812"/>
                <a:gd name="csX18" fmla="*/ 3877 w 83293"/>
                <a:gd name="csY18" fmla="*/ 26919 h 93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3293" h="93812">
                  <a:moveTo>
                    <a:pt x="3877" y="26919"/>
                  </a:moveTo>
                  <a:cubicBezTo>
                    <a:pt x="10065" y="10498"/>
                    <a:pt x="27358" y="10356"/>
                    <a:pt x="29103" y="10356"/>
                  </a:cubicBezTo>
                  <a:cubicBezTo>
                    <a:pt x="53060" y="10356"/>
                    <a:pt x="54806" y="35344"/>
                    <a:pt x="54806" y="46624"/>
                  </a:cubicBezTo>
                  <a:cubicBezTo>
                    <a:pt x="54806" y="55334"/>
                    <a:pt x="54012" y="57762"/>
                    <a:pt x="52902" y="60617"/>
                  </a:cubicBezTo>
                  <a:cubicBezTo>
                    <a:pt x="49411" y="71041"/>
                    <a:pt x="44652" y="87605"/>
                    <a:pt x="44652" y="91317"/>
                  </a:cubicBezTo>
                  <a:cubicBezTo>
                    <a:pt x="44652" y="92888"/>
                    <a:pt x="45445" y="93887"/>
                    <a:pt x="46714" y="93887"/>
                  </a:cubicBezTo>
                  <a:cubicBezTo>
                    <a:pt x="48777" y="93887"/>
                    <a:pt x="50046" y="90746"/>
                    <a:pt x="51791" y="85320"/>
                  </a:cubicBezTo>
                  <a:cubicBezTo>
                    <a:pt x="55440" y="73326"/>
                    <a:pt x="57027" y="65187"/>
                    <a:pt x="57661" y="60760"/>
                  </a:cubicBezTo>
                  <a:cubicBezTo>
                    <a:pt x="57979" y="58904"/>
                    <a:pt x="58296" y="57048"/>
                    <a:pt x="58931" y="55191"/>
                  </a:cubicBezTo>
                  <a:cubicBezTo>
                    <a:pt x="64008" y="41055"/>
                    <a:pt x="74162" y="19780"/>
                    <a:pt x="80508" y="8499"/>
                  </a:cubicBezTo>
                  <a:cubicBezTo>
                    <a:pt x="81618" y="6786"/>
                    <a:pt x="83522" y="3644"/>
                    <a:pt x="83522" y="3073"/>
                  </a:cubicBezTo>
                  <a:cubicBezTo>
                    <a:pt x="83522" y="1645"/>
                    <a:pt x="81936" y="1645"/>
                    <a:pt x="81618" y="1645"/>
                  </a:cubicBezTo>
                  <a:cubicBezTo>
                    <a:pt x="81142" y="1645"/>
                    <a:pt x="80190" y="1645"/>
                    <a:pt x="79714" y="2645"/>
                  </a:cubicBezTo>
                  <a:cubicBezTo>
                    <a:pt x="71464" y="16210"/>
                    <a:pt x="65118" y="30489"/>
                    <a:pt x="58772" y="44911"/>
                  </a:cubicBezTo>
                  <a:cubicBezTo>
                    <a:pt x="58613" y="40484"/>
                    <a:pt x="58455" y="29632"/>
                    <a:pt x="52267" y="15782"/>
                  </a:cubicBezTo>
                  <a:cubicBezTo>
                    <a:pt x="48459" y="7071"/>
                    <a:pt x="42113" y="75"/>
                    <a:pt x="31166" y="75"/>
                  </a:cubicBezTo>
                  <a:cubicBezTo>
                    <a:pt x="11334" y="75"/>
                    <a:pt x="228" y="21779"/>
                    <a:pt x="228" y="26205"/>
                  </a:cubicBezTo>
                  <a:cubicBezTo>
                    <a:pt x="228" y="27633"/>
                    <a:pt x="1656" y="27633"/>
                    <a:pt x="3243" y="27633"/>
                  </a:cubicBezTo>
                  <a:lnTo>
                    <a:pt x="3877" y="26919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0AAA5613-EC0F-7DC9-AC65-87AF10C2302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906669" y="4335683"/>
              <a:ext cx="72410" cy="68267"/>
            </a:xfrm>
            <a:custGeom>
              <a:avLst/>
              <a:gdLst>
                <a:gd name="csX0" fmla="*/ 38326 w 72410"/>
                <a:gd name="csY0" fmla="*/ 8272 h 68267"/>
                <a:gd name="csX1" fmla="*/ 49877 w 72410"/>
                <a:gd name="csY1" fmla="*/ 3674 h 68267"/>
                <a:gd name="csX2" fmla="*/ 54430 w 72410"/>
                <a:gd name="csY2" fmla="*/ 1476 h 68267"/>
                <a:gd name="csX3" fmla="*/ 52542 w 72410"/>
                <a:gd name="csY3" fmla="*/ 76 h 68267"/>
                <a:gd name="csX4" fmla="*/ 44324 w 72410"/>
                <a:gd name="csY4" fmla="*/ 376 h 68267"/>
                <a:gd name="csX5" fmla="*/ 35439 w 72410"/>
                <a:gd name="csY5" fmla="*/ 476 h 68267"/>
                <a:gd name="csX6" fmla="*/ 27776 w 72410"/>
                <a:gd name="csY6" fmla="*/ 376 h 68267"/>
                <a:gd name="csX7" fmla="*/ 20557 w 72410"/>
                <a:gd name="csY7" fmla="*/ 76 h 68267"/>
                <a:gd name="csX8" fmla="*/ 18225 w 72410"/>
                <a:gd name="csY8" fmla="*/ 2275 h 68267"/>
                <a:gd name="csX9" fmla="*/ 21779 w 72410"/>
                <a:gd name="csY9" fmla="*/ 3674 h 68267"/>
                <a:gd name="csX10" fmla="*/ 25999 w 72410"/>
                <a:gd name="csY10" fmla="*/ 3874 h 68267"/>
                <a:gd name="csX11" fmla="*/ 28553 w 72410"/>
                <a:gd name="csY11" fmla="*/ 5274 h 68267"/>
                <a:gd name="csX12" fmla="*/ 28109 w 72410"/>
                <a:gd name="csY12" fmla="*/ 7473 h 68267"/>
                <a:gd name="csX13" fmla="*/ 13338 w 72410"/>
                <a:gd name="csY13" fmla="*/ 60548 h 68267"/>
                <a:gd name="csX14" fmla="*/ 3565 w 72410"/>
                <a:gd name="csY14" fmla="*/ 64746 h 68267"/>
                <a:gd name="csX15" fmla="*/ 233 w 72410"/>
                <a:gd name="csY15" fmla="*/ 66845 h 68267"/>
                <a:gd name="csX16" fmla="*/ 3565 w 72410"/>
                <a:gd name="csY16" fmla="*/ 68344 h 68267"/>
                <a:gd name="csX17" fmla="*/ 59428 w 72410"/>
                <a:gd name="csY17" fmla="*/ 68344 h 68267"/>
                <a:gd name="csX18" fmla="*/ 63204 w 72410"/>
                <a:gd name="csY18" fmla="*/ 66345 h 68267"/>
                <a:gd name="csX19" fmla="*/ 72644 w 72410"/>
                <a:gd name="csY19" fmla="*/ 43456 h 68267"/>
                <a:gd name="csX20" fmla="*/ 70756 w 72410"/>
                <a:gd name="csY20" fmla="*/ 42056 h 68267"/>
                <a:gd name="csX21" fmla="*/ 68534 w 72410"/>
                <a:gd name="csY21" fmla="*/ 44155 h 68267"/>
                <a:gd name="csX22" fmla="*/ 39104 w 72410"/>
                <a:gd name="csY22" fmla="*/ 64746 h 68267"/>
                <a:gd name="csX23" fmla="*/ 26554 w 72410"/>
                <a:gd name="csY23" fmla="*/ 64746 h 68267"/>
                <a:gd name="csX24" fmla="*/ 23000 w 72410"/>
                <a:gd name="csY24" fmla="*/ 63746 h 68267"/>
                <a:gd name="csX25" fmla="*/ 23445 w 72410"/>
                <a:gd name="csY25" fmla="*/ 61647 h 68267"/>
                <a:gd name="csX26" fmla="*/ 38326 w 72410"/>
                <a:gd name="csY26" fmla="*/ 8272 h 68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72410" h="68267">
                  <a:moveTo>
                    <a:pt x="38326" y="8272"/>
                  </a:moveTo>
                  <a:cubicBezTo>
                    <a:pt x="39326" y="4674"/>
                    <a:pt x="39659" y="3674"/>
                    <a:pt x="49877" y="3674"/>
                  </a:cubicBezTo>
                  <a:cubicBezTo>
                    <a:pt x="53319" y="3674"/>
                    <a:pt x="54430" y="3674"/>
                    <a:pt x="54430" y="1476"/>
                  </a:cubicBezTo>
                  <a:cubicBezTo>
                    <a:pt x="54430" y="1376"/>
                    <a:pt x="54319" y="76"/>
                    <a:pt x="52542" y="76"/>
                  </a:cubicBezTo>
                  <a:cubicBezTo>
                    <a:pt x="49988" y="76"/>
                    <a:pt x="46989" y="276"/>
                    <a:pt x="44324" y="376"/>
                  </a:cubicBezTo>
                  <a:cubicBezTo>
                    <a:pt x="41547" y="476"/>
                    <a:pt x="38215" y="476"/>
                    <a:pt x="35439" y="476"/>
                  </a:cubicBezTo>
                  <a:cubicBezTo>
                    <a:pt x="33107" y="476"/>
                    <a:pt x="30108" y="376"/>
                    <a:pt x="27776" y="376"/>
                  </a:cubicBezTo>
                  <a:cubicBezTo>
                    <a:pt x="25444" y="376"/>
                    <a:pt x="22778" y="76"/>
                    <a:pt x="20557" y="76"/>
                  </a:cubicBezTo>
                  <a:cubicBezTo>
                    <a:pt x="19891" y="76"/>
                    <a:pt x="18225" y="76"/>
                    <a:pt x="18225" y="2275"/>
                  </a:cubicBezTo>
                  <a:cubicBezTo>
                    <a:pt x="18225" y="3674"/>
                    <a:pt x="19558" y="3674"/>
                    <a:pt x="21779" y="3674"/>
                  </a:cubicBezTo>
                  <a:cubicBezTo>
                    <a:pt x="21890" y="3674"/>
                    <a:pt x="24000" y="3674"/>
                    <a:pt x="25999" y="3874"/>
                  </a:cubicBezTo>
                  <a:cubicBezTo>
                    <a:pt x="28331" y="4074"/>
                    <a:pt x="28553" y="4274"/>
                    <a:pt x="28553" y="5274"/>
                  </a:cubicBezTo>
                  <a:cubicBezTo>
                    <a:pt x="28553" y="5474"/>
                    <a:pt x="28553" y="5973"/>
                    <a:pt x="28109" y="7473"/>
                  </a:cubicBezTo>
                  <a:lnTo>
                    <a:pt x="13338" y="60548"/>
                  </a:lnTo>
                  <a:cubicBezTo>
                    <a:pt x="12339" y="63946"/>
                    <a:pt x="12117" y="64746"/>
                    <a:pt x="3565" y="64746"/>
                  </a:cubicBezTo>
                  <a:cubicBezTo>
                    <a:pt x="1677" y="64746"/>
                    <a:pt x="233" y="64746"/>
                    <a:pt x="233" y="66845"/>
                  </a:cubicBezTo>
                  <a:cubicBezTo>
                    <a:pt x="233" y="68344"/>
                    <a:pt x="1566" y="68344"/>
                    <a:pt x="3565" y="68344"/>
                  </a:cubicBezTo>
                  <a:lnTo>
                    <a:pt x="59428" y="68344"/>
                  </a:lnTo>
                  <a:cubicBezTo>
                    <a:pt x="62204" y="68344"/>
                    <a:pt x="62315" y="68244"/>
                    <a:pt x="63204" y="66345"/>
                  </a:cubicBezTo>
                  <a:cubicBezTo>
                    <a:pt x="64314" y="63646"/>
                    <a:pt x="72644" y="44255"/>
                    <a:pt x="72644" y="43456"/>
                  </a:cubicBezTo>
                  <a:cubicBezTo>
                    <a:pt x="72644" y="43156"/>
                    <a:pt x="72421" y="42056"/>
                    <a:pt x="70756" y="42056"/>
                  </a:cubicBezTo>
                  <a:cubicBezTo>
                    <a:pt x="69423" y="42056"/>
                    <a:pt x="69201" y="42556"/>
                    <a:pt x="68534" y="44155"/>
                  </a:cubicBezTo>
                  <a:cubicBezTo>
                    <a:pt x="64314" y="53651"/>
                    <a:pt x="59428" y="64746"/>
                    <a:pt x="39104" y="64746"/>
                  </a:cubicBezTo>
                  <a:lnTo>
                    <a:pt x="26554" y="64746"/>
                  </a:lnTo>
                  <a:cubicBezTo>
                    <a:pt x="23111" y="64746"/>
                    <a:pt x="23000" y="64646"/>
                    <a:pt x="23000" y="63746"/>
                  </a:cubicBezTo>
                  <a:cubicBezTo>
                    <a:pt x="23000" y="63646"/>
                    <a:pt x="23000" y="63146"/>
                    <a:pt x="23445" y="61647"/>
                  </a:cubicBezTo>
                  <a:lnTo>
                    <a:pt x="38326" y="8272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48796270-C9FC-A371-D8B5-03E9981CE4D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051217" y="4305426"/>
              <a:ext cx="96938" cy="82817"/>
            </a:xfrm>
            <a:custGeom>
              <a:avLst/>
              <a:gdLst>
                <a:gd name="csX0" fmla="*/ 94166 w 96938"/>
                <a:gd name="csY0" fmla="*/ 6072 h 82817"/>
                <a:gd name="csX1" fmla="*/ 97180 w 96938"/>
                <a:gd name="csY1" fmla="*/ 2931 h 82817"/>
                <a:gd name="csX2" fmla="*/ 94007 w 96938"/>
                <a:gd name="csY2" fmla="*/ 75 h 82817"/>
                <a:gd name="csX3" fmla="*/ 91152 w 96938"/>
                <a:gd name="csY3" fmla="*/ 1074 h 82817"/>
                <a:gd name="csX4" fmla="*/ 3257 w 96938"/>
                <a:gd name="csY4" fmla="*/ 38342 h 82817"/>
                <a:gd name="csX5" fmla="*/ 242 w 96938"/>
                <a:gd name="csY5" fmla="*/ 41484 h 82817"/>
                <a:gd name="csX6" fmla="*/ 3257 w 96938"/>
                <a:gd name="csY6" fmla="*/ 44625 h 82817"/>
                <a:gd name="csX7" fmla="*/ 91152 w 96938"/>
                <a:gd name="csY7" fmla="*/ 81893 h 82817"/>
                <a:gd name="csX8" fmla="*/ 94007 w 96938"/>
                <a:gd name="csY8" fmla="*/ 82893 h 82817"/>
                <a:gd name="csX9" fmla="*/ 97180 w 96938"/>
                <a:gd name="csY9" fmla="*/ 80037 h 82817"/>
                <a:gd name="csX10" fmla="*/ 94166 w 96938"/>
                <a:gd name="csY10" fmla="*/ 76896 h 82817"/>
                <a:gd name="csX11" fmla="*/ 10872 w 96938"/>
                <a:gd name="csY11" fmla="*/ 41484 h 82817"/>
                <a:gd name="csX12" fmla="*/ 94166 w 96938"/>
                <a:gd name="csY12" fmla="*/ 6072 h 82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6938" h="82817">
                  <a:moveTo>
                    <a:pt x="94166" y="6072"/>
                  </a:moveTo>
                  <a:cubicBezTo>
                    <a:pt x="96070" y="5215"/>
                    <a:pt x="97180" y="4501"/>
                    <a:pt x="97180" y="2931"/>
                  </a:cubicBezTo>
                  <a:cubicBezTo>
                    <a:pt x="97180" y="1360"/>
                    <a:pt x="95752" y="75"/>
                    <a:pt x="94007" y="75"/>
                  </a:cubicBezTo>
                  <a:cubicBezTo>
                    <a:pt x="93531" y="75"/>
                    <a:pt x="93214" y="75"/>
                    <a:pt x="91152" y="1074"/>
                  </a:cubicBezTo>
                  <a:lnTo>
                    <a:pt x="3257" y="38342"/>
                  </a:lnTo>
                  <a:cubicBezTo>
                    <a:pt x="1511" y="39056"/>
                    <a:pt x="242" y="39770"/>
                    <a:pt x="242" y="41484"/>
                  </a:cubicBezTo>
                  <a:cubicBezTo>
                    <a:pt x="242" y="43197"/>
                    <a:pt x="1511" y="43911"/>
                    <a:pt x="3257" y="44625"/>
                  </a:cubicBezTo>
                  <a:lnTo>
                    <a:pt x="91152" y="81893"/>
                  </a:lnTo>
                  <a:cubicBezTo>
                    <a:pt x="93214" y="82893"/>
                    <a:pt x="93531" y="82893"/>
                    <a:pt x="94007" y="82893"/>
                  </a:cubicBezTo>
                  <a:cubicBezTo>
                    <a:pt x="95752" y="82893"/>
                    <a:pt x="97180" y="81608"/>
                    <a:pt x="97180" y="80037"/>
                  </a:cubicBezTo>
                  <a:cubicBezTo>
                    <a:pt x="97180" y="78466"/>
                    <a:pt x="96070" y="77752"/>
                    <a:pt x="94166" y="76896"/>
                  </a:cubicBezTo>
                  <a:lnTo>
                    <a:pt x="10872" y="41484"/>
                  </a:lnTo>
                  <a:lnTo>
                    <a:pt x="94166" y="6072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DB3D8F1-A01D-937C-A68F-900FFDC64533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219638" y="4287434"/>
              <a:ext cx="52356" cy="95097"/>
            </a:xfrm>
            <a:custGeom>
              <a:avLst/>
              <a:gdLst>
                <a:gd name="csX0" fmla="*/ 32777 w 52356"/>
                <a:gd name="csY0" fmla="*/ 3787 h 95097"/>
                <a:gd name="csX1" fmla="*/ 29128 w 52356"/>
                <a:gd name="csY1" fmla="*/ 75 h 95097"/>
                <a:gd name="csX2" fmla="*/ 253 w 52356"/>
                <a:gd name="csY2" fmla="*/ 9213 h 95097"/>
                <a:gd name="csX3" fmla="*/ 253 w 52356"/>
                <a:gd name="csY3" fmla="*/ 13640 h 95097"/>
                <a:gd name="csX4" fmla="*/ 21036 w 52356"/>
                <a:gd name="csY4" fmla="*/ 9927 h 95097"/>
                <a:gd name="csX5" fmla="*/ 21036 w 52356"/>
                <a:gd name="csY5" fmla="*/ 83892 h 95097"/>
                <a:gd name="csX6" fmla="*/ 6282 w 52356"/>
                <a:gd name="csY6" fmla="*/ 90746 h 95097"/>
                <a:gd name="csX7" fmla="*/ 1205 w 52356"/>
                <a:gd name="csY7" fmla="*/ 90746 h 95097"/>
                <a:gd name="csX8" fmla="*/ 1205 w 52356"/>
                <a:gd name="csY8" fmla="*/ 95173 h 95097"/>
                <a:gd name="csX9" fmla="*/ 26907 w 52356"/>
                <a:gd name="csY9" fmla="*/ 94744 h 95097"/>
                <a:gd name="csX10" fmla="*/ 52609 w 52356"/>
                <a:gd name="csY10" fmla="*/ 95173 h 95097"/>
                <a:gd name="csX11" fmla="*/ 52609 w 52356"/>
                <a:gd name="csY11" fmla="*/ 90746 h 95097"/>
                <a:gd name="csX12" fmla="*/ 47532 w 52356"/>
                <a:gd name="csY12" fmla="*/ 90746 h 95097"/>
                <a:gd name="csX13" fmla="*/ 32777 w 52356"/>
                <a:gd name="csY13" fmla="*/ 83892 h 95097"/>
                <a:gd name="csX14" fmla="*/ 32777 w 52356"/>
                <a:gd name="csY14" fmla="*/ 3787 h 950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2356" h="95097">
                  <a:moveTo>
                    <a:pt x="32777" y="3787"/>
                  </a:moveTo>
                  <a:cubicBezTo>
                    <a:pt x="32777" y="360"/>
                    <a:pt x="32777" y="75"/>
                    <a:pt x="29128" y="75"/>
                  </a:cubicBezTo>
                  <a:cubicBezTo>
                    <a:pt x="19291" y="9213"/>
                    <a:pt x="5330" y="9213"/>
                    <a:pt x="253" y="9213"/>
                  </a:cubicBezTo>
                  <a:lnTo>
                    <a:pt x="253" y="13640"/>
                  </a:lnTo>
                  <a:cubicBezTo>
                    <a:pt x="3426" y="13640"/>
                    <a:pt x="12786" y="13640"/>
                    <a:pt x="21036" y="9927"/>
                  </a:cubicBezTo>
                  <a:lnTo>
                    <a:pt x="21036" y="83892"/>
                  </a:lnTo>
                  <a:cubicBezTo>
                    <a:pt x="21036" y="89033"/>
                    <a:pt x="20561" y="90746"/>
                    <a:pt x="6282" y="90746"/>
                  </a:cubicBezTo>
                  <a:lnTo>
                    <a:pt x="1205" y="90746"/>
                  </a:lnTo>
                  <a:lnTo>
                    <a:pt x="1205" y="95173"/>
                  </a:lnTo>
                  <a:cubicBezTo>
                    <a:pt x="6758" y="94744"/>
                    <a:pt x="20561" y="94744"/>
                    <a:pt x="26907" y="94744"/>
                  </a:cubicBezTo>
                  <a:cubicBezTo>
                    <a:pt x="33253" y="94744"/>
                    <a:pt x="47056" y="94744"/>
                    <a:pt x="52609" y="95173"/>
                  </a:cubicBezTo>
                  <a:lnTo>
                    <a:pt x="52609" y="90746"/>
                  </a:lnTo>
                  <a:lnTo>
                    <a:pt x="47532" y="90746"/>
                  </a:lnTo>
                  <a:cubicBezTo>
                    <a:pt x="33253" y="90746"/>
                    <a:pt x="32777" y="89175"/>
                    <a:pt x="32777" y="83892"/>
                  </a:cubicBezTo>
                  <a:lnTo>
                    <a:pt x="32777" y="3787"/>
                  </a:lnTo>
                  <a:close/>
                </a:path>
              </a:pathLst>
            </a:custGeom>
            <a:solidFill>
              <a:schemeClr val="tx1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0A356D95-70E8-EDCD-5820-BD9A0829A985}"/>
              </a:ext>
            </a:extLst>
          </p:cNvPr>
          <p:cNvSpPr txBox="1"/>
          <p:nvPr/>
        </p:nvSpPr>
        <p:spPr>
          <a:xfrm>
            <a:off x="1488942" y="2283242"/>
            <a:ext cx="2657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2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7A5AE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M Sans 10" pitchFamily="2" charset="77"/>
                <a:sym typeface="Arial"/>
              </a:rPr>
              <a:t>initial distribution function drive exceeds collisional drive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7458F26-EE96-8FD0-21C0-1C606A359CB6}"/>
              </a:ext>
            </a:extLst>
          </p:cNvPr>
          <p:cNvSpPr txBox="1"/>
          <p:nvPr/>
        </p:nvSpPr>
        <p:spPr>
          <a:xfrm>
            <a:off x="1065786" y="2381705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LM Sans 10" pitchFamily="2" charset="77"/>
              </a:rPr>
              <a:t>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1E304A-ED56-A8DF-2B1F-6086411A3547}"/>
              </a:ext>
            </a:extLst>
          </p:cNvPr>
          <p:cNvSpPr/>
          <p:nvPr/>
        </p:nvSpPr>
        <p:spPr>
          <a:xfrm>
            <a:off x="1006730" y="2286419"/>
            <a:ext cx="3129021" cy="2353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7DE5AA-0D9D-52A2-C3EB-8E4FDEC05CB3}"/>
              </a:ext>
            </a:extLst>
          </p:cNvPr>
          <p:cNvSpPr/>
          <p:nvPr/>
        </p:nvSpPr>
        <p:spPr>
          <a:xfrm>
            <a:off x="4627836" y="2286419"/>
            <a:ext cx="3129021" cy="235379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03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  <p:bldP spid="63" grpId="0"/>
      <p:bldP spid="65" grpId="0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58EB90C9-9661-CBFC-5F20-CD7D5BD4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C77CC0D7-5613-96B0-960C-BA4B0F075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Collisional drive exceeds distribution function drive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668AF1-6E4C-33EB-3928-D5D103B9C3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16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8D66A-4679-58E2-CDEC-3B089C27C35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sp>
        <p:nvSpPr>
          <p:cNvPr id="2" name="Google Shape;106;p2">
            <a:extLst>
              <a:ext uri="{FF2B5EF4-FFF2-40B4-BE49-F238E27FC236}">
                <a16:creationId xmlns:a16="http://schemas.microsoft.com/office/drawing/2014/main" id="{F4E38397-C94D-E6D5-4475-07BC8E4165B6}"/>
              </a:ext>
            </a:extLst>
          </p:cNvPr>
          <p:cNvSpPr txBox="1">
            <a:spLocks/>
          </p:cNvSpPr>
          <p:nvPr/>
        </p:nvSpPr>
        <p:spPr>
          <a:xfrm>
            <a:off x="190498" y="1001864"/>
            <a:ext cx="8610601" cy="3718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Enforce continuity of both amplitude and nonlinear growth rate at the transition point via: 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This yields: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/>
              <a:buNone/>
            </a:pPr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D01E5A9-08F0-6580-17BC-1A581CA63F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4888687" y="1472037"/>
            <a:ext cx="2822041" cy="3267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1C8B69-E0A0-77C6-1027-428D734449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33272" y="1386974"/>
            <a:ext cx="2361996" cy="5445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EF349E-AF09-0D21-9F58-3847FFB05B5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47757" y="2796793"/>
            <a:ext cx="1716633" cy="408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ACEC70-6FBD-4B63-A05B-C5975267EA36}"/>
              </a:ext>
            </a:extLst>
          </p:cNvPr>
          <p:cNvSpPr txBox="1"/>
          <p:nvPr/>
        </p:nvSpPr>
        <p:spPr>
          <a:xfrm>
            <a:off x="4114824" y="1514859"/>
            <a:ext cx="457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LM Sans 10" pitchFamily="2" charset="77"/>
              </a:rPr>
              <a:t>and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5E0688D-C462-4F8F-4FB3-88BE581F05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96797" y="3376172"/>
            <a:ext cx="2101901" cy="477926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8AB4A74-978B-A112-4284-89CAA9B1CFD6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614413" y="547236"/>
            <a:ext cx="1186686" cy="227745"/>
            <a:chOff x="9087230" y="2084727"/>
            <a:chExt cx="1186686" cy="227745"/>
          </a:xfrm>
        </p:grpSpPr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154B45B-5BA0-5E72-50F0-695C7D6E2EC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087230" y="2154872"/>
              <a:ext cx="119187" cy="100663"/>
            </a:xfrm>
            <a:custGeom>
              <a:avLst/>
              <a:gdLst>
                <a:gd name="csX0" fmla="*/ 43481 w 119187"/>
                <a:gd name="csY0" fmla="*/ 2580 h 100663"/>
                <a:gd name="csX1" fmla="*/ 40192 w 119187"/>
                <a:gd name="csY1" fmla="*/ 75 h 100663"/>
                <a:gd name="csX2" fmla="*/ 9319 w 119187"/>
                <a:gd name="csY2" fmla="*/ 2352 h 100663"/>
                <a:gd name="csX3" fmla="*/ 4511 w 119187"/>
                <a:gd name="csY3" fmla="*/ 6907 h 100663"/>
                <a:gd name="csX4" fmla="*/ 10585 w 119187"/>
                <a:gd name="csY4" fmla="*/ 9640 h 100663"/>
                <a:gd name="csX5" fmla="*/ 23237 w 119187"/>
                <a:gd name="csY5" fmla="*/ 13512 h 100663"/>
                <a:gd name="csX6" fmla="*/ 18429 w 119187"/>
                <a:gd name="csY6" fmla="*/ 31959 h 100663"/>
                <a:gd name="csX7" fmla="*/ 2993 w 119187"/>
                <a:gd name="csY7" fmla="*/ 87757 h 100663"/>
                <a:gd name="csX8" fmla="*/ 210 w 119187"/>
                <a:gd name="csY8" fmla="*/ 98005 h 100663"/>
                <a:gd name="csX9" fmla="*/ 4258 w 119187"/>
                <a:gd name="csY9" fmla="*/ 100738 h 100663"/>
                <a:gd name="csX10" fmla="*/ 7801 w 119187"/>
                <a:gd name="csY10" fmla="*/ 100738 h 100663"/>
                <a:gd name="csX11" fmla="*/ 79162 w 119187"/>
                <a:gd name="csY11" fmla="*/ 67260 h 100663"/>
                <a:gd name="csX12" fmla="*/ 119397 w 119187"/>
                <a:gd name="csY12" fmla="*/ 6224 h 100663"/>
                <a:gd name="csX13" fmla="*/ 112058 w 119187"/>
                <a:gd name="csY13" fmla="*/ 75 h 100663"/>
                <a:gd name="csX14" fmla="*/ 102189 w 119187"/>
                <a:gd name="csY14" fmla="*/ 7590 h 100663"/>
                <a:gd name="csX15" fmla="*/ 18682 w 119187"/>
                <a:gd name="csY15" fmla="*/ 93223 h 100663"/>
                <a:gd name="csX16" fmla="*/ 43481 w 119187"/>
                <a:gd name="csY16" fmla="*/ 2580 h 1006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9187" h="100663">
                  <a:moveTo>
                    <a:pt x="43481" y="2580"/>
                  </a:moveTo>
                  <a:cubicBezTo>
                    <a:pt x="43481" y="2352"/>
                    <a:pt x="43481" y="75"/>
                    <a:pt x="40192" y="75"/>
                  </a:cubicBezTo>
                  <a:cubicBezTo>
                    <a:pt x="34371" y="75"/>
                    <a:pt x="15899" y="1897"/>
                    <a:pt x="9319" y="2352"/>
                  </a:cubicBezTo>
                  <a:cubicBezTo>
                    <a:pt x="7295" y="2580"/>
                    <a:pt x="4511" y="2808"/>
                    <a:pt x="4511" y="6907"/>
                  </a:cubicBezTo>
                  <a:cubicBezTo>
                    <a:pt x="4511" y="9640"/>
                    <a:pt x="6789" y="9640"/>
                    <a:pt x="10585" y="9640"/>
                  </a:cubicBezTo>
                  <a:cubicBezTo>
                    <a:pt x="22731" y="9640"/>
                    <a:pt x="23237" y="11234"/>
                    <a:pt x="23237" y="13512"/>
                  </a:cubicBezTo>
                  <a:cubicBezTo>
                    <a:pt x="23237" y="15106"/>
                    <a:pt x="20201" y="25810"/>
                    <a:pt x="18429" y="31959"/>
                  </a:cubicBezTo>
                  <a:lnTo>
                    <a:pt x="2993" y="87757"/>
                  </a:lnTo>
                  <a:cubicBezTo>
                    <a:pt x="1981" y="91173"/>
                    <a:pt x="210" y="97550"/>
                    <a:pt x="210" y="98005"/>
                  </a:cubicBezTo>
                  <a:cubicBezTo>
                    <a:pt x="210" y="100511"/>
                    <a:pt x="2740" y="100738"/>
                    <a:pt x="4258" y="100738"/>
                  </a:cubicBezTo>
                  <a:lnTo>
                    <a:pt x="7801" y="100738"/>
                  </a:lnTo>
                  <a:cubicBezTo>
                    <a:pt x="25515" y="98005"/>
                    <a:pt x="53097" y="89123"/>
                    <a:pt x="79162" y="67260"/>
                  </a:cubicBezTo>
                  <a:cubicBezTo>
                    <a:pt x="112564" y="39247"/>
                    <a:pt x="119397" y="8274"/>
                    <a:pt x="119397" y="6224"/>
                  </a:cubicBezTo>
                  <a:cubicBezTo>
                    <a:pt x="119397" y="2352"/>
                    <a:pt x="116360" y="75"/>
                    <a:pt x="112058" y="75"/>
                  </a:cubicBezTo>
                  <a:cubicBezTo>
                    <a:pt x="110034" y="75"/>
                    <a:pt x="104214" y="986"/>
                    <a:pt x="102189" y="7590"/>
                  </a:cubicBezTo>
                  <a:cubicBezTo>
                    <a:pt x="85994" y="59289"/>
                    <a:pt x="47530" y="84796"/>
                    <a:pt x="18682" y="93223"/>
                  </a:cubicBezTo>
                  <a:lnTo>
                    <a:pt x="43481" y="2580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77A07E41-049B-81D3-620B-6B8EF7FF6A0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205729" y="2218595"/>
              <a:ext cx="75991" cy="72696"/>
            </a:xfrm>
            <a:custGeom>
              <a:avLst/>
              <a:gdLst>
                <a:gd name="csX0" fmla="*/ 71246 w 75991"/>
                <a:gd name="csY0" fmla="*/ 34830 h 72696"/>
                <a:gd name="csX1" fmla="*/ 76206 w 75991"/>
                <a:gd name="csY1" fmla="*/ 31323 h 72696"/>
                <a:gd name="csX2" fmla="*/ 41133 w 75991"/>
                <a:gd name="csY2" fmla="*/ 76 h 72696"/>
                <a:gd name="csX3" fmla="*/ 215 w 75991"/>
                <a:gd name="csY3" fmla="*/ 36265 h 72696"/>
                <a:gd name="csX4" fmla="*/ 43436 w 75991"/>
                <a:gd name="csY4" fmla="*/ 72773 h 72696"/>
                <a:gd name="csX5" fmla="*/ 76206 w 75991"/>
                <a:gd name="csY5" fmla="*/ 52048 h 72696"/>
                <a:gd name="csX6" fmla="*/ 73194 w 75991"/>
                <a:gd name="csY6" fmla="*/ 49816 h 72696"/>
                <a:gd name="csX7" fmla="*/ 70006 w 75991"/>
                <a:gd name="csY7" fmla="*/ 52367 h 72696"/>
                <a:gd name="csX8" fmla="*/ 44676 w 75991"/>
                <a:gd name="csY8" fmla="*/ 67671 h 72696"/>
                <a:gd name="csX9" fmla="*/ 23065 w 75991"/>
                <a:gd name="csY9" fmla="*/ 58265 h 72696"/>
                <a:gd name="csX10" fmla="*/ 16334 w 75991"/>
                <a:gd name="csY10" fmla="*/ 34830 h 72696"/>
                <a:gd name="csX11" fmla="*/ 71246 w 75991"/>
                <a:gd name="csY11" fmla="*/ 34830 h 72696"/>
                <a:gd name="csX12" fmla="*/ 16511 w 75991"/>
                <a:gd name="csY12" fmla="*/ 30685 h 72696"/>
                <a:gd name="csX13" fmla="*/ 41133 w 75991"/>
                <a:gd name="csY13" fmla="*/ 4540 h 72696"/>
                <a:gd name="csX14" fmla="*/ 63806 w 75991"/>
                <a:gd name="csY14" fmla="*/ 30685 h 72696"/>
                <a:gd name="csX15" fmla="*/ 16511 w 75991"/>
                <a:gd name="csY15" fmla="*/ 30685 h 72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5991" h="72696">
                  <a:moveTo>
                    <a:pt x="71246" y="34830"/>
                  </a:moveTo>
                  <a:cubicBezTo>
                    <a:pt x="74966" y="34830"/>
                    <a:pt x="76206" y="34830"/>
                    <a:pt x="76206" y="31323"/>
                  </a:cubicBezTo>
                  <a:cubicBezTo>
                    <a:pt x="76206" y="17294"/>
                    <a:pt x="67526" y="76"/>
                    <a:pt x="41133" y="76"/>
                  </a:cubicBezTo>
                  <a:cubicBezTo>
                    <a:pt x="17928" y="76"/>
                    <a:pt x="215" y="16656"/>
                    <a:pt x="215" y="36265"/>
                  </a:cubicBezTo>
                  <a:cubicBezTo>
                    <a:pt x="215" y="56512"/>
                    <a:pt x="19877" y="72773"/>
                    <a:pt x="43436" y="72773"/>
                  </a:cubicBezTo>
                  <a:cubicBezTo>
                    <a:pt x="67349" y="72773"/>
                    <a:pt x="76206" y="55555"/>
                    <a:pt x="76206" y="52048"/>
                  </a:cubicBezTo>
                  <a:cubicBezTo>
                    <a:pt x="76206" y="51410"/>
                    <a:pt x="75851" y="49816"/>
                    <a:pt x="73194" y="49816"/>
                  </a:cubicBezTo>
                  <a:cubicBezTo>
                    <a:pt x="70892" y="49816"/>
                    <a:pt x="70537" y="50772"/>
                    <a:pt x="70006" y="52367"/>
                  </a:cubicBezTo>
                  <a:cubicBezTo>
                    <a:pt x="64515" y="65280"/>
                    <a:pt x="51052" y="67671"/>
                    <a:pt x="44676" y="67671"/>
                  </a:cubicBezTo>
                  <a:cubicBezTo>
                    <a:pt x="36350" y="67671"/>
                    <a:pt x="28379" y="64323"/>
                    <a:pt x="23065" y="58265"/>
                  </a:cubicBezTo>
                  <a:cubicBezTo>
                    <a:pt x="16511" y="50772"/>
                    <a:pt x="16334" y="41048"/>
                    <a:pt x="16334" y="34830"/>
                  </a:cubicBezTo>
                  <a:lnTo>
                    <a:pt x="71246" y="34830"/>
                  </a:lnTo>
                  <a:close/>
                  <a:moveTo>
                    <a:pt x="16511" y="30685"/>
                  </a:moveTo>
                  <a:cubicBezTo>
                    <a:pt x="18459" y="8207"/>
                    <a:pt x="34402" y="4540"/>
                    <a:pt x="41133" y="4540"/>
                  </a:cubicBezTo>
                  <a:cubicBezTo>
                    <a:pt x="62921" y="4540"/>
                    <a:pt x="63629" y="26700"/>
                    <a:pt x="63806" y="30685"/>
                  </a:cubicBezTo>
                  <a:lnTo>
                    <a:pt x="16511" y="30685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355378E2-20F7-B67D-DAAF-1EC46993D8B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295526" y="2177465"/>
              <a:ext cx="119920" cy="112233"/>
            </a:xfrm>
            <a:custGeom>
              <a:avLst/>
              <a:gdLst>
                <a:gd name="csX0" fmla="*/ 85952 w 119920"/>
                <a:gd name="csY0" fmla="*/ 49338 h 112233"/>
                <a:gd name="csX1" fmla="*/ 108271 w 119920"/>
                <a:gd name="csY1" fmla="*/ 49338 h 112233"/>
                <a:gd name="csX2" fmla="*/ 108271 w 119920"/>
                <a:gd name="csY2" fmla="*/ 43598 h 112233"/>
                <a:gd name="csX3" fmla="*/ 85243 w 119920"/>
                <a:gd name="csY3" fmla="*/ 43598 h 112233"/>
                <a:gd name="csX4" fmla="*/ 85243 w 119920"/>
                <a:gd name="csY4" fmla="*/ 25743 h 112233"/>
                <a:gd name="csX5" fmla="*/ 102603 w 119920"/>
                <a:gd name="csY5" fmla="*/ 4540 h 112233"/>
                <a:gd name="csX6" fmla="*/ 107739 w 119920"/>
                <a:gd name="csY6" fmla="*/ 5337 h 112233"/>
                <a:gd name="csX7" fmla="*/ 103842 w 119920"/>
                <a:gd name="csY7" fmla="*/ 11714 h 112233"/>
                <a:gd name="csX8" fmla="*/ 111991 w 119920"/>
                <a:gd name="csY8" fmla="*/ 19047 h 112233"/>
                <a:gd name="csX9" fmla="*/ 120139 w 119920"/>
                <a:gd name="csY9" fmla="*/ 11714 h 112233"/>
                <a:gd name="csX10" fmla="*/ 102780 w 119920"/>
                <a:gd name="csY10" fmla="*/ 76 h 112233"/>
                <a:gd name="csX11" fmla="*/ 82232 w 119920"/>
                <a:gd name="csY11" fmla="*/ 6772 h 112233"/>
                <a:gd name="csX12" fmla="*/ 59027 w 119920"/>
                <a:gd name="csY12" fmla="*/ 76 h 112233"/>
                <a:gd name="csX13" fmla="*/ 15452 w 119920"/>
                <a:gd name="csY13" fmla="*/ 26062 h 112233"/>
                <a:gd name="csX14" fmla="*/ 15452 w 119920"/>
                <a:gd name="csY14" fmla="*/ 43598 h 112233"/>
                <a:gd name="csX15" fmla="*/ 218 w 119920"/>
                <a:gd name="csY15" fmla="*/ 43598 h 112233"/>
                <a:gd name="csX16" fmla="*/ 218 w 119920"/>
                <a:gd name="csY16" fmla="*/ 49338 h 112233"/>
                <a:gd name="csX17" fmla="*/ 15452 w 119920"/>
                <a:gd name="csY17" fmla="*/ 49338 h 112233"/>
                <a:gd name="csX18" fmla="*/ 15452 w 119920"/>
                <a:gd name="csY18" fmla="*/ 99715 h 112233"/>
                <a:gd name="csX19" fmla="*/ 2167 w 119920"/>
                <a:gd name="csY19" fmla="*/ 106570 h 112233"/>
                <a:gd name="csX20" fmla="*/ 2167 w 119920"/>
                <a:gd name="csY20" fmla="*/ 112309 h 112233"/>
                <a:gd name="csX21" fmla="*/ 22006 w 119920"/>
                <a:gd name="csY21" fmla="*/ 111672 h 112233"/>
                <a:gd name="csX22" fmla="*/ 42022 w 119920"/>
                <a:gd name="csY22" fmla="*/ 112309 h 112233"/>
                <a:gd name="csX23" fmla="*/ 42022 w 119920"/>
                <a:gd name="csY23" fmla="*/ 106570 h 112233"/>
                <a:gd name="csX24" fmla="*/ 28737 w 119920"/>
                <a:gd name="csY24" fmla="*/ 99715 h 112233"/>
                <a:gd name="csX25" fmla="*/ 28737 w 119920"/>
                <a:gd name="csY25" fmla="*/ 49338 h 112233"/>
                <a:gd name="csX26" fmla="*/ 72667 w 119920"/>
                <a:gd name="csY26" fmla="*/ 49338 h 112233"/>
                <a:gd name="csX27" fmla="*/ 72667 w 119920"/>
                <a:gd name="csY27" fmla="*/ 99715 h 112233"/>
                <a:gd name="csX28" fmla="*/ 59381 w 119920"/>
                <a:gd name="csY28" fmla="*/ 106570 h 112233"/>
                <a:gd name="csX29" fmla="*/ 59381 w 119920"/>
                <a:gd name="csY29" fmla="*/ 112309 h 112233"/>
                <a:gd name="csX30" fmla="*/ 79575 w 119920"/>
                <a:gd name="csY30" fmla="*/ 111672 h 112233"/>
                <a:gd name="csX31" fmla="*/ 102603 w 119920"/>
                <a:gd name="csY31" fmla="*/ 112309 h 112233"/>
                <a:gd name="csX32" fmla="*/ 102603 w 119920"/>
                <a:gd name="csY32" fmla="*/ 106570 h 112233"/>
                <a:gd name="csX33" fmla="*/ 99060 w 119920"/>
                <a:gd name="csY33" fmla="*/ 106570 h 112233"/>
                <a:gd name="csX34" fmla="*/ 85952 w 119920"/>
                <a:gd name="csY34" fmla="*/ 99396 h 112233"/>
                <a:gd name="csX35" fmla="*/ 85952 w 119920"/>
                <a:gd name="csY35" fmla="*/ 49338 h 112233"/>
                <a:gd name="csX36" fmla="*/ 28028 w 119920"/>
                <a:gd name="csY36" fmla="*/ 43598 h 112233"/>
                <a:gd name="csX37" fmla="*/ 28028 w 119920"/>
                <a:gd name="csY37" fmla="*/ 26221 h 112233"/>
                <a:gd name="csX38" fmla="*/ 58496 w 119920"/>
                <a:gd name="csY38" fmla="*/ 4540 h 112233"/>
                <a:gd name="csX39" fmla="*/ 73552 w 119920"/>
                <a:gd name="csY39" fmla="*/ 7091 h 112233"/>
                <a:gd name="csX40" fmla="*/ 68592 w 119920"/>
                <a:gd name="csY40" fmla="*/ 13946 h 112233"/>
                <a:gd name="csX41" fmla="*/ 73021 w 119920"/>
                <a:gd name="csY41" fmla="*/ 20482 h 112233"/>
                <a:gd name="csX42" fmla="*/ 72667 w 119920"/>
                <a:gd name="csY42" fmla="*/ 25743 h 112233"/>
                <a:gd name="csX43" fmla="*/ 72667 w 119920"/>
                <a:gd name="csY43" fmla="*/ 43598 h 112233"/>
                <a:gd name="csX44" fmla="*/ 28028 w 119920"/>
                <a:gd name="csY44" fmla="*/ 43598 h 112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19920" h="112233">
                  <a:moveTo>
                    <a:pt x="85952" y="49338"/>
                  </a:moveTo>
                  <a:lnTo>
                    <a:pt x="108271" y="49338"/>
                  </a:lnTo>
                  <a:lnTo>
                    <a:pt x="108271" y="43598"/>
                  </a:lnTo>
                  <a:lnTo>
                    <a:pt x="85243" y="43598"/>
                  </a:lnTo>
                  <a:lnTo>
                    <a:pt x="85243" y="25743"/>
                  </a:lnTo>
                  <a:cubicBezTo>
                    <a:pt x="85243" y="11395"/>
                    <a:pt x="94631" y="4540"/>
                    <a:pt x="102603" y="4540"/>
                  </a:cubicBezTo>
                  <a:cubicBezTo>
                    <a:pt x="104197" y="4540"/>
                    <a:pt x="105968" y="4859"/>
                    <a:pt x="107739" y="5337"/>
                  </a:cubicBezTo>
                  <a:cubicBezTo>
                    <a:pt x="105260" y="6613"/>
                    <a:pt x="103842" y="9163"/>
                    <a:pt x="103842" y="11714"/>
                  </a:cubicBezTo>
                  <a:cubicBezTo>
                    <a:pt x="103842" y="16018"/>
                    <a:pt x="107208" y="19047"/>
                    <a:pt x="111991" y="19047"/>
                  </a:cubicBezTo>
                  <a:cubicBezTo>
                    <a:pt x="116773" y="19047"/>
                    <a:pt x="120139" y="16018"/>
                    <a:pt x="120139" y="11714"/>
                  </a:cubicBezTo>
                  <a:cubicBezTo>
                    <a:pt x="120139" y="4859"/>
                    <a:pt x="112522" y="76"/>
                    <a:pt x="102780" y="76"/>
                  </a:cubicBezTo>
                  <a:cubicBezTo>
                    <a:pt x="96403" y="76"/>
                    <a:pt x="88609" y="1830"/>
                    <a:pt x="82232" y="6772"/>
                  </a:cubicBezTo>
                  <a:cubicBezTo>
                    <a:pt x="76386" y="1033"/>
                    <a:pt x="65935" y="76"/>
                    <a:pt x="59027" y="76"/>
                  </a:cubicBezTo>
                  <a:cubicBezTo>
                    <a:pt x="39719" y="76"/>
                    <a:pt x="15452" y="8047"/>
                    <a:pt x="15452" y="26062"/>
                  </a:cubicBezTo>
                  <a:lnTo>
                    <a:pt x="15452" y="43598"/>
                  </a:lnTo>
                  <a:lnTo>
                    <a:pt x="218" y="43598"/>
                  </a:lnTo>
                  <a:lnTo>
                    <a:pt x="218" y="49338"/>
                  </a:lnTo>
                  <a:lnTo>
                    <a:pt x="15452" y="49338"/>
                  </a:lnTo>
                  <a:lnTo>
                    <a:pt x="15452" y="99715"/>
                  </a:lnTo>
                  <a:cubicBezTo>
                    <a:pt x="15452" y="106570"/>
                    <a:pt x="13680" y="106570"/>
                    <a:pt x="2167" y="106570"/>
                  </a:cubicBezTo>
                  <a:lnTo>
                    <a:pt x="2167" y="112309"/>
                  </a:lnTo>
                  <a:cubicBezTo>
                    <a:pt x="2521" y="112309"/>
                    <a:pt x="14920" y="111672"/>
                    <a:pt x="22006" y="111672"/>
                  </a:cubicBezTo>
                  <a:cubicBezTo>
                    <a:pt x="28737" y="111672"/>
                    <a:pt x="35291" y="111831"/>
                    <a:pt x="42022" y="112309"/>
                  </a:cubicBezTo>
                  <a:lnTo>
                    <a:pt x="42022" y="106570"/>
                  </a:lnTo>
                  <a:cubicBezTo>
                    <a:pt x="30508" y="106570"/>
                    <a:pt x="28737" y="106570"/>
                    <a:pt x="28737" y="99715"/>
                  </a:cubicBezTo>
                  <a:lnTo>
                    <a:pt x="28737" y="49338"/>
                  </a:lnTo>
                  <a:lnTo>
                    <a:pt x="72667" y="49338"/>
                  </a:lnTo>
                  <a:lnTo>
                    <a:pt x="72667" y="99715"/>
                  </a:lnTo>
                  <a:cubicBezTo>
                    <a:pt x="72667" y="106570"/>
                    <a:pt x="70895" y="106570"/>
                    <a:pt x="59381" y="106570"/>
                  </a:cubicBezTo>
                  <a:lnTo>
                    <a:pt x="59381" y="112309"/>
                  </a:lnTo>
                  <a:cubicBezTo>
                    <a:pt x="60267" y="112309"/>
                    <a:pt x="72312" y="111672"/>
                    <a:pt x="79575" y="111672"/>
                  </a:cubicBezTo>
                  <a:cubicBezTo>
                    <a:pt x="87192" y="111672"/>
                    <a:pt x="94986" y="111991"/>
                    <a:pt x="102603" y="112309"/>
                  </a:cubicBezTo>
                  <a:lnTo>
                    <a:pt x="102603" y="106570"/>
                  </a:lnTo>
                  <a:lnTo>
                    <a:pt x="99060" y="106570"/>
                  </a:lnTo>
                  <a:cubicBezTo>
                    <a:pt x="85952" y="106570"/>
                    <a:pt x="85952" y="104817"/>
                    <a:pt x="85952" y="99396"/>
                  </a:cubicBezTo>
                  <a:lnTo>
                    <a:pt x="85952" y="49338"/>
                  </a:lnTo>
                  <a:close/>
                  <a:moveTo>
                    <a:pt x="28028" y="43598"/>
                  </a:moveTo>
                  <a:lnTo>
                    <a:pt x="28028" y="26221"/>
                  </a:lnTo>
                  <a:cubicBezTo>
                    <a:pt x="28028" y="10758"/>
                    <a:pt x="45388" y="4540"/>
                    <a:pt x="58496" y="4540"/>
                  </a:cubicBezTo>
                  <a:cubicBezTo>
                    <a:pt x="60090" y="4540"/>
                    <a:pt x="67707" y="4540"/>
                    <a:pt x="73552" y="7091"/>
                  </a:cubicBezTo>
                  <a:cubicBezTo>
                    <a:pt x="71604" y="7728"/>
                    <a:pt x="68592" y="9801"/>
                    <a:pt x="68592" y="13946"/>
                  </a:cubicBezTo>
                  <a:cubicBezTo>
                    <a:pt x="68592" y="16178"/>
                    <a:pt x="69478" y="18888"/>
                    <a:pt x="73021" y="20482"/>
                  </a:cubicBezTo>
                  <a:cubicBezTo>
                    <a:pt x="72667" y="22076"/>
                    <a:pt x="72667" y="24149"/>
                    <a:pt x="72667" y="25743"/>
                  </a:cubicBezTo>
                  <a:lnTo>
                    <a:pt x="72667" y="43598"/>
                  </a:lnTo>
                  <a:lnTo>
                    <a:pt x="28028" y="43598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005F9CF9-79B0-81D0-2FA3-850A4185BFC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435389" y="2084727"/>
              <a:ext cx="98436" cy="227745"/>
            </a:xfrm>
            <a:custGeom>
              <a:avLst/>
              <a:gdLst>
                <a:gd name="csX0" fmla="*/ 97395 w 98436"/>
                <a:gd name="csY0" fmla="*/ 8729 h 227745"/>
                <a:gd name="csX1" fmla="*/ 98660 w 98436"/>
                <a:gd name="csY1" fmla="*/ 4630 h 227745"/>
                <a:gd name="csX2" fmla="*/ 93599 w 98436"/>
                <a:gd name="csY2" fmla="*/ 75 h 227745"/>
                <a:gd name="csX3" fmla="*/ 89297 w 98436"/>
                <a:gd name="csY3" fmla="*/ 2124 h 227745"/>
                <a:gd name="csX4" fmla="*/ 1489 w 98436"/>
                <a:gd name="csY4" fmla="*/ 219166 h 227745"/>
                <a:gd name="csX5" fmla="*/ 223 w 98436"/>
                <a:gd name="csY5" fmla="*/ 223266 h 227745"/>
                <a:gd name="csX6" fmla="*/ 5284 w 98436"/>
                <a:gd name="csY6" fmla="*/ 227821 h 227745"/>
                <a:gd name="csX7" fmla="*/ 10851 w 98436"/>
                <a:gd name="csY7" fmla="*/ 222355 h 227745"/>
                <a:gd name="csX8" fmla="*/ 97395 w 98436"/>
                <a:gd name="csY8" fmla="*/ 8729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8436" h="227745">
                  <a:moveTo>
                    <a:pt x="97395" y="8729"/>
                  </a:moveTo>
                  <a:cubicBezTo>
                    <a:pt x="98660" y="5768"/>
                    <a:pt x="98660" y="4857"/>
                    <a:pt x="98660" y="4630"/>
                  </a:cubicBezTo>
                  <a:cubicBezTo>
                    <a:pt x="98660" y="2124"/>
                    <a:pt x="96383" y="75"/>
                    <a:pt x="93599" y="75"/>
                  </a:cubicBezTo>
                  <a:cubicBezTo>
                    <a:pt x="91828" y="75"/>
                    <a:pt x="90056" y="758"/>
                    <a:pt x="89297" y="2124"/>
                  </a:cubicBezTo>
                  <a:lnTo>
                    <a:pt x="1489" y="219166"/>
                  </a:lnTo>
                  <a:cubicBezTo>
                    <a:pt x="223" y="222127"/>
                    <a:pt x="223" y="223038"/>
                    <a:pt x="223" y="223266"/>
                  </a:cubicBezTo>
                  <a:cubicBezTo>
                    <a:pt x="223" y="225771"/>
                    <a:pt x="2501" y="227821"/>
                    <a:pt x="5284" y="227821"/>
                  </a:cubicBezTo>
                  <a:cubicBezTo>
                    <a:pt x="8574" y="227821"/>
                    <a:pt x="9333" y="226226"/>
                    <a:pt x="10851" y="222355"/>
                  </a:cubicBezTo>
                  <a:lnTo>
                    <a:pt x="97395" y="8729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044BE61-2262-E1B5-1CFE-EA8AB8F135A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552552" y="2154872"/>
              <a:ext cx="132851" cy="149629"/>
            </a:xfrm>
            <a:custGeom>
              <a:avLst/>
              <a:gdLst>
                <a:gd name="csX0" fmla="*/ 6048 w 132851"/>
                <a:gd name="csY0" fmla="*/ 42891 h 149629"/>
                <a:gd name="csX1" fmla="*/ 46284 w 132851"/>
                <a:gd name="csY1" fmla="*/ 16472 h 149629"/>
                <a:gd name="csX2" fmla="*/ 87278 w 132851"/>
                <a:gd name="csY2" fmla="*/ 74320 h 149629"/>
                <a:gd name="csX3" fmla="*/ 84241 w 132851"/>
                <a:gd name="csY3" fmla="*/ 96639 h 149629"/>
                <a:gd name="csX4" fmla="*/ 71083 w 132851"/>
                <a:gd name="csY4" fmla="*/ 145604 h 149629"/>
                <a:gd name="csX5" fmla="*/ 74372 w 132851"/>
                <a:gd name="csY5" fmla="*/ 149704 h 149629"/>
                <a:gd name="csX6" fmla="*/ 82470 w 132851"/>
                <a:gd name="csY6" fmla="*/ 136039 h 149629"/>
                <a:gd name="csX7" fmla="*/ 91833 w 132851"/>
                <a:gd name="csY7" fmla="*/ 96867 h 149629"/>
                <a:gd name="csX8" fmla="*/ 93857 w 132851"/>
                <a:gd name="csY8" fmla="*/ 87985 h 149629"/>
                <a:gd name="csX9" fmla="*/ 128272 w 132851"/>
                <a:gd name="csY9" fmla="*/ 13512 h 149629"/>
                <a:gd name="csX10" fmla="*/ 133080 w 132851"/>
                <a:gd name="csY10" fmla="*/ 4857 h 149629"/>
                <a:gd name="csX11" fmla="*/ 130043 w 132851"/>
                <a:gd name="csY11" fmla="*/ 2580 h 149629"/>
                <a:gd name="csX12" fmla="*/ 127007 w 132851"/>
                <a:gd name="csY12" fmla="*/ 4174 h 149629"/>
                <a:gd name="csX13" fmla="*/ 93604 w 132851"/>
                <a:gd name="csY13" fmla="*/ 71587 h 149629"/>
                <a:gd name="csX14" fmla="*/ 83229 w 132851"/>
                <a:gd name="csY14" fmla="*/ 25127 h 149629"/>
                <a:gd name="csX15" fmla="*/ 49573 w 132851"/>
                <a:gd name="csY15" fmla="*/ 75 h 149629"/>
                <a:gd name="csX16" fmla="*/ 228 w 132851"/>
                <a:gd name="csY16" fmla="*/ 41752 h 149629"/>
                <a:gd name="csX17" fmla="*/ 5036 w 132851"/>
                <a:gd name="csY17" fmla="*/ 44030 h 149629"/>
                <a:gd name="csX18" fmla="*/ 6048 w 132851"/>
                <a:gd name="csY18" fmla="*/ 42891 h 149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32851" h="149629">
                  <a:moveTo>
                    <a:pt x="6048" y="42891"/>
                  </a:moveTo>
                  <a:cubicBezTo>
                    <a:pt x="15917" y="16700"/>
                    <a:pt x="43500" y="16472"/>
                    <a:pt x="46284" y="16472"/>
                  </a:cubicBezTo>
                  <a:cubicBezTo>
                    <a:pt x="84494" y="16472"/>
                    <a:pt x="87278" y="56328"/>
                    <a:pt x="87278" y="74320"/>
                  </a:cubicBezTo>
                  <a:cubicBezTo>
                    <a:pt x="87278" y="88212"/>
                    <a:pt x="86013" y="92084"/>
                    <a:pt x="84241" y="96639"/>
                  </a:cubicBezTo>
                  <a:cubicBezTo>
                    <a:pt x="78674" y="113264"/>
                    <a:pt x="71083" y="139683"/>
                    <a:pt x="71083" y="145604"/>
                  </a:cubicBezTo>
                  <a:cubicBezTo>
                    <a:pt x="71083" y="148110"/>
                    <a:pt x="72348" y="149704"/>
                    <a:pt x="74372" y="149704"/>
                  </a:cubicBezTo>
                  <a:cubicBezTo>
                    <a:pt x="77662" y="149704"/>
                    <a:pt x="79686" y="144693"/>
                    <a:pt x="82470" y="136039"/>
                  </a:cubicBezTo>
                  <a:cubicBezTo>
                    <a:pt x="88290" y="116908"/>
                    <a:pt x="90821" y="103927"/>
                    <a:pt x="91833" y="96867"/>
                  </a:cubicBezTo>
                  <a:cubicBezTo>
                    <a:pt x="92339" y="93906"/>
                    <a:pt x="92845" y="90945"/>
                    <a:pt x="93857" y="87985"/>
                  </a:cubicBezTo>
                  <a:cubicBezTo>
                    <a:pt x="101955" y="65438"/>
                    <a:pt x="118150" y="31504"/>
                    <a:pt x="128272" y="13512"/>
                  </a:cubicBezTo>
                  <a:cubicBezTo>
                    <a:pt x="130043" y="10779"/>
                    <a:pt x="133080" y="5768"/>
                    <a:pt x="133080" y="4857"/>
                  </a:cubicBezTo>
                  <a:cubicBezTo>
                    <a:pt x="133080" y="2580"/>
                    <a:pt x="130550" y="2580"/>
                    <a:pt x="130043" y="2580"/>
                  </a:cubicBezTo>
                  <a:cubicBezTo>
                    <a:pt x="129284" y="2580"/>
                    <a:pt x="127766" y="2580"/>
                    <a:pt x="127007" y="4174"/>
                  </a:cubicBezTo>
                  <a:cubicBezTo>
                    <a:pt x="113848" y="25810"/>
                    <a:pt x="103726" y="48585"/>
                    <a:pt x="93604" y="71587"/>
                  </a:cubicBezTo>
                  <a:cubicBezTo>
                    <a:pt x="93351" y="64527"/>
                    <a:pt x="93098" y="47218"/>
                    <a:pt x="83229" y="25127"/>
                  </a:cubicBezTo>
                  <a:cubicBezTo>
                    <a:pt x="77156" y="11234"/>
                    <a:pt x="67034" y="75"/>
                    <a:pt x="49573" y="75"/>
                  </a:cubicBezTo>
                  <a:cubicBezTo>
                    <a:pt x="17942" y="75"/>
                    <a:pt x="228" y="34692"/>
                    <a:pt x="228" y="41752"/>
                  </a:cubicBezTo>
                  <a:cubicBezTo>
                    <a:pt x="228" y="44030"/>
                    <a:pt x="2506" y="44030"/>
                    <a:pt x="5036" y="44030"/>
                  </a:cubicBezTo>
                  <a:lnTo>
                    <a:pt x="6048" y="42891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0F76CE39-0138-942E-97D3-80D41D903EB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691232" y="2180812"/>
              <a:ext cx="115492" cy="108885"/>
            </a:xfrm>
            <a:custGeom>
              <a:avLst/>
              <a:gdLst>
                <a:gd name="csX0" fmla="*/ 60991 w 115492"/>
                <a:gd name="csY0" fmla="*/ 13149 h 108885"/>
                <a:gd name="csX1" fmla="*/ 79413 w 115492"/>
                <a:gd name="csY1" fmla="*/ 5815 h 108885"/>
                <a:gd name="csX2" fmla="*/ 86676 w 115492"/>
                <a:gd name="csY2" fmla="*/ 2308 h 108885"/>
                <a:gd name="csX3" fmla="*/ 83664 w 115492"/>
                <a:gd name="csY3" fmla="*/ 76 h 108885"/>
                <a:gd name="csX4" fmla="*/ 70556 w 115492"/>
                <a:gd name="csY4" fmla="*/ 554 h 108885"/>
                <a:gd name="csX5" fmla="*/ 56385 w 115492"/>
                <a:gd name="csY5" fmla="*/ 714 h 108885"/>
                <a:gd name="csX6" fmla="*/ 44163 w 115492"/>
                <a:gd name="csY6" fmla="*/ 554 h 108885"/>
                <a:gd name="csX7" fmla="*/ 32649 w 115492"/>
                <a:gd name="csY7" fmla="*/ 76 h 108885"/>
                <a:gd name="csX8" fmla="*/ 28929 w 115492"/>
                <a:gd name="csY8" fmla="*/ 3583 h 108885"/>
                <a:gd name="csX9" fmla="*/ 34598 w 115492"/>
                <a:gd name="csY9" fmla="*/ 5815 h 108885"/>
                <a:gd name="csX10" fmla="*/ 41329 w 115492"/>
                <a:gd name="csY10" fmla="*/ 6134 h 108885"/>
                <a:gd name="csX11" fmla="*/ 45403 w 115492"/>
                <a:gd name="csY11" fmla="*/ 8366 h 108885"/>
                <a:gd name="csX12" fmla="*/ 44694 w 115492"/>
                <a:gd name="csY12" fmla="*/ 11873 h 108885"/>
                <a:gd name="csX13" fmla="*/ 21135 w 115492"/>
                <a:gd name="csY13" fmla="*/ 96527 h 108885"/>
                <a:gd name="csX14" fmla="*/ 5547 w 115492"/>
                <a:gd name="csY14" fmla="*/ 103222 h 108885"/>
                <a:gd name="csX15" fmla="*/ 233 w 115492"/>
                <a:gd name="csY15" fmla="*/ 106570 h 108885"/>
                <a:gd name="csX16" fmla="*/ 5547 w 115492"/>
                <a:gd name="csY16" fmla="*/ 108962 h 108885"/>
                <a:gd name="csX17" fmla="*/ 94647 w 115492"/>
                <a:gd name="csY17" fmla="*/ 108962 h 108885"/>
                <a:gd name="csX18" fmla="*/ 100669 w 115492"/>
                <a:gd name="csY18" fmla="*/ 105773 h 108885"/>
                <a:gd name="csX19" fmla="*/ 115726 w 115492"/>
                <a:gd name="csY19" fmla="*/ 69265 h 108885"/>
                <a:gd name="csX20" fmla="*/ 112715 w 115492"/>
                <a:gd name="csY20" fmla="*/ 67034 h 108885"/>
                <a:gd name="csX21" fmla="*/ 109172 w 115492"/>
                <a:gd name="csY21" fmla="*/ 70381 h 108885"/>
                <a:gd name="csX22" fmla="*/ 62231 w 115492"/>
                <a:gd name="csY22" fmla="*/ 103222 h 108885"/>
                <a:gd name="csX23" fmla="*/ 42215 w 115492"/>
                <a:gd name="csY23" fmla="*/ 103222 h 108885"/>
                <a:gd name="csX24" fmla="*/ 36546 w 115492"/>
                <a:gd name="csY24" fmla="*/ 101628 h 108885"/>
                <a:gd name="csX25" fmla="*/ 37255 w 115492"/>
                <a:gd name="csY25" fmla="*/ 98280 h 108885"/>
                <a:gd name="csX26" fmla="*/ 60991 w 115492"/>
                <a:gd name="csY26" fmla="*/ 13149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5492" h="108885">
                  <a:moveTo>
                    <a:pt x="60991" y="13149"/>
                  </a:moveTo>
                  <a:cubicBezTo>
                    <a:pt x="62585" y="7410"/>
                    <a:pt x="63117" y="5815"/>
                    <a:pt x="79413" y="5815"/>
                  </a:cubicBezTo>
                  <a:cubicBezTo>
                    <a:pt x="84904" y="5815"/>
                    <a:pt x="86676" y="5815"/>
                    <a:pt x="86676" y="2308"/>
                  </a:cubicBezTo>
                  <a:cubicBezTo>
                    <a:pt x="86676" y="2149"/>
                    <a:pt x="86499" y="76"/>
                    <a:pt x="83664" y="76"/>
                  </a:cubicBezTo>
                  <a:cubicBezTo>
                    <a:pt x="79590" y="76"/>
                    <a:pt x="74808" y="395"/>
                    <a:pt x="70556" y="554"/>
                  </a:cubicBezTo>
                  <a:cubicBezTo>
                    <a:pt x="66128" y="714"/>
                    <a:pt x="60814" y="714"/>
                    <a:pt x="56385" y="714"/>
                  </a:cubicBezTo>
                  <a:cubicBezTo>
                    <a:pt x="52666" y="714"/>
                    <a:pt x="47883" y="554"/>
                    <a:pt x="44163" y="554"/>
                  </a:cubicBezTo>
                  <a:cubicBezTo>
                    <a:pt x="40443" y="554"/>
                    <a:pt x="36192" y="76"/>
                    <a:pt x="32649" y="76"/>
                  </a:cubicBezTo>
                  <a:cubicBezTo>
                    <a:pt x="31586" y="76"/>
                    <a:pt x="28929" y="76"/>
                    <a:pt x="28929" y="3583"/>
                  </a:cubicBezTo>
                  <a:cubicBezTo>
                    <a:pt x="28929" y="5815"/>
                    <a:pt x="31055" y="5815"/>
                    <a:pt x="34598" y="5815"/>
                  </a:cubicBezTo>
                  <a:cubicBezTo>
                    <a:pt x="34775" y="5815"/>
                    <a:pt x="38140" y="5815"/>
                    <a:pt x="41329" y="6134"/>
                  </a:cubicBezTo>
                  <a:cubicBezTo>
                    <a:pt x="45049" y="6453"/>
                    <a:pt x="45403" y="6772"/>
                    <a:pt x="45403" y="8366"/>
                  </a:cubicBezTo>
                  <a:cubicBezTo>
                    <a:pt x="45403" y="8685"/>
                    <a:pt x="45403" y="9482"/>
                    <a:pt x="44694" y="11873"/>
                  </a:cubicBezTo>
                  <a:lnTo>
                    <a:pt x="21135" y="96527"/>
                  </a:lnTo>
                  <a:cubicBezTo>
                    <a:pt x="19541" y="101947"/>
                    <a:pt x="19187" y="103222"/>
                    <a:pt x="5547" y="103222"/>
                  </a:cubicBezTo>
                  <a:cubicBezTo>
                    <a:pt x="2536" y="103222"/>
                    <a:pt x="233" y="103222"/>
                    <a:pt x="233" y="106570"/>
                  </a:cubicBezTo>
                  <a:cubicBezTo>
                    <a:pt x="233" y="108962"/>
                    <a:pt x="2359" y="108962"/>
                    <a:pt x="5547" y="108962"/>
                  </a:cubicBezTo>
                  <a:lnTo>
                    <a:pt x="94647" y="108962"/>
                  </a:lnTo>
                  <a:cubicBezTo>
                    <a:pt x="99075" y="108962"/>
                    <a:pt x="99252" y="108802"/>
                    <a:pt x="100669" y="105773"/>
                  </a:cubicBezTo>
                  <a:cubicBezTo>
                    <a:pt x="102441" y="101469"/>
                    <a:pt x="115726" y="70541"/>
                    <a:pt x="115726" y="69265"/>
                  </a:cubicBezTo>
                  <a:cubicBezTo>
                    <a:pt x="115726" y="68787"/>
                    <a:pt x="115372" y="67034"/>
                    <a:pt x="112715" y="67034"/>
                  </a:cubicBezTo>
                  <a:cubicBezTo>
                    <a:pt x="110589" y="67034"/>
                    <a:pt x="110235" y="67831"/>
                    <a:pt x="109172" y="70381"/>
                  </a:cubicBezTo>
                  <a:cubicBezTo>
                    <a:pt x="102441" y="85526"/>
                    <a:pt x="94647" y="103222"/>
                    <a:pt x="62231" y="103222"/>
                  </a:cubicBezTo>
                  <a:lnTo>
                    <a:pt x="42215" y="103222"/>
                  </a:lnTo>
                  <a:cubicBezTo>
                    <a:pt x="36723" y="103222"/>
                    <a:pt x="36546" y="103063"/>
                    <a:pt x="36546" y="101628"/>
                  </a:cubicBezTo>
                  <a:cubicBezTo>
                    <a:pt x="36546" y="101469"/>
                    <a:pt x="36546" y="100672"/>
                    <a:pt x="37255" y="98280"/>
                  </a:cubicBezTo>
                  <a:lnTo>
                    <a:pt x="60991" y="13149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F3B6284-B580-6141-A0F5-25C34C61D5C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921783" y="2110690"/>
              <a:ext cx="154614" cy="176047"/>
            </a:xfrm>
            <a:custGeom>
              <a:avLst/>
              <a:gdLst>
                <a:gd name="csX0" fmla="*/ 149795 w 154614"/>
                <a:gd name="csY0" fmla="*/ 71131 h 176047"/>
                <a:gd name="csX1" fmla="*/ 154856 w 154614"/>
                <a:gd name="csY1" fmla="*/ 66121 h 176047"/>
                <a:gd name="csX2" fmla="*/ 149795 w 154614"/>
                <a:gd name="csY2" fmla="*/ 60883 h 176047"/>
                <a:gd name="csX3" fmla="*/ 10364 w 154614"/>
                <a:gd name="csY3" fmla="*/ 1669 h 176047"/>
                <a:gd name="csX4" fmla="*/ 5303 w 154614"/>
                <a:gd name="csY4" fmla="*/ 75 h 176047"/>
                <a:gd name="csX5" fmla="*/ 242 w 154614"/>
                <a:gd name="csY5" fmla="*/ 4630 h 176047"/>
                <a:gd name="csX6" fmla="*/ 5050 w 154614"/>
                <a:gd name="csY6" fmla="*/ 9640 h 176047"/>
                <a:gd name="csX7" fmla="*/ 137902 w 154614"/>
                <a:gd name="csY7" fmla="*/ 65893 h 176047"/>
                <a:gd name="csX8" fmla="*/ 5556 w 154614"/>
                <a:gd name="csY8" fmla="*/ 122147 h 176047"/>
                <a:gd name="csX9" fmla="*/ 242 w 154614"/>
                <a:gd name="csY9" fmla="*/ 127385 h 176047"/>
                <a:gd name="csX10" fmla="*/ 5303 w 154614"/>
                <a:gd name="csY10" fmla="*/ 131940 h 176047"/>
                <a:gd name="csX11" fmla="*/ 9858 w 154614"/>
                <a:gd name="csY11" fmla="*/ 130345 h 176047"/>
                <a:gd name="csX12" fmla="*/ 149795 w 154614"/>
                <a:gd name="csY12" fmla="*/ 71131 h 176047"/>
                <a:gd name="csX13" fmla="*/ 146000 w 154614"/>
                <a:gd name="csY13" fmla="*/ 176122 h 176047"/>
                <a:gd name="csX14" fmla="*/ 154856 w 154614"/>
                <a:gd name="csY14" fmla="*/ 171567 h 176047"/>
                <a:gd name="csX15" fmla="*/ 145747 w 154614"/>
                <a:gd name="csY15" fmla="*/ 167013 h 176047"/>
                <a:gd name="csX16" fmla="*/ 9352 w 154614"/>
                <a:gd name="csY16" fmla="*/ 167013 h 176047"/>
                <a:gd name="csX17" fmla="*/ 242 w 154614"/>
                <a:gd name="csY17" fmla="*/ 171567 h 176047"/>
                <a:gd name="csX18" fmla="*/ 9099 w 154614"/>
                <a:gd name="csY18" fmla="*/ 176122 h 176047"/>
                <a:gd name="csX19" fmla="*/ 146000 w 154614"/>
                <a:gd name="csY19" fmla="*/ 176122 h 1760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54614" h="176047">
                  <a:moveTo>
                    <a:pt x="149795" y="71131"/>
                  </a:moveTo>
                  <a:cubicBezTo>
                    <a:pt x="153338" y="69765"/>
                    <a:pt x="154856" y="68171"/>
                    <a:pt x="154856" y="66121"/>
                  </a:cubicBezTo>
                  <a:cubicBezTo>
                    <a:pt x="154856" y="63844"/>
                    <a:pt x="153844" y="62477"/>
                    <a:pt x="149795" y="60883"/>
                  </a:cubicBezTo>
                  <a:lnTo>
                    <a:pt x="10364" y="1669"/>
                  </a:lnTo>
                  <a:cubicBezTo>
                    <a:pt x="6821" y="75"/>
                    <a:pt x="5809" y="75"/>
                    <a:pt x="5303" y="75"/>
                  </a:cubicBezTo>
                  <a:cubicBezTo>
                    <a:pt x="2267" y="75"/>
                    <a:pt x="242" y="2124"/>
                    <a:pt x="242" y="4630"/>
                  </a:cubicBezTo>
                  <a:cubicBezTo>
                    <a:pt x="242" y="7363"/>
                    <a:pt x="2267" y="8501"/>
                    <a:pt x="5050" y="9640"/>
                  </a:cubicBezTo>
                  <a:lnTo>
                    <a:pt x="137902" y="65893"/>
                  </a:lnTo>
                  <a:lnTo>
                    <a:pt x="5556" y="122147"/>
                  </a:lnTo>
                  <a:cubicBezTo>
                    <a:pt x="495" y="124196"/>
                    <a:pt x="242" y="126018"/>
                    <a:pt x="242" y="127385"/>
                  </a:cubicBezTo>
                  <a:cubicBezTo>
                    <a:pt x="242" y="129890"/>
                    <a:pt x="2520" y="131940"/>
                    <a:pt x="5303" y="131940"/>
                  </a:cubicBezTo>
                  <a:cubicBezTo>
                    <a:pt x="6062" y="131940"/>
                    <a:pt x="6568" y="131940"/>
                    <a:pt x="9858" y="130345"/>
                  </a:cubicBezTo>
                  <a:lnTo>
                    <a:pt x="149795" y="71131"/>
                  </a:lnTo>
                  <a:close/>
                  <a:moveTo>
                    <a:pt x="146000" y="176122"/>
                  </a:moveTo>
                  <a:cubicBezTo>
                    <a:pt x="150301" y="176122"/>
                    <a:pt x="154856" y="176122"/>
                    <a:pt x="154856" y="171567"/>
                  </a:cubicBezTo>
                  <a:cubicBezTo>
                    <a:pt x="154856" y="167013"/>
                    <a:pt x="149542" y="167013"/>
                    <a:pt x="145747" y="167013"/>
                  </a:cubicBezTo>
                  <a:lnTo>
                    <a:pt x="9352" y="167013"/>
                  </a:lnTo>
                  <a:cubicBezTo>
                    <a:pt x="5556" y="167013"/>
                    <a:pt x="242" y="167013"/>
                    <a:pt x="242" y="171567"/>
                  </a:cubicBezTo>
                  <a:cubicBezTo>
                    <a:pt x="242" y="176122"/>
                    <a:pt x="4797" y="176122"/>
                    <a:pt x="9099" y="176122"/>
                  </a:cubicBezTo>
                  <a:lnTo>
                    <a:pt x="146000" y="176122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3811027A-5033-41F8-CB39-E1A927EA97EC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0190410" y="2103857"/>
              <a:ext cx="83506" cy="151678"/>
            </a:xfrm>
            <a:custGeom>
              <a:avLst/>
              <a:gdLst>
                <a:gd name="csX0" fmla="*/ 52128 w 83506"/>
                <a:gd name="csY0" fmla="*/ 5996 h 151678"/>
                <a:gd name="csX1" fmla="*/ 46308 w 83506"/>
                <a:gd name="csY1" fmla="*/ 75 h 151678"/>
                <a:gd name="csX2" fmla="*/ 253 w 83506"/>
                <a:gd name="csY2" fmla="*/ 14650 h 151678"/>
                <a:gd name="csX3" fmla="*/ 253 w 83506"/>
                <a:gd name="csY3" fmla="*/ 21711 h 151678"/>
                <a:gd name="csX4" fmla="*/ 33402 w 83506"/>
                <a:gd name="csY4" fmla="*/ 15789 h 151678"/>
                <a:gd name="csX5" fmla="*/ 33402 w 83506"/>
                <a:gd name="csY5" fmla="*/ 133762 h 151678"/>
                <a:gd name="csX6" fmla="*/ 9869 w 83506"/>
                <a:gd name="csY6" fmla="*/ 144693 h 151678"/>
                <a:gd name="csX7" fmla="*/ 1771 w 83506"/>
                <a:gd name="csY7" fmla="*/ 144693 h 151678"/>
                <a:gd name="csX8" fmla="*/ 1771 w 83506"/>
                <a:gd name="csY8" fmla="*/ 151754 h 151678"/>
                <a:gd name="csX9" fmla="*/ 42765 w 83506"/>
                <a:gd name="csY9" fmla="*/ 151070 h 151678"/>
                <a:gd name="csX10" fmla="*/ 83760 w 83506"/>
                <a:gd name="csY10" fmla="*/ 151754 h 151678"/>
                <a:gd name="csX11" fmla="*/ 83760 w 83506"/>
                <a:gd name="csY11" fmla="*/ 144693 h 151678"/>
                <a:gd name="csX12" fmla="*/ 75662 w 83506"/>
                <a:gd name="csY12" fmla="*/ 144693 h 151678"/>
                <a:gd name="csX13" fmla="*/ 52128 w 83506"/>
                <a:gd name="csY13" fmla="*/ 133762 h 151678"/>
                <a:gd name="csX14" fmla="*/ 52128 w 83506"/>
                <a:gd name="csY14" fmla="*/ 5996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51678">
                  <a:moveTo>
                    <a:pt x="52128" y="5996"/>
                  </a:moveTo>
                  <a:cubicBezTo>
                    <a:pt x="52128" y="530"/>
                    <a:pt x="52128" y="75"/>
                    <a:pt x="46308" y="75"/>
                  </a:cubicBezTo>
                  <a:cubicBezTo>
                    <a:pt x="30619" y="14650"/>
                    <a:pt x="8350" y="14650"/>
                    <a:pt x="253" y="14650"/>
                  </a:cubicBezTo>
                  <a:lnTo>
                    <a:pt x="253" y="21711"/>
                  </a:lnTo>
                  <a:cubicBezTo>
                    <a:pt x="5314" y="21711"/>
                    <a:pt x="20244" y="21711"/>
                    <a:pt x="33402" y="15789"/>
                  </a:cubicBezTo>
                  <a:lnTo>
                    <a:pt x="33402" y="133762"/>
                  </a:lnTo>
                  <a:cubicBezTo>
                    <a:pt x="33402" y="141960"/>
                    <a:pt x="32643" y="144693"/>
                    <a:pt x="9869" y="144693"/>
                  </a:cubicBezTo>
                  <a:lnTo>
                    <a:pt x="1771" y="144693"/>
                  </a:lnTo>
                  <a:lnTo>
                    <a:pt x="1771" y="151754"/>
                  </a:lnTo>
                  <a:cubicBezTo>
                    <a:pt x="10628" y="151070"/>
                    <a:pt x="32643" y="151070"/>
                    <a:pt x="42765" y="151070"/>
                  </a:cubicBezTo>
                  <a:cubicBezTo>
                    <a:pt x="52887" y="151070"/>
                    <a:pt x="74903" y="151070"/>
                    <a:pt x="83760" y="151754"/>
                  </a:cubicBezTo>
                  <a:lnTo>
                    <a:pt x="83760" y="144693"/>
                  </a:lnTo>
                  <a:lnTo>
                    <a:pt x="75662" y="144693"/>
                  </a:lnTo>
                  <a:cubicBezTo>
                    <a:pt x="52887" y="144693"/>
                    <a:pt x="52128" y="142188"/>
                    <a:pt x="52128" y="133762"/>
                  </a:cubicBezTo>
                  <a:lnTo>
                    <a:pt x="52128" y="5996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9BFAB91C-2FAE-DA1A-E451-82C2B09238C4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4078668" y="2489124"/>
            <a:ext cx="4580488" cy="20369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44DAE0-2F9C-2B3E-2DEB-F968C198A617}"/>
              </a:ext>
            </a:extLst>
          </p:cNvPr>
          <p:cNvSpPr/>
          <p:nvPr/>
        </p:nvSpPr>
        <p:spPr>
          <a:xfrm>
            <a:off x="904776" y="2685449"/>
            <a:ext cx="2361996" cy="131866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87324796-EECD-AF64-49DF-D86DDC24E085}"/>
              </a:ext>
            </a:extLst>
          </p:cNvPr>
          <p:cNvSpPr/>
          <p:nvPr/>
        </p:nvSpPr>
        <p:spPr>
          <a:xfrm>
            <a:off x="3190719" y="3200920"/>
            <a:ext cx="604549" cy="2502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9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30705068-B7CF-ECBB-FEE3-D9DBAF1C2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;p2">
            <a:extLst>
              <a:ext uri="{FF2B5EF4-FFF2-40B4-BE49-F238E27FC236}">
                <a16:creationId xmlns:a16="http://schemas.microsoft.com/office/drawing/2014/main" id="{BF00CAC0-98C0-35EB-214D-9BC8CFDEDA57}"/>
              </a:ext>
            </a:extLst>
          </p:cNvPr>
          <p:cNvSpPr txBox="1">
            <a:spLocks/>
          </p:cNvSpPr>
          <p:nvPr/>
        </p:nvSpPr>
        <p:spPr>
          <a:xfrm>
            <a:off x="190498" y="1001864"/>
            <a:ext cx="8610601" cy="3718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Growth rate has a sharp jump from positive to negative at the transition point, so we cannot enforce continuity of growth rate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Since system includes damping, this means that the amplitude can grow to </a:t>
            </a:r>
            <a:r>
              <a:rPr lang="en-US" i="1" dirty="0">
                <a:solidFill>
                  <a:srgbClr val="000000"/>
                </a:solidFill>
              </a:rPr>
              <a:t>at most </a:t>
            </a:r>
            <a:r>
              <a:rPr lang="en-US" dirty="0">
                <a:solidFill>
                  <a:srgbClr val="000000"/>
                </a:solidFill>
              </a:rPr>
              <a:t>its collisionless saturation level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 during the linear phase 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Therefore, we use: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buNone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buNone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/>
              <a:buNone/>
            </a:pPr>
            <a:endParaRPr lang="en-US" dirty="0"/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F75EFCCF-A4FF-C28A-D7CD-AFC6726651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Distribution function drive exceeds collisional drive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B88014-BAB5-2704-8F1B-5F4F21E681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17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4A057-62FA-1C91-A646-7910459A17C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A027A0C-EB6E-B14D-8884-C461AC6B5BB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559567" y="555428"/>
            <a:ext cx="1186686" cy="227745"/>
            <a:chOff x="9083661" y="2083385"/>
            <a:chExt cx="1186686" cy="227745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3CA42451-AFCC-97D7-901E-F32882D303C7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9083661" y="2153530"/>
              <a:ext cx="119187" cy="100663"/>
            </a:xfrm>
            <a:custGeom>
              <a:avLst/>
              <a:gdLst>
                <a:gd name="csX0" fmla="*/ 43481 w 119187"/>
                <a:gd name="csY0" fmla="*/ 2580 h 100663"/>
                <a:gd name="csX1" fmla="*/ 40192 w 119187"/>
                <a:gd name="csY1" fmla="*/ 75 h 100663"/>
                <a:gd name="csX2" fmla="*/ 9319 w 119187"/>
                <a:gd name="csY2" fmla="*/ 2352 h 100663"/>
                <a:gd name="csX3" fmla="*/ 4511 w 119187"/>
                <a:gd name="csY3" fmla="*/ 6907 h 100663"/>
                <a:gd name="csX4" fmla="*/ 10585 w 119187"/>
                <a:gd name="csY4" fmla="*/ 9640 h 100663"/>
                <a:gd name="csX5" fmla="*/ 23237 w 119187"/>
                <a:gd name="csY5" fmla="*/ 13512 h 100663"/>
                <a:gd name="csX6" fmla="*/ 18429 w 119187"/>
                <a:gd name="csY6" fmla="*/ 31959 h 100663"/>
                <a:gd name="csX7" fmla="*/ 2993 w 119187"/>
                <a:gd name="csY7" fmla="*/ 87757 h 100663"/>
                <a:gd name="csX8" fmla="*/ 210 w 119187"/>
                <a:gd name="csY8" fmla="*/ 98005 h 100663"/>
                <a:gd name="csX9" fmla="*/ 4258 w 119187"/>
                <a:gd name="csY9" fmla="*/ 100738 h 100663"/>
                <a:gd name="csX10" fmla="*/ 7801 w 119187"/>
                <a:gd name="csY10" fmla="*/ 100738 h 100663"/>
                <a:gd name="csX11" fmla="*/ 79162 w 119187"/>
                <a:gd name="csY11" fmla="*/ 67260 h 100663"/>
                <a:gd name="csX12" fmla="*/ 119397 w 119187"/>
                <a:gd name="csY12" fmla="*/ 6224 h 100663"/>
                <a:gd name="csX13" fmla="*/ 112058 w 119187"/>
                <a:gd name="csY13" fmla="*/ 75 h 100663"/>
                <a:gd name="csX14" fmla="*/ 102189 w 119187"/>
                <a:gd name="csY14" fmla="*/ 7590 h 100663"/>
                <a:gd name="csX15" fmla="*/ 18682 w 119187"/>
                <a:gd name="csY15" fmla="*/ 93223 h 100663"/>
                <a:gd name="csX16" fmla="*/ 43481 w 119187"/>
                <a:gd name="csY16" fmla="*/ 2580 h 1006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9187" h="100663">
                  <a:moveTo>
                    <a:pt x="43481" y="2580"/>
                  </a:moveTo>
                  <a:cubicBezTo>
                    <a:pt x="43481" y="2352"/>
                    <a:pt x="43481" y="75"/>
                    <a:pt x="40192" y="75"/>
                  </a:cubicBezTo>
                  <a:cubicBezTo>
                    <a:pt x="34371" y="75"/>
                    <a:pt x="15899" y="1897"/>
                    <a:pt x="9319" y="2352"/>
                  </a:cubicBezTo>
                  <a:cubicBezTo>
                    <a:pt x="7295" y="2580"/>
                    <a:pt x="4511" y="2808"/>
                    <a:pt x="4511" y="6907"/>
                  </a:cubicBezTo>
                  <a:cubicBezTo>
                    <a:pt x="4511" y="9640"/>
                    <a:pt x="6789" y="9640"/>
                    <a:pt x="10585" y="9640"/>
                  </a:cubicBezTo>
                  <a:cubicBezTo>
                    <a:pt x="22731" y="9640"/>
                    <a:pt x="23237" y="11234"/>
                    <a:pt x="23237" y="13512"/>
                  </a:cubicBezTo>
                  <a:cubicBezTo>
                    <a:pt x="23237" y="15106"/>
                    <a:pt x="20201" y="25810"/>
                    <a:pt x="18429" y="31959"/>
                  </a:cubicBezTo>
                  <a:lnTo>
                    <a:pt x="2993" y="87757"/>
                  </a:lnTo>
                  <a:cubicBezTo>
                    <a:pt x="1981" y="91173"/>
                    <a:pt x="210" y="97550"/>
                    <a:pt x="210" y="98005"/>
                  </a:cubicBezTo>
                  <a:cubicBezTo>
                    <a:pt x="210" y="100511"/>
                    <a:pt x="2740" y="100738"/>
                    <a:pt x="4258" y="100738"/>
                  </a:cubicBezTo>
                  <a:lnTo>
                    <a:pt x="7801" y="100738"/>
                  </a:lnTo>
                  <a:cubicBezTo>
                    <a:pt x="25515" y="98005"/>
                    <a:pt x="53097" y="89123"/>
                    <a:pt x="79162" y="67260"/>
                  </a:cubicBezTo>
                  <a:cubicBezTo>
                    <a:pt x="112564" y="39247"/>
                    <a:pt x="119397" y="8274"/>
                    <a:pt x="119397" y="6224"/>
                  </a:cubicBezTo>
                  <a:cubicBezTo>
                    <a:pt x="119397" y="2352"/>
                    <a:pt x="116360" y="75"/>
                    <a:pt x="112058" y="75"/>
                  </a:cubicBezTo>
                  <a:cubicBezTo>
                    <a:pt x="110034" y="75"/>
                    <a:pt x="104214" y="986"/>
                    <a:pt x="102189" y="7590"/>
                  </a:cubicBezTo>
                  <a:cubicBezTo>
                    <a:pt x="85994" y="59289"/>
                    <a:pt x="47530" y="84796"/>
                    <a:pt x="18682" y="93223"/>
                  </a:cubicBezTo>
                  <a:lnTo>
                    <a:pt x="43481" y="2580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6F968C1-A61C-2911-16A4-F312FA2F164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9202160" y="2217253"/>
              <a:ext cx="75991" cy="72696"/>
            </a:xfrm>
            <a:custGeom>
              <a:avLst/>
              <a:gdLst>
                <a:gd name="csX0" fmla="*/ 71246 w 75991"/>
                <a:gd name="csY0" fmla="*/ 34830 h 72696"/>
                <a:gd name="csX1" fmla="*/ 76206 w 75991"/>
                <a:gd name="csY1" fmla="*/ 31323 h 72696"/>
                <a:gd name="csX2" fmla="*/ 41133 w 75991"/>
                <a:gd name="csY2" fmla="*/ 76 h 72696"/>
                <a:gd name="csX3" fmla="*/ 215 w 75991"/>
                <a:gd name="csY3" fmla="*/ 36265 h 72696"/>
                <a:gd name="csX4" fmla="*/ 43436 w 75991"/>
                <a:gd name="csY4" fmla="*/ 72773 h 72696"/>
                <a:gd name="csX5" fmla="*/ 76206 w 75991"/>
                <a:gd name="csY5" fmla="*/ 52048 h 72696"/>
                <a:gd name="csX6" fmla="*/ 73194 w 75991"/>
                <a:gd name="csY6" fmla="*/ 49816 h 72696"/>
                <a:gd name="csX7" fmla="*/ 70006 w 75991"/>
                <a:gd name="csY7" fmla="*/ 52367 h 72696"/>
                <a:gd name="csX8" fmla="*/ 44676 w 75991"/>
                <a:gd name="csY8" fmla="*/ 67671 h 72696"/>
                <a:gd name="csX9" fmla="*/ 23065 w 75991"/>
                <a:gd name="csY9" fmla="*/ 58265 h 72696"/>
                <a:gd name="csX10" fmla="*/ 16334 w 75991"/>
                <a:gd name="csY10" fmla="*/ 34830 h 72696"/>
                <a:gd name="csX11" fmla="*/ 71246 w 75991"/>
                <a:gd name="csY11" fmla="*/ 34830 h 72696"/>
                <a:gd name="csX12" fmla="*/ 16511 w 75991"/>
                <a:gd name="csY12" fmla="*/ 30685 h 72696"/>
                <a:gd name="csX13" fmla="*/ 41133 w 75991"/>
                <a:gd name="csY13" fmla="*/ 4540 h 72696"/>
                <a:gd name="csX14" fmla="*/ 63806 w 75991"/>
                <a:gd name="csY14" fmla="*/ 30685 h 72696"/>
                <a:gd name="csX15" fmla="*/ 16511 w 75991"/>
                <a:gd name="csY15" fmla="*/ 30685 h 72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5991" h="72696">
                  <a:moveTo>
                    <a:pt x="71246" y="34830"/>
                  </a:moveTo>
                  <a:cubicBezTo>
                    <a:pt x="74966" y="34830"/>
                    <a:pt x="76206" y="34830"/>
                    <a:pt x="76206" y="31323"/>
                  </a:cubicBezTo>
                  <a:cubicBezTo>
                    <a:pt x="76206" y="17294"/>
                    <a:pt x="67526" y="76"/>
                    <a:pt x="41133" y="76"/>
                  </a:cubicBezTo>
                  <a:cubicBezTo>
                    <a:pt x="17928" y="76"/>
                    <a:pt x="215" y="16656"/>
                    <a:pt x="215" y="36265"/>
                  </a:cubicBezTo>
                  <a:cubicBezTo>
                    <a:pt x="215" y="56512"/>
                    <a:pt x="19877" y="72773"/>
                    <a:pt x="43436" y="72773"/>
                  </a:cubicBezTo>
                  <a:cubicBezTo>
                    <a:pt x="67349" y="72773"/>
                    <a:pt x="76206" y="55555"/>
                    <a:pt x="76206" y="52048"/>
                  </a:cubicBezTo>
                  <a:cubicBezTo>
                    <a:pt x="76206" y="51410"/>
                    <a:pt x="75851" y="49816"/>
                    <a:pt x="73194" y="49816"/>
                  </a:cubicBezTo>
                  <a:cubicBezTo>
                    <a:pt x="70892" y="49816"/>
                    <a:pt x="70537" y="50772"/>
                    <a:pt x="70006" y="52367"/>
                  </a:cubicBezTo>
                  <a:cubicBezTo>
                    <a:pt x="64515" y="65280"/>
                    <a:pt x="51052" y="67671"/>
                    <a:pt x="44676" y="67671"/>
                  </a:cubicBezTo>
                  <a:cubicBezTo>
                    <a:pt x="36350" y="67671"/>
                    <a:pt x="28379" y="64323"/>
                    <a:pt x="23065" y="58265"/>
                  </a:cubicBezTo>
                  <a:cubicBezTo>
                    <a:pt x="16511" y="50772"/>
                    <a:pt x="16334" y="41048"/>
                    <a:pt x="16334" y="34830"/>
                  </a:cubicBezTo>
                  <a:lnTo>
                    <a:pt x="71246" y="34830"/>
                  </a:lnTo>
                  <a:close/>
                  <a:moveTo>
                    <a:pt x="16511" y="30685"/>
                  </a:moveTo>
                  <a:cubicBezTo>
                    <a:pt x="18459" y="8207"/>
                    <a:pt x="34402" y="4540"/>
                    <a:pt x="41133" y="4540"/>
                  </a:cubicBezTo>
                  <a:cubicBezTo>
                    <a:pt x="62921" y="4540"/>
                    <a:pt x="63629" y="26700"/>
                    <a:pt x="63806" y="30685"/>
                  </a:cubicBezTo>
                  <a:lnTo>
                    <a:pt x="16511" y="30685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C1F2C059-7CD7-3D04-EB8B-D1B8139E3A2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291957" y="2176123"/>
              <a:ext cx="119920" cy="112233"/>
            </a:xfrm>
            <a:custGeom>
              <a:avLst/>
              <a:gdLst>
                <a:gd name="csX0" fmla="*/ 85952 w 119920"/>
                <a:gd name="csY0" fmla="*/ 49338 h 112233"/>
                <a:gd name="csX1" fmla="*/ 108271 w 119920"/>
                <a:gd name="csY1" fmla="*/ 49338 h 112233"/>
                <a:gd name="csX2" fmla="*/ 108271 w 119920"/>
                <a:gd name="csY2" fmla="*/ 43598 h 112233"/>
                <a:gd name="csX3" fmla="*/ 85243 w 119920"/>
                <a:gd name="csY3" fmla="*/ 43598 h 112233"/>
                <a:gd name="csX4" fmla="*/ 85243 w 119920"/>
                <a:gd name="csY4" fmla="*/ 25743 h 112233"/>
                <a:gd name="csX5" fmla="*/ 102603 w 119920"/>
                <a:gd name="csY5" fmla="*/ 4540 h 112233"/>
                <a:gd name="csX6" fmla="*/ 107739 w 119920"/>
                <a:gd name="csY6" fmla="*/ 5337 h 112233"/>
                <a:gd name="csX7" fmla="*/ 103842 w 119920"/>
                <a:gd name="csY7" fmla="*/ 11714 h 112233"/>
                <a:gd name="csX8" fmla="*/ 111991 w 119920"/>
                <a:gd name="csY8" fmla="*/ 19047 h 112233"/>
                <a:gd name="csX9" fmla="*/ 120139 w 119920"/>
                <a:gd name="csY9" fmla="*/ 11714 h 112233"/>
                <a:gd name="csX10" fmla="*/ 102780 w 119920"/>
                <a:gd name="csY10" fmla="*/ 76 h 112233"/>
                <a:gd name="csX11" fmla="*/ 82232 w 119920"/>
                <a:gd name="csY11" fmla="*/ 6772 h 112233"/>
                <a:gd name="csX12" fmla="*/ 59027 w 119920"/>
                <a:gd name="csY12" fmla="*/ 76 h 112233"/>
                <a:gd name="csX13" fmla="*/ 15452 w 119920"/>
                <a:gd name="csY13" fmla="*/ 26062 h 112233"/>
                <a:gd name="csX14" fmla="*/ 15452 w 119920"/>
                <a:gd name="csY14" fmla="*/ 43598 h 112233"/>
                <a:gd name="csX15" fmla="*/ 218 w 119920"/>
                <a:gd name="csY15" fmla="*/ 43598 h 112233"/>
                <a:gd name="csX16" fmla="*/ 218 w 119920"/>
                <a:gd name="csY16" fmla="*/ 49338 h 112233"/>
                <a:gd name="csX17" fmla="*/ 15452 w 119920"/>
                <a:gd name="csY17" fmla="*/ 49338 h 112233"/>
                <a:gd name="csX18" fmla="*/ 15452 w 119920"/>
                <a:gd name="csY18" fmla="*/ 99715 h 112233"/>
                <a:gd name="csX19" fmla="*/ 2167 w 119920"/>
                <a:gd name="csY19" fmla="*/ 106570 h 112233"/>
                <a:gd name="csX20" fmla="*/ 2167 w 119920"/>
                <a:gd name="csY20" fmla="*/ 112309 h 112233"/>
                <a:gd name="csX21" fmla="*/ 22006 w 119920"/>
                <a:gd name="csY21" fmla="*/ 111672 h 112233"/>
                <a:gd name="csX22" fmla="*/ 42022 w 119920"/>
                <a:gd name="csY22" fmla="*/ 112309 h 112233"/>
                <a:gd name="csX23" fmla="*/ 42022 w 119920"/>
                <a:gd name="csY23" fmla="*/ 106570 h 112233"/>
                <a:gd name="csX24" fmla="*/ 28737 w 119920"/>
                <a:gd name="csY24" fmla="*/ 99715 h 112233"/>
                <a:gd name="csX25" fmla="*/ 28737 w 119920"/>
                <a:gd name="csY25" fmla="*/ 49338 h 112233"/>
                <a:gd name="csX26" fmla="*/ 72667 w 119920"/>
                <a:gd name="csY26" fmla="*/ 49338 h 112233"/>
                <a:gd name="csX27" fmla="*/ 72667 w 119920"/>
                <a:gd name="csY27" fmla="*/ 99715 h 112233"/>
                <a:gd name="csX28" fmla="*/ 59381 w 119920"/>
                <a:gd name="csY28" fmla="*/ 106570 h 112233"/>
                <a:gd name="csX29" fmla="*/ 59381 w 119920"/>
                <a:gd name="csY29" fmla="*/ 112309 h 112233"/>
                <a:gd name="csX30" fmla="*/ 79575 w 119920"/>
                <a:gd name="csY30" fmla="*/ 111672 h 112233"/>
                <a:gd name="csX31" fmla="*/ 102603 w 119920"/>
                <a:gd name="csY31" fmla="*/ 112309 h 112233"/>
                <a:gd name="csX32" fmla="*/ 102603 w 119920"/>
                <a:gd name="csY32" fmla="*/ 106570 h 112233"/>
                <a:gd name="csX33" fmla="*/ 99060 w 119920"/>
                <a:gd name="csY33" fmla="*/ 106570 h 112233"/>
                <a:gd name="csX34" fmla="*/ 85952 w 119920"/>
                <a:gd name="csY34" fmla="*/ 99396 h 112233"/>
                <a:gd name="csX35" fmla="*/ 85952 w 119920"/>
                <a:gd name="csY35" fmla="*/ 49338 h 112233"/>
                <a:gd name="csX36" fmla="*/ 28028 w 119920"/>
                <a:gd name="csY36" fmla="*/ 43598 h 112233"/>
                <a:gd name="csX37" fmla="*/ 28028 w 119920"/>
                <a:gd name="csY37" fmla="*/ 26221 h 112233"/>
                <a:gd name="csX38" fmla="*/ 58496 w 119920"/>
                <a:gd name="csY38" fmla="*/ 4540 h 112233"/>
                <a:gd name="csX39" fmla="*/ 73552 w 119920"/>
                <a:gd name="csY39" fmla="*/ 7091 h 112233"/>
                <a:gd name="csX40" fmla="*/ 68592 w 119920"/>
                <a:gd name="csY40" fmla="*/ 13946 h 112233"/>
                <a:gd name="csX41" fmla="*/ 73021 w 119920"/>
                <a:gd name="csY41" fmla="*/ 20482 h 112233"/>
                <a:gd name="csX42" fmla="*/ 72667 w 119920"/>
                <a:gd name="csY42" fmla="*/ 25743 h 112233"/>
                <a:gd name="csX43" fmla="*/ 72667 w 119920"/>
                <a:gd name="csY43" fmla="*/ 43598 h 112233"/>
                <a:gd name="csX44" fmla="*/ 28028 w 119920"/>
                <a:gd name="csY44" fmla="*/ 43598 h 112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19920" h="112233">
                  <a:moveTo>
                    <a:pt x="85952" y="49338"/>
                  </a:moveTo>
                  <a:lnTo>
                    <a:pt x="108271" y="49338"/>
                  </a:lnTo>
                  <a:lnTo>
                    <a:pt x="108271" y="43598"/>
                  </a:lnTo>
                  <a:lnTo>
                    <a:pt x="85243" y="43598"/>
                  </a:lnTo>
                  <a:lnTo>
                    <a:pt x="85243" y="25743"/>
                  </a:lnTo>
                  <a:cubicBezTo>
                    <a:pt x="85243" y="11395"/>
                    <a:pt x="94631" y="4540"/>
                    <a:pt x="102603" y="4540"/>
                  </a:cubicBezTo>
                  <a:cubicBezTo>
                    <a:pt x="104197" y="4540"/>
                    <a:pt x="105968" y="4859"/>
                    <a:pt x="107739" y="5337"/>
                  </a:cubicBezTo>
                  <a:cubicBezTo>
                    <a:pt x="105260" y="6613"/>
                    <a:pt x="103842" y="9163"/>
                    <a:pt x="103842" y="11714"/>
                  </a:cubicBezTo>
                  <a:cubicBezTo>
                    <a:pt x="103842" y="16018"/>
                    <a:pt x="107208" y="19047"/>
                    <a:pt x="111991" y="19047"/>
                  </a:cubicBezTo>
                  <a:cubicBezTo>
                    <a:pt x="116773" y="19047"/>
                    <a:pt x="120139" y="16018"/>
                    <a:pt x="120139" y="11714"/>
                  </a:cubicBezTo>
                  <a:cubicBezTo>
                    <a:pt x="120139" y="4859"/>
                    <a:pt x="112522" y="76"/>
                    <a:pt x="102780" y="76"/>
                  </a:cubicBezTo>
                  <a:cubicBezTo>
                    <a:pt x="96403" y="76"/>
                    <a:pt x="88609" y="1830"/>
                    <a:pt x="82232" y="6772"/>
                  </a:cubicBezTo>
                  <a:cubicBezTo>
                    <a:pt x="76386" y="1033"/>
                    <a:pt x="65935" y="76"/>
                    <a:pt x="59027" y="76"/>
                  </a:cubicBezTo>
                  <a:cubicBezTo>
                    <a:pt x="39719" y="76"/>
                    <a:pt x="15452" y="8047"/>
                    <a:pt x="15452" y="26062"/>
                  </a:cubicBezTo>
                  <a:lnTo>
                    <a:pt x="15452" y="43598"/>
                  </a:lnTo>
                  <a:lnTo>
                    <a:pt x="218" y="43598"/>
                  </a:lnTo>
                  <a:lnTo>
                    <a:pt x="218" y="49338"/>
                  </a:lnTo>
                  <a:lnTo>
                    <a:pt x="15452" y="49338"/>
                  </a:lnTo>
                  <a:lnTo>
                    <a:pt x="15452" y="99715"/>
                  </a:lnTo>
                  <a:cubicBezTo>
                    <a:pt x="15452" y="106570"/>
                    <a:pt x="13680" y="106570"/>
                    <a:pt x="2167" y="106570"/>
                  </a:cubicBezTo>
                  <a:lnTo>
                    <a:pt x="2167" y="112309"/>
                  </a:lnTo>
                  <a:cubicBezTo>
                    <a:pt x="2521" y="112309"/>
                    <a:pt x="14920" y="111672"/>
                    <a:pt x="22006" y="111672"/>
                  </a:cubicBezTo>
                  <a:cubicBezTo>
                    <a:pt x="28737" y="111672"/>
                    <a:pt x="35291" y="111831"/>
                    <a:pt x="42022" y="112309"/>
                  </a:cubicBezTo>
                  <a:lnTo>
                    <a:pt x="42022" y="106570"/>
                  </a:lnTo>
                  <a:cubicBezTo>
                    <a:pt x="30508" y="106570"/>
                    <a:pt x="28737" y="106570"/>
                    <a:pt x="28737" y="99715"/>
                  </a:cubicBezTo>
                  <a:lnTo>
                    <a:pt x="28737" y="49338"/>
                  </a:lnTo>
                  <a:lnTo>
                    <a:pt x="72667" y="49338"/>
                  </a:lnTo>
                  <a:lnTo>
                    <a:pt x="72667" y="99715"/>
                  </a:lnTo>
                  <a:cubicBezTo>
                    <a:pt x="72667" y="106570"/>
                    <a:pt x="70895" y="106570"/>
                    <a:pt x="59381" y="106570"/>
                  </a:cubicBezTo>
                  <a:lnTo>
                    <a:pt x="59381" y="112309"/>
                  </a:lnTo>
                  <a:cubicBezTo>
                    <a:pt x="60267" y="112309"/>
                    <a:pt x="72312" y="111672"/>
                    <a:pt x="79575" y="111672"/>
                  </a:cubicBezTo>
                  <a:cubicBezTo>
                    <a:pt x="87192" y="111672"/>
                    <a:pt x="94986" y="111991"/>
                    <a:pt x="102603" y="112309"/>
                  </a:cubicBezTo>
                  <a:lnTo>
                    <a:pt x="102603" y="106570"/>
                  </a:lnTo>
                  <a:lnTo>
                    <a:pt x="99060" y="106570"/>
                  </a:lnTo>
                  <a:cubicBezTo>
                    <a:pt x="85952" y="106570"/>
                    <a:pt x="85952" y="104817"/>
                    <a:pt x="85952" y="99396"/>
                  </a:cubicBezTo>
                  <a:lnTo>
                    <a:pt x="85952" y="49338"/>
                  </a:lnTo>
                  <a:close/>
                  <a:moveTo>
                    <a:pt x="28028" y="43598"/>
                  </a:moveTo>
                  <a:lnTo>
                    <a:pt x="28028" y="26221"/>
                  </a:lnTo>
                  <a:cubicBezTo>
                    <a:pt x="28028" y="10758"/>
                    <a:pt x="45388" y="4540"/>
                    <a:pt x="58496" y="4540"/>
                  </a:cubicBezTo>
                  <a:cubicBezTo>
                    <a:pt x="60090" y="4540"/>
                    <a:pt x="67707" y="4540"/>
                    <a:pt x="73552" y="7091"/>
                  </a:cubicBezTo>
                  <a:cubicBezTo>
                    <a:pt x="71604" y="7728"/>
                    <a:pt x="68592" y="9801"/>
                    <a:pt x="68592" y="13946"/>
                  </a:cubicBezTo>
                  <a:cubicBezTo>
                    <a:pt x="68592" y="16178"/>
                    <a:pt x="69478" y="18888"/>
                    <a:pt x="73021" y="20482"/>
                  </a:cubicBezTo>
                  <a:cubicBezTo>
                    <a:pt x="72667" y="22076"/>
                    <a:pt x="72667" y="24149"/>
                    <a:pt x="72667" y="25743"/>
                  </a:cubicBezTo>
                  <a:lnTo>
                    <a:pt x="72667" y="43598"/>
                  </a:lnTo>
                  <a:lnTo>
                    <a:pt x="28028" y="43598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836BE7B-3504-9929-AA3E-B350154D07E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431820" y="2083385"/>
              <a:ext cx="98436" cy="227745"/>
            </a:xfrm>
            <a:custGeom>
              <a:avLst/>
              <a:gdLst>
                <a:gd name="csX0" fmla="*/ 97395 w 98436"/>
                <a:gd name="csY0" fmla="*/ 8729 h 227745"/>
                <a:gd name="csX1" fmla="*/ 98660 w 98436"/>
                <a:gd name="csY1" fmla="*/ 4630 h 227745"/>
                <a:gd name="csX2" fmla="*/ 93599 w 98436"/>
                <a:gd name="csY2" fmla="*/ 75 h 227745"/>
                <a:gd name="csX3" fmla="*/ 89297 w 98436"/>
                <a:gd name="csY3" fmla="*/ 2124 h 227745"/>
                <a:gd name="csX4" fmla="*/ 1489 w 98436"/>
                <a:gd name="csY4" fmla="*/ 219166 h 227745"/>
                <a:gd name="csX5" fmla="*/ 223 w 98436"/>
                <a:gd name="csY5" fmla="*/ 223266 h 227745"/>
                <a:gd name="csX6" fmla="*/ 5284 w 98436"/>
                <a:gd name="csY6" fmla="*/ 227821 h 227745"/>
                <a:gd name="csX7" fmla="*/ 10851 w 98436"/>
                <a:gd name="csY7" fmla="*/ 222355 h 227745"/>
                <a:gd name="csX8" fmla="*/ 97395 w 98436"/>
                <a:gd name="csY8" fmla="*/ 8729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8436" h="227745">
                  <a:moveTo>
                    <a:pt x="97395" y="8729"/>
                  </a:moveTo>
                  <a:cubicBezTo>
                    <a:pt x="98660" y="5768"/>
                    <a:pt x="98660" y="4857"/>
                    <a:pt x="98660" y="4630"/>
                  </a:cubicBezTo>
                  <a:cubicBezTo>
                    <a:pt x="98660" y="2124"/>
                    <a:pt x="96383" y="75"/>
                    <a:pt x="93599" y="75"/>
                  </a:cubicBezTo>
                  <a:cubicBezTo>
                    <a:pt x="91828" y="75"/>
                    <a:pt x="90056" y="758"/>
                    <a:pt x="89297" y="2124"/>
                  </a:cubicBezTo>
                  <a:lnTo>
                    <a:pt x="1489" y="219166"/>
                  </a:lnTo>
                  <a:cubicBezTo>
                    <a:pt x="223" y="222127"/>
                    <a:pt x="223" y="223038"/>
                    <a:pt x="223" y="223266"/>
                  </a:cubicBezTo>
                  <a:cubicBezTo>
                    <a:pt x="223" y="225771"/>
                    <a:pt x="2501" y="227821"/>
                    <a:pt x="5284" y="227821"/>
                  </a:cubicBezTo>
                  <a:cubicBezTo>
                    <a:pt x="8574" y="227821"/>
                    <a:pt x="9333" y="226226"/>
                    <a:pt x="10851" y="222355"/>
                  </a:cubicBezTo>
                  <a:lnTo>
                    <a:pt x="97395" y="8729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8879DF9B-6326-37FC-B2E1-7E727397E39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548983" y="2153530"/>
              <a:ext cx="132851" cy="149629"/>
            </a:xfrm>
            <a:custGeom>
              <a:avLst/>
              <a:gdLst>
                <a:gd name="csX0" fmla="*/ 6048 w 132851"/>
                <a:gd name="csY0" fmla="*/ 42891 h 149629"/>
                <a:gd name="csX1" fmla="*/ 46284 w 132851"/>
                <a:gd name="csY1" fmla="*/ 16472 h 149629"/>
                <a:gd name="csX2" fmla="*/ 87278 w 132851"/>
                <a:gd name="csY2" fmla="*/ 74320 h 149629"/>
                <a:gd name="csX3" fmla="*/ 84241 w 132851"/>
                <a:gd name="csY3" fmla="*/ 96639 h 149629"/>
                <a:gd name="csX4" fmla="*/ 71083 w 132851"/>
                <a:gd name="csY4" fmla="*/ 145604 h 149629"/>
                <a:gd name="csX5" fmla="*/ 74372 w 132851"/>
                <a:gd name="csY5" fmla="*/ 149704 h 149629"/>
                <a:gd name="csX6" fmla="*/ 82470 w 132851"/>
                <a:gd name="csY6" fmla="*/ 136039 h 149629"/>
                <a:gd name="csX7" fmla="*/ 91833 w 132851"/>
                <a:gd name="csY7" fmla="*/ 96867 h 149629"/>
                <a:gd name="csX8" fmla="*/ 93857 w 132851"/>
                <a:gd name="csY8" fmla="*/ 87985 h 149629"/>
                <a:gd name="csX9" fmla="*/ 128272 w 132851"/>
                <a:gd name="csY9" fmla="*/ 13512 h 149629"/>
                <a:gd name="csX10" fmla="*/ 133080 w 132851"/>
                <a:gd name="csY10" fmla="*/ 4857 h 149629"/>
                <a:gd name="csX11" fmla="*/ 130043 w 132851"/>
                <a:gd name="csY11" fmla="*/ 2580 h 149629"/>
                <a:gd name="csX12" fmla="*/ 127007 w 132851"/>
                <a:gd name="csY12" fmla="*/ 4174 h 149629"/>
                <a:gd name="csX13" fmla="*/ 93604 w 132851"/>
                <a:gd name="csY13" fmla="*/ 71587 h 149629"/>
                <a:gd name="csX14" fmla="*/ 83229 w 132851"/>
                <a:gd name="csY14" fmla="*/ 25127 h 149629"/>
                <a:gd name="csX15" fmla="*/ 49573 w 132851"/>
                <a:gd name="csY15" fmla="*/ 75 h 149629"/>
                <a:gd name="csX16" fmla="*/ 228 w 132851"/>
                <a:gd name="csY16" fmla="*/ 41752 h 149629"/>
                <a:gd name="csX17" fmla="*/ 5036 w 132851"/>
                <a:gd name="csY17" fmla="*/ 44030 h 149629"/>
                <a:gd name="csX18" fmla="*/ 6048 w 132851"/>
                <a:gd name="csY18" fmla="*/ 42891 h 149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32851" h="149629">
                  <a:moveTo>
                    <a:pt x="6048" y="42891"/>
                  </a:moveTo>
                  <a:cubicBezTo>
                    <a:pt x="15917" y="16700"/>
                    <a:pt x="43500" y="16472"/>
                    <a:pt x="46284" y="16472"/>
                  </a:cubicBezTo>
                  <a:cubicBezTo>
                    <a:pt x="84494" y="16472"/>
                    <a:pt x="87278" y="56328"/>
                    <a:pt x="87278" y="74320"/>
                  </a:cubicBezTo>
                  <a:cubicBezTo>
                    <a:pt x="87278" y="88212"/>
                    <a:pt x="86013" y="92084"/>
                    <a:pt x="84241" y="96639"/>
                  </a:cubicBezTo>
                  <a:cubicBezTo>
                    <a:pt x="78674" y="113264"/>
                    <a:pt x="71083" y="139683"/>
                    <a:pt x="71083" y="145604"/>
                  </a:cubicBezTo>
                  <a:cubicBezTo>
                    <a:pt x="71083" y="148110"/>
                    <a:pt x="72348" y="149704"/>
                    <a:pt x="74372" y="149704"/>
                  </a:cubicBezTo>
                  <a:cubicBezTo>
                    <a:pt x="77662" y="149704"/>
                    <a:pt x="79686" y="144693"/>
                    <a:pt x="82470" y="136039"/>
                  </a:cubicBezTo>
                  <a:cubicBezTo>
                    <a:pt x="88290" y="116908"/>
                    <a:pt x="90821" y="103927"/>
                    <a:pt x="91833" y="96867"/>
                  </a:cubicBezTo>
                  <a:cubicBezTo>
                    <a:pt x="92339" y="93906"/>
                    <a:pt x="92845" y="90945"/>
                    <a:pt x="93857" y="87985"/>
                  </a:cubicBezTo>
                  <a:cubicBezTo>
                    <a:pt x="101955" y="65438"/>
                    <a:pt x="118150" y="31504"/>
                    <a:pt x="128272" y="13512"/>
                  </a:cubicBezTo>
                  <a:cubicBezTo>
                    <a:pt x="130043" y="10779"/>
                    <a:pt x="133080" y="5768"/>
                    <a:pt x="133080" y="4857"/>
                  </a:cubicBezTo>
                  <a:cubicBezTo>
                    <a:pt x="133080" y="2580"/>
                    <a:pt x="130550" y="2580"/>
                    <a:pt x="130043" y="2580"/>
                  </a:cubicBezTo>
                  <a:cubicBezTo>
                    <a:pt x="129284" y="2580"/>
                    <a:pt x="127766" y="2580"/>
                    <a:pt x="127007" y="4174"/>
                  </a:cubicBezTo>
                  <a:cubicBezTo>
                    <a:pt x="113848" y="25810"/>
                    <a:pt x="103726" y="48585"/>
                    <a:pt x="93604" y="71587"/>
                  </a:cubicBezTo>
                  <a:cubicBezTo>
                    <a:pt x="93351" y="64527"/>
                    <a:pt x="93098" y="47218"/>
                    <a:pt x="83229" y="25127"/>
                  </a:cubicBezTo>
                  <a:cubicBezTo>
                    <a:pt x="77156" y="11234"/>
                    <a:pt x="67034" y="75"/>
                    <a:pt x="49573" y="75"/>
                  </a:cubicBezTo>
                  <a:cubicBezTo>
                    <a:pt x="17942" y="75"/>
                    <a:pt x="228" y="34692"/>
                    <a:pt x="228" y="41752"/>
                  </a:cubicBezTo>
                  <a:cubicBezTo>
                    <a:pt x="228" y="44030"/>
                    <a:pt x="2506" y="44030"/>
                    <a:pt x="5036" y="44030"/>
                  </a:cubicBezTo>
                  <a:lnTo>
                    <a:pt x="6048" y="42891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B2AF6B58-9663-E50A-2B66-7EAECE08463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687663" y="2179470"/>
              <a:ext cx="115492" cy="108885"/>
            </a:xfrm>
            <a:custGeom>
              <a:avLst/>
              <a:gdLst>
                <a:gd name="csX0" fmla="*/ 60991 w 115492"/>
                <a:gd name="csY0" fmla="*/ 13149 h 108885"/>
                <a:gd name="csX1" fmla="*/ 79413 w 115492"/>
                <a:gd name="csY1" fmla="*/ 5815 h 108885"/>
                <a:gd name="csX2" fmla="*/ 86676 w 115492"/>
                <a:gd name="csY2" fmla="*/ 2308 h 108885"/>
                <a:gd name="csX3" fmla="*/ 83664 w 115492"/>
                <a:gd name="csY3" fmla="*/ 76 h 108885"/>
                <a:gd name="csX4" fmla="*/ 70556 w 115492"/>
                <a:gd name="csY4" fmla="*/ 554 h 108885"/>
                <a:gd name="csX5" fmla="*/ 56385 w 115492"/>
                <a:gd name="csY5" fmla="*/ 714 h 108885"/>
                <a:gd name="csX6" fmla="*/ 44163 w 115492"/>
                <a:gd name="csY6" fmla="*/ 554 h 108885"/>
                <a:gd name="csX7" fmla="*/ 32649 w 115492"/>
                <a:gd name="csY7" fmla="*/ 76 h 108885"/>
                <a:gd name="csX8" fmla="*/ 28929 w 115492"/>
                <a:gd name="csY8" fmla="*/ 3583 h 108885"/>
                <a:gd name="csX9" fmla="*/ 34598 w 115492"/>
                <a:gd name="csY9" fmla="*/ 5815 h 108885"/>
                <a:gd name="csX10" fmla="*/ 41329 w 115492"/>
                <a:gd name="csY10" fmla="*/ 6134 h 108885"/>
                <a:gd name="csX11" fmla="*/ 45403 w 115492"/>
                <a:gd name="csY11" fmla="*/ 8366 h 108885"/>
                <a:gd name="csX12" fmla="*/ 44694 w 115492"/>
                <a:gd name="csY12" fmla="*/ 11873 h 108885"/>
                <a:gd name="csX13" fmla="*/ 21135 w 115492"/>
                <a:gd name="csY13" fmla="*/ 96527 h 108885"/>
                <a:gd name="csX14" fmla="*/ 5547 w 115492"/>
                <a:gd name="csY14" fmla="*/ 103222 h 108885"/>
                <a:gd name="csX15" fmla="*/ 233 w 115492"/>
                <a:gd name="csY15" fmla="*/ 106570 h 108885"/>
                <a:gd name="csX16" fmla="*/ 5547 w 115492"/>
                <a:gd name="csY16" fmla="*/ 108962 h 108885"/>
                <a:gd name="csX17" fmla="*/ 94647 w 115492"/>
                <a:gd name="csY17" fmla="*/ 108962 h 108885"/>
                <a:gd name="csX18" fmla="*/ 100669 w 115492"/>
                <a:gd name="csY18" fmla="*/ 105773 h 108885"/>
                <a:gd name="csX19" fmla="*/ 115726 w 115492"/>
                <a:gd name="csY19" fmla="*/ 69265 h 108885"/>
                <a:gd name="csX20" fmla="*/ 112715 w 115492"/>
                <a:gd name="csY20" fmla="*/ 67034 h 108885"/>
                <a:gd name="csX21" fmla="*/ 109172 w 115492"/>
                <a:gd name="csY21" fmla="*/ 70381 h 108885"/>
                <a:gd name="csX22" fmla="*/ 62231 w 115492"/>
                <a:gd name="csY22" fmla="*/ 103222 h 108885"/>
                <a:gd name="csX23" fmla="*/ 42215 w 115492"/>
                <a:gd name="csY23" fmla="*/ 103222 h 108885"/>
                <a:gd name="csX24" fmla="*/ 36546 w 115492"/>
                <a:gd name="csY24" fmla="*/ 101628 h 108885"/>
                <a:gd name="csX25" fmla="*/ 37255 w 115492"/>
                <a:gd name="csY25" fmla="*/ 98280 h 108885"/>
                <a:gd name="csX26" fmla="*/ 60991 w 115492"/>
                <a:gd name="csY26" fmla="*/ 13149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5492" h="108885">
                  <a:moveTo>
                    <a:pt x="60991" y="13149"/>
                  </a:moveTo>
                  <a:cubicBezTo>
                    <a:pt x="62585" y="7410"/>
                    <a:pt x="63117" y="5815"/>
                    <a:pt x="79413" y="5815"/>
                  </a:cubicBezTo>
                  <a:cubicBezTo>
                    <a:pt x="84904" y="5815"/>
                    <a:pt x="86676" y="5815"/>
                    <a:pt x="86676" y="2308"/>
                  </a:cubicBezTo>
                  <a:cubicBezTo>
                    <a:pt x="86676" y="2149"/>
                    <a:pt x="86499" y="76"/>
                    <a:pt x="83664" y="76"/>
                  </a:cubicBezTo>
                  <a:cubicBezTo>
                    <a:pt x="79590" y="76"/>
                    <a:pt x="74808" y="395"/>
                    <a:pt x="70556" y="554"/>
                  </a:cubicBezTo>
                  <a:cubicBezTo>
                    <a:pt x="66128" y="714"/>
                    <a:pt x="60814" y="714"/>
                    <a:pt x="56385" y="714"/>
                  </a:cubicBezTo>
                  <a:cubicBezTo>
                    <a:pt x="52666" y="714"/>
                    <a:pt x="47883" y="554"/>
                    <a:pt x="44163" y="554"/>
                  </a:cubicBezTo>
                  <a:cubicBezTo>
                    <a:pt x="40443" y="554"/>
                    <a:pt x="36192" y="76"/>
                    <a:pt x="32649" y="76"/>
                  </a:cubicBezTo>
                  <a:cubicBezTo>
                    <a:pt x="31586" y="76"/>
                    <a:pt x="28929" y="76"/>
                    <a:pt x="28929" y="3583"/>
                  </a:cubicBezTo>
                  <a:cubicBezTo>
                    <a:pt x="28929" y="5815"/>
                    <a:pt x="31055" y="5815"/>
                    <a:pt x="34598" y="5815"/>
                  </a:cubicBezTo>
                  <a:cubicBezTo>
                    <a:pt x="34775" y="5815"/>
                    <a:pt x="38140" y="5815"/>
                    <a:pt x="41329" y="6134"/>
                  </a:cubicBezTo>
                  <a:cubicBezTo>
                    <a:pt x="45049" y="6453"/>
                    <a:pt x="45403" y="6772"/>
                    <a:pt x="45403" y="8366"/>
                  </a:cubicBezTo>
                  <a:cubicBezTo>
                    <a:pt x="45403" y="8685"/>
                    <a:pt x="45403" y="9482"/>
                    <a:pt x="44694" y="11873"/>
                  </a:cubicBezTo>
                  <a:lnTo>
                    <a:pt x="21135" y="96527"/>
                  </a:lnTo>
                  <a:cubicBezTo>
                    <a:pt x="19541" y="101947"/>
                    <a:pt x="19187" y="103222"/>
                    <a:pt x="5547" y="103222"/>
                  </a:cubicBezTo>
                  <a:cubicBezTo>
                    <a:pt x="2536" y="103222"/>
                    <a:pt x="233" y="103222"/>
                    <a:pt x="233" y="106570"/>
                  </a:cubicBezTo>
                  <a:cubicBezTo>
                    <a:pt x="233" y="108962"/>
                    <a:pt x="2359" y="108962"/>
                    <a:pt x="5547" y="108962"/>
                  </a:cubicBezTo>
                  <a:lnTo>
                    <a:pt x="94647" y="108962"/>
                  </a:lnTo>
                  <a:cubicBezTo>
                    <a:pt x="99075" y="108962"/>
                    <a:pt x="99252" y="108802"/>
                    <a:pt x="100669" y="105773"/>
                  </a:cubicBezTo>
                  <a:cubicBezTo>
                    <a:pt x="102441" y="101469"/>
                    <a:pt x="115726" y="70541"/>
                    <a:pt x="115726" y="69265"/>
                  </a:cubicBezTo>
                  <a:cubicBezTo>
                    <a:pt x="115726" y="68787"/>
                    <a:pt x="115372" y="67034"/>
                    <a:pt x="112715" y="67034"/>
                  </a:cubicBezTo>
                  <a:cubicBezTo>
                    <a:pt x="110589" y="67034"/>
                    <a:pt x="110235" y="67831"/>
                    <a:pt x="109172" y="70381"/>
                  </a:cubicBezTo>
                  <a:cubicBezTo>
                    <a:pt x="102441" y="85526"/>
                    <a:pt x="94647" y="103222"/>
                    <a:pt x="62231" y="103222"/>
                  </a:cubicBezTo>
                  <a:lnTo>
                    <a:pt x="42215" y="103222"/>
                  </a:lnTo>
                  <a:cubicBezTo>
                    <a:pt x="36723" y="103222"/>
                    <a:pt x="36546" y="103063"/>
                    <a:pt x="36546" y="101628"/>
                  </a:cubicBezTo>
                  <a:cubicBezTo>
                    <a:pt x="36546" y="101469"/>
                    <a:pt x="36546" y="100672"/>
                    <a:pt x="37255" y="98280"/>
                  </a:cubicBezTo>
                  <a:lnTo>
                    <a:pt x="60991" y="13149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5DC41DB-B53F-87A3-04D4-97D7C3928D9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918214" y="2131211"/>
              <a:ext cx="154614" cy="132092"/>
            </a:xfrm>
            <a:custGeom>
              <a:avLst/>
              <a:gdLst>
                <a:gd name="csX0" fmla="*/ 150048 w 154614"/>
                <a:gd name="csY0" fmla="*/ 9640 h 132092"/>
                <a:gd name="csX1" fmla="*/ 154856 w 154614"/>
                <a:gd name="csY1" fmla="*/ 4630 h 132092"/>
                <a:gd name="csX2" fmla="*/ 149795 w 154614"/>
                <a:gd name="csY2" fmla="*/ 75 h 132092"/>
                <a:gd name="csX3" fmla="*/ 145240 w 154614"/>
                <a:gd name="csY3" fmla="*/ 1669 h 132092"/>
                <a:gd name="csX4" fmla="*/ 5050 w 154614"/>
                <a:gd name="csY4" fmla="*/ 61111 h 132092"/>
                <a:gd name="csX5" fmla="*/ 242 w 154614"/>
                <a:gd name="csY5" fmla="*/ 66121 h 132092"/>
                <a:gd name="csX6" fmla="*/ 5050 w 154614"/>
                <a:gd name="csY6" fmla="*/ 71131 h 132092"/>
                <a:gd name="csX7" fmla="*/ 145240 w 154614"/>
                <a:gd name="csY7" fmla="*/ 130573 h 132092"/>
                <a:gd name="csX8" fmla="*/ 149795 w 154614"/>
                <a:gd name="csY8" fmla="*/ 132167 h 132092"/>
                <a:gd name="csX9" fmla="*/ 154856 w 154614"/>
                <a:gd name="csY9" fmla="*/ 127612 h 132092"/>
                <a:gd name="csX10" fmla="*/ 150048 w 154614"/>
                <a:gd name="csY10" fmla="*/ 122602 h 132092"/>
                <a:gd name="csX11" fmla="*/ 17197 w 154614"/>
                <a:gd name="csY11" fmla="*/ 66121 h 132092"/>
                <a:gd name="csX12" fmla="*/ 150048 w 154614"/>
                <a:gd name="csY12" fmla="*/ 9640 h 132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4614" h="132092">
                  <a:moveTo>
                    <a:pt x="150048" y="9640"/>
                  </a:moveTo>
                  <a:cubicBezTo>
                    <a:pt x="153085" y="8274"/>
                    <a:pt x="154856" y="7135"/>
                    <a:pt x="154856" y="4630"/>
                  </a:cubicBezTo>
                  <a:cubicBezTo>
                    <a:pt x="154856" y="2124"/>
                    <a:pt x="152579" y="75"/>
                    <a:pt x="149795" y="75"/>
                  </a:cubicBezTo>
                  <a:cubicBezTo>
                    <a:pt x="149036" y="75"/>
                    <a:pt x="148530" y="75"/>
                    <a:pt x="145240" y="1669"/>
                  </a:cubicBezTo>
                  <a:lnTo>
                    <a:pt x="5050" y="61111"/>
                  </a:lnTo>
                  <a:cubicBezTo>
                    <a:pt x="2267" y="62249"/>
                    <a:pt x="242" y="63388"/>
                    <a:pt x="242" y="66121"/>
                  </a:cubicBezTo>
                  <a:cubicBezTo>
                    <a:pt x="242" y="68854"/>
                    <a:pt x="2267" y="69993"/>
                    <a:pt x="5050" y="71131"/>
                  </a:cubicBezTo>
                  <a:lnTo>
                    <a:pt x="145240" y="130573"/>
                  </a:lnTo>
                  <a:cubicBezTo>
                    <a:pt x="148530" y="132167"/>
                    <a:pt x="149036" y="132167"/>
                    <a:pt x="149795" y="132167"/>
                  </a:cubicBezTo>
                  <a:cubicBezTo>
                    <a:pt x="152579" y="132167"/>
                    <a:pt x="154856" y="130118"/>
                    <a:pt x="154856" y="127612"/>
                  </a:cubicBezTo>
                  <a:cubicBezTo>
                    <a:pt x="154856" y="125107"/>
                    <a:pt x="153085" y="123969"/>
                    <a:pt x="150048" y="122602"/>
                  </a:cubicBezTo>
                  <a:lnTo>
                    <a:pt x="17197" y="66121"/>
                  </a:lnTo>
                  <a:lnTo>
                    <a:pt x="150048" y="9640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A0AE1A9-472E-4D22-7DA2-637A5258710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0186841" y="2102515"/>
              <a:ext cx="83506" cy="151678"/>
            </a:xfrm>
            <a:custGeom>
              <a:avLst/>
              <a:gdLst>
                <a:gd name="csX0" fmla="*/ 52128 w 83506"/>
                <a:gd name="csY0" fmla="*/ 5996 h 151678"/>
                <a:gd name="csX1" fmla="*/ 46308 w 83506"/>
                <a:gd name="csY1" fmla="*/ 75 h 151678"/>
                <a:gd name="csX2" fmla="*/ 253 w 83506"/>
                <a:gd name="csY2" fmla="*/ 14650 h 151678"/>
                <a:gd name="csX3" fmla="*/ 253 w 83506"/>
                <a:gd name="csY3" fmla="*/ 21711 h 151678"/>
                <a:gd name="csX4" fmla="*/ 33402 w 83506"/>
                <a:gd name="csY4" fmla="*/ 15789 h 151678"/>
                <a:gd name="csX5" fmla="*/ 33402 w 83506"/>
                <a:gd name="csY5" fmla="*/ 133762 h 151678"/>
                <a:gd name="csX6" fmla="*/ 9869 w 83506"/>
                <a:gd name="csY6" fmla="*/ 144693 h 151678"/>
                <a:gd name="csX7" fmla="*/ 1771 w 83506"/>
                <a:gd name="csY7" fmla="*/ 144693 h 151678"/>
                <a:gd name="csX8" fmla="*/ 1771 w 83506"/>
                <a:gd name="csY8" fmla="*/ 151754 h 151678"/>
                <a:gd name="csX9" fmla="*/ 42765 w 83506"/>
                <a:gd name="csY9" fmla="*/ 151070 h 151678"/>
                <a:gd name="csX10" fmla="*/ 83760 w 83506"/>
                <a:gd name="csY10" fmla="*/ 151754 h 151678"/>
                <a:gd name="csX11" fmla="*/ 83760 w 83506"/>
                <a:gd name="csY11" fmla="*/ 144693 h 151678"/>
                <a:gd name="csX12" fmla="*/ 75662 w 83506"/>
                <a:gd name="csY12" fmla="*/ 144693 h 151678"/>
                <a:gd name="csX13" fmla="*/ 52128 w 83506"/>
                <a:gd name="csY13" fmla="*/ 133762 h 151678"/>
                <a:gd name="csX14" fmla="*/ 52128 w 83506"/>
                <a:gd name="csY14" fmla="*/ 5996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51678">
                  <a:moveTo>
                    <a:pt x="52128" y="5996"/>
                  </a:moveTo>
                  <a:cubicBezTo>
                    <a:pt x="52128" y="530"/>
                    <a:pt x="52128" y="75"/>
                    <a:pt x="46308" y="75"/>
                  </a:cubicBezTo>
                  <a:cubicBezTo>
                    <a:pt x="30619" y="14650"/>
                    <a:pt x="8350" y="14650"/>
                    <a:pt x="253" y="14650"/>
                  </a:cubicBezTo>
                  <a:lnTo>
                    <a:pt x="253" y="21711"/>
                  </a:lnTo>
                  <a:cubicBezTo>
                    <a:pt x="5314" y="21711"/>
                    <a:pt x="20244" y="21711"/>
                    <a:pt x="33402" y="15789"/>
                  </a:cubicBezTo>
                  <a:lnTo>
                    <a:pt x="33402" y="133762"/>
                  </a:lnTo>
                  <a:cubicBezTo>
                    <a:pt x="33402" y="141960"/>
                    <a:pt x="32643" y="144693"/>
                    <a:pt x="9869" y="144693"/>
                  </a:cubicBezTo>
                  <a:lnTo>
                    <a:pt x="1771" y="144693"/>
                  </a:lnTo>
                  <a:lnTo>
                    <a:pt x="1771" y="151754"/>
                  </a:lnTo>
                  <a:cubicBezTo>
                    <a:pt x="10628" y="151070"/>
                    <a:pt x="32643" y="151070"/>
                    <a:pt x="42765" y="151070"/>
                  </a:cubicBezTo>
                  <a:cubicBezTo>
                    <a:pt x="52887" y="151070"/>
                    <a:pt x="74903" y="151070"/>
                    <a:pt x="83760" y="151754"/>
                  </a:cubicBezTo>
                  <a:lnTo>
                    <a:pt x="83760" y="144693"/>
                  </a:lnTo>
                  <a:lnTo>
                    <a:pt x="75662" y="144693"/>
                  </a:lnTo>
                  <a:cubicBezTo>
                    <a:pt x="52887" y="144693"/>
                    <a:pt x="52128" y="142188"/>
                    <a:pt x="52128" y="133762"/>
                  </a:cubicBezTo>
                  <a:lnTo>
                    <a:pt x="52128" y="5996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13" name="Picture 112">
            <a:extLst>
              <a:ext uri="{FF2B5EF4-FFF2-40B4-BE49-F238E27FC236}">
                <a16:creationId xmlns:a16="http://schemas.microsoft.com/office/drawing/2014/main" id="{02FD99D5-BCC0-A7AD-6F0C-6FD09424183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22876" y="3030842"/>
            <a:ext cx="2828543" cy="21783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731BD813-8F63-52EF-9592-948913F7320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71489" y="3499747"/>
            <a:ext cx="2101901" cy="477926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6DCE395D-ECFF-DDDD-0F39-7F9073356917}"/>
              </a:ext>
            </a:extLst>
          </p:cNvPr>
          <p:cNvSpPr txBox="1"/>
          <p:nvPr/>
        </p:nvSpPr>
        <p:spPr>
          <a:xfrm>
            <a:off x="5427133" y="4842075"/>
            <a:ext cx="2762711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kumimoji="0" lang="en-US" sz="9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Fried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et al., UCLA 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Tech. Report PPG-93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(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1971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)</a:t>
            </a:r>
          </a:p>
        </p:txBody>
      </p:sp>
      <p:pic>
        <p:nvPicPr>
          <p:cNvPr id="115" name="Picture 114">
            <a:extLst>
              <a:ext uri="{FF2B5EF4-FFF2-40B4-BE49-F238E27FC236}">
                <a16:creationId xmlns:a16="http://schemas.microsoft.com/office/drawing/2014/main" id="{AD8E8893-AB38-49B6-06E1-A100850F068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4334310" y="2821734"/>
            <a:ext cx="4309786" cy="18339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0FB5AA-F98C-9DF5-12B3-523B4E1D8457}"/>
              </a:ext>
            </a:extLst>
          </p:cNvPr>
          <p:cNvSpPr/>
          <p:nvPr/>
        </p:nvSpPr>
        <p:spPr>
          <a:xfrm>
            <a:off x="641441" y="2882353"/>
            <a:ext cx="3006534" cy="121800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025CE38-0A0C-E16C-A3DD-317C90A64047}"/>
              </a:ext>
            </a:extLst>
          </p:cNvPr>
          <p:cNvSpPr/>
          <p:nvPr/>
        </p:nvSpPr>
        <p:spPr>
          <a:xfrm>
            <a:off x="3572758" y="3374618"/>
            <a:ext cx="604549" cy="2502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7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849FE055-99D1-2FED-9C1A-AC733B52D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6BD6772F-CA5D-3A39-FA9B-6871C75529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Comparison with Bump-on-Tail (BOT)</a:t>
            </a:r>
            <a:r>
              <a:rPr lang="en-US" baseline="30000" dirty="0"/>
              <a:t>1</a:t>
            </a:r>
            <a:r>
              <a:rPr lang="en-US" dirty="0"/>
              <a:t> code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078175-3B49-52C7-B000-1068897713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18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98D50-92B3-BA64-81C2-6F05EDFDD41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105864-E700-6207-2CA1-C671D308E738}"/>
              </a:ext>
            </a:extLst>
          </p:cNvPr>
          <p:cNvSpPr txBox="1"/>
          <p:nvPr/>
        </p:nvSpPr>
        <p:spPr>
          <a:xfrm>
            <a:off x="6481267" y="4842075"/>
            <a:ext cx="1580145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kumimoji="0" lang="en-US" sz="9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Lilley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et al.,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PoP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(2010)</a:t>
            </a:r>
          </a:p>
        </p:txBody>
      </p:sp>
      <p:graphicFrame>
        <p:nvGraphicFramePr>
          <p:cNvPr id="7" name="Google Shape;245;p16">
            <a:extLst>
              <a:ext uri="{FF2B5EF4-FFF2-40B4-BE49-F238E27FC236}">
                <a16:creationId xmlns:a16="http://schemas.microsoft.com/office/drawing/2014/main" id="{2B0E3252-3A9A-15DE-C55D-64CDEF359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192080"/>
              </p:ext>
            </p:extLst>
          </p:nvPr>
        </p:nvGraphicFramePr>
        <p:xfrm>
          <a:off x="1049406" y="3102500"/>
          <a:ext cx="7045188" cy="1219240"/>
        </p:xfrm>
        <a:graphic>
          <a:graphicData uri="http://schemas.openxmlformats.org/drawingml/2006/table">
            <a:tbl>
              <a:tblPr firstRow="1" bandRow="1">
                <a:noFill/>
                <a:tableStyleId>{69B81A45-4DE2-4855-BC56-6480936E6B95}</a:tableStyleId>
              </a:tblPr>
              <a:tblGrid>
                <a:gridCol w="1280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8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latin typeface="LM Sans 10" pitchFamily="2" charset="77"/>
                          <a:ea typeface="Roboto Slab"/>
                          <a:cs typeface="Roboto Slab"/>
                          <a:sym typeface="Roboto Slab"/>
                        </a:rPr>
                        <a:t>Example cases</a:t>
                      </a:r>
                      <a:endParaRPr sz="1200" dirty="0">
                        <a:latin typeface="LM Sans 10" pitchFamily="2" charset="77"/>
                        <a:ea typeface="Roboto Slab"/>
                        <a:cs typeface="Roboto Slab"/>
                        <a:sym typeface="Roboto Slab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M Sans 10" pitchFamily="2" charset="77"/>
                      </a:endParaRPr>
                    </a:p>
                  </a:txBody>
                  <a:tcPr marL="45725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LM Sans 10" pitchFamily="2" charset="77"/>
                      </a:endParaRPr>
                    </a:p>
                  </a:txBody>
                  <a:tcPr marL="45725" marR="91450" marT="45725" marB="45725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dk2"/>
                          </a:solidFill>
                          <a:latin typeface="LM Sans 10" pitchFamily="2" charset="77"/>
                          <a:ea typeface="Roboto Slab"/>
                          <a:cs typeface="Roboto Slab"/>
                          <a:sym typeface="Roboto Slab"/>
                        </a:rPr>
                        <a:t>Case 1</a:t>
                      </a:r>
                      <a:endParaRPr dirty="0">
                        <a:latin typeface="LM Sans 10" pitchFamily="2" charset="77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LM Sans 10" pitchFamily="2" charset="77"/>
                        </a:rPr>
                        <a:t>steady saturation</a:t>
                      </a:r>
                      <a:endParaRPr sz="1400" dirty="0">
                        <a:latin typeface="LM Sans 10" pitchFamily="2" charset="77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Roboto"/>
                        <a:buNone/>
                      </a:pPr>
                      <a:r>
                        <a:rPr lang="en-US" dirty="0">
                          <a:latin typeface="LM Sans 10" pitchFamily="2" charset="77"/>
                        </a:rPr>
                        <a:t>decaying to saturation</a:t>
                      </a:r>
                      <a:endParaRPr dirty="0">
                        <a:latin typeface="LM Sans 10" pitchFamily="2" charset="77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dk2"/>
                          </a:solidFill>
                          <a:latin typeface="LM Sans 10" pitchFamily="2" charset="77"/>
                          <a:ea typeface="Roboto Slab"/>
                          <a:cs typeface="Roboto Slab"/>
                          <a:sym typeface="Roboto Slab"/>
                        </a:rPr>
                        <a:t>Case 2</a:t>
                      </a:r>
                      <a:endParaRPr dirty="0">
                        <a:latin typeface="LM Sans 10" pitchFamily="2" charset="77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Roboto"/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LM Sans 10" pitchFamily="2" charset="77"/>
                          <a:ea typeface="Roboto"/>
                          <a:cs typeface="Roboto"/>
                          <a:sym typeface="Roboto"/>
                        </a:rPr>
                        <a:t>oscillatory saturation</a:t>
                      </a:r>
                      <a:endParaRPr sz="1400" dirty="0">
                        <a:latin typeface="LM Sans 10" pitchFamily="2" charset="77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Roboto"/>
                        <a:buNone/>
                      </a:pPr>
                      <a:r>
                        <a:rPr lang="en-US" dirty="0">
                          <a:latin typeface="LM Sans 10" pitchFamily="2" charset="77"/>
                        </a:rPr>
                        <a:t>decaying to saturation</a:t>
                      </a: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Roboto Slab"/>
                        <a:buNone/>
                      </a:pPr>
                      <a:r>
                        <a:rPr lang="en-US" sz="1200" b="1" dirty="0">
                          <a:solidFill>
                            <a:schemeClr val="dk2"/>
                          </a:solidFill>
                          <a:latin typeface="LM Sans 10" pitchFamily="2" charset="77"/>
                          <a:ea typeface="Roboto Slab"/>
                          <a:cs typeface="Roboto Slab"/>
                          <a:sym typeface="Roboto Slab"/>
                        </a:rPr>
                        <a:t>Case 3</a:t>
                      </a:r>
                      <a:endParaRPr dirty="0">
                        <a:latin typeface="LM Sans 10" pitchFamily="2" charset="77"/>
                      </a:endParaRP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Roboto"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LM Sans 10" pitchFamily="2" charset="77"/>
                        </a:rPr>
                        <a:t>steady saturation</a:t>
                      </a: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Roboto"/>
                        <a:buNone/>
                        <a:tabLst/>
                        <a:defRPr/>
                      </a:pPr>
                      <a:r>
                        <a:rPr lang="en-US" dirty="0">
                          <a:latin typeface="LM Sans 10" pitchFamily="2" charset="77"/>
                        </a:rPr>
                        <a:t>growing to saturation</a:t>
                      </a:r>
                    </a:p>
                  </a:txBody>
                  <a:tcPr marL="91450" marR="91450" marT="45725" marB="45725" anchor="b">
                    <a:lnL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869BA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Google Shape;106;p2">
            <a:extLst>
              <a:ext uri="{FF2B5EF4-FFF2-40B4-BE49-F238E27FC236}">
                <a16:creationId xmlns:a16="http://schemas.microsoft.com/office/drawing/2014/main" id="{6332073E-D4EE-45E8-E029-1976F81D35C0}"/>
              </a:ext>
            </a:extLst>
          </p:cNvPr>
          <p:cNvSpPr txBox="1">
            <a:spLocks/>
          </p:cNvSpPr>
          <p:nvPr/>
        </p:nvSpPr>
        <p:spPr>
          <a:xfrm>
            <a:off x="190499" y="1126600"/>
            <a:ext cx="8610601" cy="2146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Nonlinear kinetic solver for the system: 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buNone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None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6351F9A-B70D-0442-716F-52B4C716BC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99432" y="1691772"/>
            <a:ext cx="4050792" cy="5166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B5EF706-0E85-7EE7-D40C-7B630BCEF6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099432" y="2336292"/>
            <a:ext cx="3662172" cy="4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21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C5CB48E7-5AC3-E91D-D953-ADF47F2E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C97A0C27-28C1-A367-1DBA-A8BC5F68E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Case 1: steady saturation, decaying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CB1F16-8FA7-8CCD-84E5-7B8AE93A0B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19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ABE3D-DA28-B674-23BB-1BEA901FE74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32E1AC-74E0-E304-757E-45E479852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1153374"/>
            <a:ext cx="68199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57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B9E56885-5A0D-AACE-5352-CA3A7B45D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27B756AE-353F-3179-6D01-83D60948BA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Case 2: oscillatory saturation, decaying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492DFB-C26C-7B19-5E98-CF573D0CEF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20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8E948-3A98-7BA3-19A4-C8F4A5FB428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0DC6B0-DE3D-5B81-53C1-7B048ADA8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" y="1238250"/>
            <a:ext cx="69088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39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9C5A8EDE-4CB2-69CF-97E6-D149ED73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A25DD4D1-52EE-C81C-F74D-DBDB39D0CC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Case 3: steady saturation, growing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3D8F5D-BC4B-197B-B3F6-D850F8F5D3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21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5BCED-ED73-46B9-5F37-3A57AECD7A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C29C4B-24CB-D2DD-B2EA-3A8D085C4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1238250"/>
            <a:ext cx="68199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23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0E45988A-1177-FC30-80CF-DF2582627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1CE36C8E-BE63-6562-68DF-D402B8B0A9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Distribution function (Case 3)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6268D1-173F-1855-6531-C7CC5665AB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22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94501-FC38-1C44-C513-C057C1317AE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1E7034-4CD8-A04C-DA88-04FB44A7F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8" y="1431048"/>
            <a:ext cx="7659264" cy="281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6BF9577-2521-99D1-C4E1-1A17B909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546CECF2-B799-591A-DBDF-A41615A9EF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499" y="1156238"/>
            <a:ext cx="8529596" cy="2153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Using an assumption of time locality, we formulate an </a:t>
            </a:r>
            <a:r>
              <a:rPr lang="en-US" b="1" dirty="0"/>
              <a:t>analytic description of time evolution far-from-threshold regime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Solutions which overshoot saturation amplitude are especially important for predictions of EP transport: e.g., losses occurring as a result of the overshoot will be missed if only saturation level is known!</a:t>
            </a:r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0204D43D-FB57-84A3-BD14-011E48707A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Summary &amp; impact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7DE47F-F4A0-3A99-09A8-0DD02C5BE0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23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AD520-145C-7282-534A-65ADD12963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FDB3BA-99FA-835A-5ED8-945E161C5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997" y="3762493"/>
            <a:ext cx="840353" cy="8403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8CB03E-BFBB-9EA5-EDE2-4F9D7E2EE432}"/>
              </a:ext>
            </a:extLst>
          </p:cNvPr>
          <p:cNvSpPr txBox="1"/>
          <p:nvPr/>
        </p:nvSpPr>
        <p:spPr>
          <a:xfrm>
            <a:off x="5985315" y="3951836"/>
            <a:ext cx="2306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LM Sans 10" pitchFamily="2" charset="77"/>
              </a:rPr>
              <a:t>Under review at NF, preprint available: </a:t>
            </a:r>
            <a:r>
              <a:rPr lang="en-US" sz="1200" dirty="0" err="1">
                <a:latin typeface="LM Sans 10" pitchFamily="2" charset="77"/>
              </a:rPr>
              <a:t>arXiv</a:t>
            </a:r>
            <a:r>
              <a:rPr lang="en-US" sz="1200" dirty="0">
                <a:latin typeface="LM Sans 10" pitchFamily="2" charset="77"/>
              </a:rPr>
              <a:t>: 2510.08735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CBB047-FC18-6DB7-2AD8-6E51E15D4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30" y="2689093"/>
            <a:ext cx="4954354" cy="19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21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84513B3C-5BB0-5ED8-4E24-72CF017D2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6F4F5912-F168-D82B-283F-CD947498B3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1248533"/>
            <a:ext cx="4533900" cy="3571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We can now return to the full 3D problem and use these formulate a description for strongly driven AEs driven by EPs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Work is ongoing to compare these results with TAEs excited following in sawtooth crashes in JET, and with more realistic simulations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4D91D34D-E110-C0C1-39DD-3D2D8DF578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Looking forward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35CA0-698F-FBEC-1B30-BE818B9807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24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FB6BC-0467-AC96-AE82-81C2A7C798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TMEP 2026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2E4E56-73E8-3155-60CB-6751FEAB7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429" y="461086"/>
            <a:ext cx="3187856" cy="3964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A497BB-81CC-F2F7-F35D-A455458A26B3}"/>
              </a:ext>
            </a:extLst>
          </p:cNvPr>
          <p:cNvSpPr txBox="1"/>
          <p:nvPr/>
        </p:nvSpPr>
        <p:spPr>
          <a:xfrm>
            <a:off x="5331991" y="4425949"/>
            <a:ext cx="3621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2"/>
                </a:solidFill>
                <a:latin typeface="LM Sans 10" pitchFamily="2" charset="77"/>
              </a:rPr>
              <a:t>TAEs excited following sawtooth crashes in JET, figure from</a:t>
            </a:r>
            <a:r>
              <a:rPr lang="en-US" sz="900" baseline="30000" dirty="0">
                <a:solidFill>
                  <a:schemeClr val="bg2"/>
                </a:solidFill>
                <a:latin typeface="LM Sans 10" pitchFamily="2" charset="77"/>
              </a:rPr>
              <a:t>1</a:t>
            </a:r>
            <a:endParaRPr lang="en-US" sz="900" dirty="0">
              <a:solidFill>
                <a:schemeClr val="bg2"/>
              </a:solidFill>
              <a:latin typeface="LM Sans 10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F20FB4-6364-9BF4-D1C3-CF7B8C69C2EF}"/>
              </a:ext>
            </a:extLst>
          </p:cNvPr>
          <p:cNvSpPr txBox="1"/>
          <p:nvPr/>
        </p:nvSpPr>
        <p:spPr>
          <a:xfrm>
            <a:off x="6451599" y="4842075"/>
            <a:ext cx="1738245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1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Ruiz Ruiz et al., PRL (2025)</a:t>
            </a:r>
            <a:endParaRPr kumimoji="0" lang="en-US" sz="900" b="0" i="0" u="none" strike="noStrike" kern="0" cap="none" spc="0" normalizeH="0" baseline="3000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LM Sans 10" pitchFamily="2" charset="7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1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E208C-2C16-C89E-BBC9-D5B5BBCAA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159198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AE6C0C0C-5B55-A9A2-EDD3-6277B7688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106;p2 1">
            <a:extLst>
              <a:ext uri="{FF2B5EF4-FFF2-40B4-BE49-F238E27FC236}">
                <a16:creationId xmlns:a16="http://schemas.microsoft.com/office/drawing/2014/main" id="{610DEA76-F5D7-554E-022E-F2281E369E83}"/>
              </a:ext>
            </a:extLst>
          </p:cNvPr>
          <p:cNvSpPr txBox="1">
            <a:spLocks/>
          </p:cNvSpPr>
          <p:nvPr/>
        </p:nvSpPr>
        <p:spPr>
          <a:xfrm>
            <a:off x="269315" y="962151"/>
            <a:ext cx="8874685" cy="3795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Consider an eigenmode, perturbatively interacting with resonant particles</a:t>
            </a:r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At zeroth order, the field equation determines the spatial structure of the electric field: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baseline="30000" dirty="0"/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E.g., for ideal an MHD equilibrium in a large-aspect circular tokamak, an analytic mode structure for a TAE in the limit of high-</a:t>
            </a:r>
            <a:r>
              <a:rPr lang="en-US" i="1" dirty="0"/>
              <a:t>n</a:t>
            </a:r>
            <a:r>
              <a:rPr lang="en-US" dirty="0"/>
              <a:t> and low shear may be derived</a:t>
            </a:r>
            <a:r>
              <a:rPr lang="en-US" baseline="30000" dirty="0"/>
              <a:t>1,2</a:t>
            </a:r>
            <a:endParaRPr lang="en-US" dirty="0"/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9F45D51E-B0F5-BAFE-87F0-DFE5B1B715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lvl="0">
              <a:spcAft>
                <a:spcPts val="1200"/>
              </a:spcAft>
              <a:buClr>
                <a:schemeClr val="accent3"/>
              </a:buClr>
              <a:buSzPts val="1800"/>
            </a:pPr>
            <a:r>
              <a:rPr lang="en-US" dirty="0"/>
              <a:t>Zeroth order field equation</a:t>
            </a:r>
            <a:r>
              <a:rPr lang="en-US" dirty="0">
                <a:sym typeface="Wingdings" pitchFamily="2" charset="2"/>
              </a:rPr>
              <a:t>:</a:t>
            </a:r>
            <a:r>
              <a:rPr lang="en-US" dirty="0"/>
              <a:t> mode structure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551D48-BC99-8250-B4D6-3C26F7B62F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26</a:t>
            </a:fld>
            <a:endParaRPr lang="en-US" dirty="0">
              <a:latin typeface="LM Sans 10" pitchFamily="2" charset="7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8F9987-0BE8-71EF-73F8-1AD17A134A8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76700" y="1815480"/>
            <a:ext cx="990600" cy="1967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9A5854-EE34-29B6-EF9B-C74569F2A10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058882" y="1056433"/>
            <a:ext cx="1029818" cy="1778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2CA0F3B-9DF6-0FEA-D8A5-470AA9BD6D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7495" y="2705906"/>
            <a:ext cx="6118324" cy="2051491"/>
          </a:xfrm>
          <a:prstGeom prst="rect">
            <a:avLst/>
          </a:prstGeom>
        </p:spPr>
      </p:pic>
      <p:sp>
        <p:nvSpPr>
          <p:cNvPr id="42" name="Footer Placeholder 41">
            <a:extLst>
              <a:ext uri="{FF2B5EF4-FFF2-40B4-BE49-F238E27FC236}">
                <a16:creationId xmlns:a16="http://schemas.microsoft.com/office/drawing/2014/main" id="{1033466F-5434-4F57-AD42-294E19DA739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dirty="0"/>
              <a:t>E. G. Devin et al. | </a:t>
            </a:r>
            <a:r>
              <a:rPr lang="en-US" dirty="0" err="1"/>
              <a:t>Varenna</a:t>
            </a:r>
            <a:r>
              <a:rPr lang="en-US" dirty="0"/>
              <a:t> Lausanne Workshop 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DB9936-1532-355B-6827-723BB09A2B2B}"/>
              </a:ext>
            </a:extLst>
          </p:cNvPr>
          <p:cNvSpPr txBox="1"/>
          <p:nvPr/>
        </p:nvSpPr>
        <p:spPr>
          <a:xfrm>
            <a:off x="5638800" y="4799740"/>
            <a:ext cx="2422614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kumimoji="0" lang="en-US" sz="9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Rosenblu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th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et al., 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Phys. Fluids B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(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1992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)</a:t>
            </a: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2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Breizman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et al., PPFC (1995)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3596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BF58AA33-2206-E2F0-5274-0802F45BC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BA58874A-0D8C-E042-658E-3DAFED4494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lvl="0">
              <a:spcAft>
                <a:spcPts val="1200"/>
              </a:spcAft>
              <a:buClr>
                <a:schemeClr val="accent3"/>
              </a:buClr>
              <a:buSzPts val="1800"/>
            </a:pPr>
            <a:r>
              <a:rPr lang="en-US" dirty="0"/>
              <a:t>First order field equation: amplitude equation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E7C0CD-52B1-F736-E02C-A0F8BD1CE3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27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4DB5040-1C44-5110-2F6C-E847A0F6CA5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62F5A-2713-D5D6-ACAC-38F1B0A367C9}"/>
              </a:ext>
            </a:extLst>
          </p:cNvPr>
          <p:cNvSpPr txBox="1"/>
          <p:nvPr/>
        </p:nvSpPr>
        <p:spPr>
          <a:xfrm>
            <a:off x="5784754" y="4842075"/>
            <a:ext cx="2276660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Berk et al., Plasma Phys. Reports (1997)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Google Shape;106;p2 1">
            <a:extLst>
              <a:ext uri="{FF2B5EF4-FFF2-40B4-BE49-F238E27FC236}">
                <a16:creationId xmlns:a16="http://schemas.microsoft.com/office/drawing/2014/main" id="{DF99685D-BCE0-7BF2-F1F0-4E18B7E53954}"/>
              </a:ext>
            </a:extLst>
          </p:cNvPr>
          <p:cNvSpPr txBox="1">
            <a:spLocks/>
          </p:cNvSpPr>
          <p:nvPr/>
        </p:nvSpPr>
        <p:spPr>
          <a:xfrm>
            <a:off x="440266" y="1188588"/>
            <a:ext cx="7929445" cy="3264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At first order, the field equation can be used to derive an equation for the mode amplitude</a:t>
            </a:r>
            <a:r>
              <a:rPr lang="en-US" baseline="30000" dirty="0"/>
              <a:t>1</a:t>
            </a:r>
            <a:r>
              <a:rPr lang="en-US" dirty="0"/>
              <a:t>:</a:t>
            </a:r>
            <a:endParaRPr lang="en-US" baseline="30000" dirty="0"/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342900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Wave action: </a:t>
            </a:r>
          </a:p>
          <a:p>
            <a:pPr marL="342900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Background damping rate: </a:t>
            </a:r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The damping rate is considered here to be approximately constant; the EP population is too small to significantly modify the equilibrium</a:t>
            </a:r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Energetic particle current: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6DC2220-6FB7-0839-A7CE-908088AF5E1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835813" y="1605663"/>
            <a:ext cx="2855976" cy="4251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E02C20-D8ED-432F-AACA-3CE6E73B37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121986" y="2206305"/>
            <a:ext cx="2538984" cy="4206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97A19C-ED8B-A99C-2938-612E929FAF5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229476" y="2679954"/>
            <a:ext cx="2712720" cy="4206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47573F2-2F9E-3E23-060E-FC4DCEBA428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151703" y="3800474"/>
            <a:ext cx="1348740" cy="42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30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2EB5A105-A5AC-E723-24E8-6FCE28168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1A09F695-FA9C-798F-8D44-77950AFB24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lvl="0">
              <a:spcAft>
                <a:spcPts val="1200"/>
              </a:spcAft>
              <a:buClr>
                <a:schemeClr val="accent3"/>
              </a:buClr>
              <a:buSzPts val="1800"/>
            </a:pPr>
            <a:r>
              <a:rPr lang="en-US" dirty="0"/>
              <a:t>In a tokamak, unperturbed orbits are integrable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4F40E6-582C-091B-6C9D-0A069F0EF7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28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FDA69A-A6C3-1DB9-422A-2C22A66D697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dirty="0"/>
              <a:t>E. G. Devin et al. | </a:t>
            </a:r>
            <a:r>
              <a:rPr lang="en-US" dirty="0" err="1"/>
              <a:t>Varenna</a:t>
            </a:r>
            <a:r>
              <a:rPr lang="en-US" dirty="0"/>
              <a:t> Lausanne Workshop 2026</a:t>
            </a:r>
          </a:p>
        </p:txBody>
      </p:sp>
      <p:sp>
        <p:nvSpPr>
          <p:cNvPr id="2" name="Google Shape;106;p2 1">
            <a:extLst>
              <a:ext uri="{FF2B5EF4-FFF2-40B4-BE49-F238E27FC236}">
                <a16:creationId xmlns:a16="http://schemas.microsoft.com/office/drawing/2014/main" id="{512616E8-320B-6E27-0399-B62535428F3F}"/>
              </a:ext>
            </a:extLst>
          </p:cNvPr>
          <p:cNvSpPr txBox="1">
            <a:spLocks/>
          </p:cNvSpPr>
          <p:nvPr/>
        </p:nvSpPr>
        <p:spPr>
          <a:xfrm>
            <a:off x="347134" y="969404"/>
            <a:ext cx="4876799" cy="3795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400"/>
              <a:buFont typeface="Roboto"/>
              <a:buChar char="–"/>
              <a:defRPr sz="14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200"/>
              <a:buFont typeface="Roboto"/>
              <a:buChar char="–"/>
              <a:defRPr sz="12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F96B5"/>
              </a:buClr>
              <a:buSzPts val="1000"/>
              <a:buFont typeface="Roboto"/>
              <a:buChar char="–"/>
              <a:defRPr sz="1000" b="0" i="0" u="none" strike="noStrike" cap="none">
                <a:solidFill>
                  <a:schemeClr val="dk1"/>
                </a:solidFill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Consider,                    , where  </a:t>
            </a:r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Due to </a:t>
            </a:r>
            <a:r>
              <a:rPr lang="en-US" dirty="0" err="1"/>
              <a:t>axisymmetry</a:t>
            </a:r>
            <a:r>
              <a:rPr lang="en-US" dirty="0"/>
              <a:t>, there are </a:t>
            </a:r>
            <a:r>
              <a:rPr lang="en-US" b="1" dirty="0"/>
              <a:t>3 constants of motion</a:t>
            </a:r>
            <a:r>
              <a:rPr lang="en-US" dirty="0"/>
              <a:t> which describe the unperturbed particle orbits</a:t>
            </a:r>
            <a:r>
              <a:rPr lang="en-US" baseline="30000" dirty="0"/>
              <a:t>1</a:t>
            </a:r>
            <a:r>
              <a:rPr lang="en-US" dirty="0"/>
              <a:t>:</a:t>
            </a:r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342900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Passing particles, with some small deviation      from circular orbits of radius    have radial position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FA2019C0-A57E-F865-50D2-46032E0378C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743754" y="2665295"/>
            <a:ext cx="1619446" cy="21691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B3E228C-4D80-0455-848C-F14F4739E3B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743754" y="3742593"/>
            <a:ext cx="1310640" cy="16002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C8725266-E117-D4AA-F820-C33768EE12D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610809" y="3146566"/>
            <a:ext cx="214884" cy="16002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A631242-17A3-EF9D-32F3-7C4CEDCDA1D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353549" y="1624325"/>
            <a:ext cx="3403983" cy="251246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76F8BB7D-2844-9D91-B000-638774A6616E}"/>
              </a:ext>
            </a:extLst>
          </p:cNvPr>
          <p:cNvSpPr txBox="1"/>
          <p:nvPr/>
        </p:nvSpPr>
        <p:spPr>
          <a:xfrm>
            <a:off x="5113867" y="4842075"/>
            <a:ext cx="2947547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1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White. “Theory of Toroidally Confined Plasmas” (2014)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  <a:latin typeface="LM Sans 10" pitchFamily="2" charset="77"/>
            </a:endParaRP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2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Berk et al. Phys. Lett. A (1992)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  <a:latin typeface="LM Sans 10" pitchFamily="2" charset="77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0CB3EDDF-368D-9F92-BBF5-0433C067C8C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685608" y="1063890"/>
            <a:ext cx="1251840" cy="178834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D1BC007D-6639-F1AC-70F3-B3C6BACA528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678680" y="1072200"/>
            <a:ext cx="2079142" cy="2032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510FADB6-3741-E11E-A6AB-D1E9033D6FA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319994" y="3398774"/>
            <a:ext cx="85344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37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12A64F38-0AA1-AD5C-A6FD-AD85C84C1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106;p2">
            <a:extLst>
              <a:ext uri="{FF2B5EF4-FFF2-40B4-BE49-F238E27FC236}">
                <a16:creationId xmlns:a16="http://schemas.microsoft.com/office/drawing/2014/main" id="{A1600570-E759-3E97-4427-42F267640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8726" y="1054714"/>
            <a:ext cx="7120407" cy="3585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EP collisions modeled using the Fokker-Planck operator</a:t>
            </a:r>
            <a:r>
              <a:rPr lang="en-US" baseline="30000" dirty="0"/>
              <a:t>1</a:t>
            </a:r>
            <a:r>
              <a:rPr lang="en-US" dirty="0"/>
              <a:t>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It can be show that in action-angle space near the resonance that this is dominated by</a:t>
            </a:r>
            <a:r>
              <a:rPr lang="en-US" baseline="30000" dirty="0"/>
              <a:t>2,3</a:t>
            </a:r>
            <a:r>
              <a:rPr lang="en-US" dirty="0"/>
              <a:t>  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BC6C5D8C-76AF-5352-4651-6B9F266E18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Collision operator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89B2E7-0EC6-9C30-F28C-60FCE7D2E4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29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1953913-97A6-0FF6-472B-060D1782E3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9848BE-6949-FF8C-ACC8-BB4F4C59F89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568796" y="1708357"/>
            <a:ext cx="4821133" cy="4550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1D45F2-9797-3E61-1DAD-1861A5C0B26F}"/>
              </a:ext>
            </a:extLst>
          </p:cNvPr>
          <p:cNvSpPr txBox="1"/>
          <p:nvPr/>
        </p:nvSpPr>
        <p:spPr>
          <a:xfrm>
            <a:off x="3742267" y="4808206"/>
            <a:ext cx="4319147" cy="36933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Goldston et al., J.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Comput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. Phys. (1981)</a:t>
            </a: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2</a:t>
            </a:r>
            <a:r>
              <a:rPr kumimoji="0" lang="en-US" sz="9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Duarte et al., </a:t>
            </a:r>
            <a:r>
              <a:rPr kumimoji="0" lang="en-US" sz="900" b="0" i="0" u="none" strike="noStrike" kern="0" cap="none" spc="0" normalizeH="0" noProof="0" dirty="0" err="1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PoP</a:t>
            </a:r>
            <a:r>
              <a:rPr kumimoji="0" lang="en-US" sz="9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(2017)</a:t>
            </a:r>
          </a:p>
          <a:p>
            <a:r>
              <a:rPr lang="en-US" sz="900" baseline="300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3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Berk et al., Plasma Phys. Reports (1997)</a:t>
            </a:r>
            <a:endParaRPr lang="en-US" sz="900" baseline="300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68AACD-0D3B-47BB-630D-2A008D89EF6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533266" y="3196351"/>
            <a:ext cx="1209001" cy="41043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01349B6-0B72-E4C2-F3AC-1604A06CF3A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602003" y="3376521"/>
            <a:ext cx="441665" cy="11004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5FF8CF2-1FAD-1971-8BC3-788CDC30CB14}"/>
              </a:ext>
            </a:extLst>
          </p:cNvPr>
          <p:cNvSpPr txBox="1"/>
          <p:nvPr/>
        </p:nvSpPr>
        <p:spPr>
          <a:xfrm>
            <a:off x="6043668" y="3263070"/>
            <a:ext cx="3831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LM Sans 10" pitchFamily="2" charset="77"/>
              </a:rPr>
              <a:t>constant</a:t>
            </a:r>
          </a:p>
        </p:txBody>
      </p:sp>
    </p:spTree>
    <p:extLst>
      <p:ext uri="{BB962C8B-B14F-4D97-AF65-F5344CB8AC3E}">
        <p14:creationId xmlns:p14="http://schemas.microsoft.com/office/powerpoint/2010/main" val="2494091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DF4591EC-B4E6-B7AB-0D31-C00A55809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FD30B67-B8C2-A3BD-0D95-0DEF11AC7F5F}"/>
              </a:ext>
            </a:extLst>
          </p:cNvPr>
          <p:cNvSpPr txBox="1"/>
          <p:nvPr/>
        </p:nvSpPr>
        <p:spPr>
          <a:xfrm>
            <a:off x="187291" y="1064039"/>
            <a:ext cx="855119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rPr>
              <a:t>assuming                        constitutes an assumption of Markovian dynamics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58025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M Sans 10" pitchFamily="2" charset="77"/>
                <a:ea typeface="Latin Modern Math" panose="02000503000000000000" pitchFamily="2" charset="77"/>
                <a:cs typeface="Roboto"/>
                <a:sym typeface="Roboto"/>
              </a:rPr>
              <a:t>collisions erase the memory of the distribution function, distribution evolves “time locally” through evolution of wave amplitude</a:t>
            </a:r>
          </a:p>
        </p:txBody>
      </p:sp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94804E8B-98F0-A2A6-2459-89B3BB046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2335886"/>
            <a:ext cx="4532575" cy="248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500" b="1" dirty="0"/>
              <a:t>Regime where these assumptions are valid: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500" i="1" dirty="0"/>
              <a:t>steady state solutions: </a:t>
            </a:r>
            <a:r>
              <a:rPr lang="en-US" sz="1500" dirty="0">
                <a:solidFill>
                  <a:schemeClr val="tx1"/>
                </a:solidFill>
              </a:rPr>
              <a:t>oscillations of mode amplitude break this ordering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n-US" sz="1500" i="1" dirty="0">
                <a:solidFill>
                  <a:schemeClr val="tx1"/>
                </a:solidFill>
              </a:rPr>
              <a:t>no frequency chirping: </a:t>
            </a:r>
            <a:r>
              <a:rPr lang="en-US" sz="1500" dirty="0">
                <a:solidFill>
                  <a:schemeClr val="tx1"/>
                </a:solidFill>
              </a:rPr>
              <a:t>collisions erase phase-space correlations much faster than the mode amplitude is changing</a:t>
            </a:r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marL="742950" lvl="1" indent="-285750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5B3F51CC-BDEC-2D75-9D4F-EE28516EFE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Markov assumption, time locality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0C923C-9F87-AD4F-145D-1A3050DB25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30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B168E-7AA7-313F-A890-CCFFC53A187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0F7442-2D39-2F63-ECAC-8CCF3DAA9E8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2534" y="1122065"/>
            <a:ext cx="1332634" cy="226309"/>
            <a:chOff x="6706446" y="5433992"/>
            <a:chExt cx="1332634" cy="22630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B0AEA4B-EAC5-A00E-9F0D-E521BD4C8660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6706446" y="5512072"/>
              <a:ext cx="106281" cy="133003"/>
            </a:xfrm>
            <a:custGeom>
              <a:avLst/>
              <a:gdLst>
                <a:gd name="csX0" fmla="*/ 4733 w 106281"/>
                <a:gd name="csY0" fmla="*/ 38122 h 133003"/>
                <a:gd name="csX1" fmla="*/ 36921 w 106281"/>
                <a:gd name="csY1" fmla="*/ 14639 h 133003"/>
                <a:gd name="csX2" fmla="*/ 69716 w 106281"/>
                <a:gd name="csY2" fmla="*/ 66058 h 133003"/>
                <a:gd name="csX3" fmla="*/ 67287 w 106281"/>
                <a:gd name="csY3" fmla="*/ 85898 h 133003"/>
                <a:gd name="csX4" fmla="*/ 56760 w 106281"/>
                <a:gd name="csY4" fmla="*/ 129422 h 133003"/>
                <a:gd name="csX5" fmla="*/ 59392 w 106281"/>
                <a:gd name="csY5" fmla="*/ 133066 h 133003"/>
                <a:gd name="csX6" fmla="*/ 65870 w 106281"/>
                <a:gd name="csY6" fmla="*/ 120920 h 133003"/>
                <a:gd name="csX7" fmla="*/ 73360 w 106281"/>
                <a:gd name="csY7" fmla="*/ 86100 h 133003"/>
                <a:gd name="csX8" fmla="*/ 74980 w 106281"/>
                <a:gd name="csY8" fmla="*/ 78205 h 133003"/>
                <a:gd name="csX9" fmla="*/ 102512 w 106281"/>
                <a:gd name="csY9" fmla="*/ 12007 h 133003"/>
                <a:gd name="csX10" fmla="*/ 106358 w 106281"/>
                <a:gd name="csY10" fmla="*/ 4314 h 133003"/>
                <a:gd name="csX11" fmla="*/ 103929 w 106281"/>
                <a:gd name="csY11" fmla="*/ 2290 h 133003"/>
                <a:gd name="csX12" fmla="*/ 101500 w 106281"/>
                <a:gd name="csY12" fmla="*/ 3707 h 133003"/>
                <a:gd name="csX13" fmla="*/ 74777 w 106281"/>
                <a:gd name="csY13" fmla="*/ 63629 h 133003"/>
                <a:gd name="csX14" fmla="*/ 66477 w 106281"/>
                <a:gd name="csY14" fmla="*/ 22331 h 133003"/>
                <a:gd name="csX15" fmla="*/ 39553 w 106281"/>
                <a:gd name="csY15" fmla="*/ 63 h 133003"/>
                <a:gd name="csX16" fmla="*/ 77 w 106281"/>
                <a:gd name="csY16" fmla="*/ 37109 h 133003"/>
                <a:gd name="csX17" fmla="*/ 3923 w 106281"/>
                <a:gd name="csY17" fmla="*/ 39134 h 133003"/>
                <a:gd name="csX18" fmla="*/ 4733 w 106281"/>
                <a:gd name="csY18" fmla="*/ 38122 h 1330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6281" h="133003">
                  <a:moveTo>
                    <a:pt x="4733" y="38122"/>
                  </a:moveTo>
                  <a:cubicBezTo>
                    <a:pt x="12628" y="14841"/>
                    <a:pt x="34694" y="14639"/>
                    <a:pt x="36921" y="14639"/>
                  </a:cubicBezTo>
                  <a:cubicBezTo>
                    <a:pt x="67490" y="14639"/>
                    <a:pt x="69716" y="50066"/>
                    <a:pt x="69716" y="66058"/>
                  </a:cubicBezTo>
                  <a:cubicBezTo>
                    <a:pt x="69716" y="78407"/>
                    <a:pt x="68704" y="81849"/>
                    <a:pt x="67287" y="85898"/>
                  </a:cubicBezTo>
                  <a:cubicBezTo>
                    <a:pt x="62833" y="100676"/>
                    <a:pt x="56760" y="124159"/>
                    <a:pt x="56760" y="129422"/>
                  </a:cubicBezTo>
                  <a:cubicBezTo>
                    <a:pt x="56760" y="131649"/>
                    <a:pt x="57772" y="133066"/>
                    <a:pt x="59392" y="133066"/>
                  </a:cubicBezTo>
                  <a:cubicBezTo>
                    <a:pt x="62024" y="133066"/>
                    <a:pt x="63643" y="128613"/>
                    <a:pt x="65870" y="120920"/>
                  </a:cubicBezTo>
                  <a:cubicBezTo>
                    <a:pt x="70526" y="103915"/>
                    <a:pt x="72551" y="92376"/>
                    <a:pt x="73360" y="86100"/>
                  </a:cubicBezTo>
                  <a:cubicBezTo>
                    <a:pt x="73765" y="83468"/>
                    <a:pt x="74170" y="80837"/>
                    <a:pt x="74980" y="78205"/>
                  </a:cubicBezTo>
                  <a:cubicBezTo>
                    <a:pt x="81458" y="58163"/>
                    <a:pt x="94414" y="28000"/>
                    <a:pt x="102512" y="12007"/>
                  </a:cubicBezTo>
                  <a:cubicBezTo>
                    <a:pt x="103929" y="9577"/>
                    <a:pt x="106358" y="5124"/>
                    <a:pt x="106358" y="4314"/>
                  </a:cubicBezTo>
                  <a:cubicBezTo>
                    <a:pt x="106358" y="2290"/>
                    <a:pt x="104334" y="2290"/>
                    <a:pt x="103929" y="2290"/>
                  </a:cubicBezTo>
                  <a:cubicBezTo>
                    <a:pt x="103322" y="2290"/>
                    <a:pt x="102107" y="2290"/>
                    <a:pt x="101500" y="3707"/>
                  </a:cubicBezTo>
                  <a:cubicBezTo>
                    <a:pt x="90973" y="22939"/>
                    <a:pt x="82875" y="43183"/>
                    <a:pt x="74777" y="63629"/>
                  </a:cubicBezTo>
                  <a:cubicBezTo>
                    <a:pt x="74575" y="57354"/>
                    <a:pt x="74372" y="41968"/>
                    <a:pt x="66477" y="22331"/>
                  </a:cubicBezTo>
                  <a:cubicBezTo>
                    <a:pt x="61619" y="9982"/>
                    <a:pt x="53521" y="63"/>
                    <a:pt x="39553" y="63"/>
                  </a:cubicBezTo>
                  <a:cubicBezTo>
                    <a:pt x="14248" y="63"/>
                    <a:pt x="77" y="30834"/>
                    <a:pt x="77" y="37109"/>
                  </a:cubicBezTo>
                  <a:cubicBezTo>
                    <a:pt x="77" y="39134"/>
                    <a:pt x="1899" y="39134"/>
                    <a:pt x="3923" y="39134"/>
                  </a:cubicBezTo>
                  <a:lnTo>
                    <a:pt x="4733" y="3812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0576D4F-4443-2CFD-CE73-1A1DAF3D049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6829993" y="5449720"/>
              <a:ext cx="78749" cy="202440"/>
            </a:xfrm>
            <a:custGeom>
              <a:avLst/>
              <a:gdLst>
                <a:gd name="csX0" fmla="*/ 77820 w 78749"/>
                <a:gd name="csY0" fmla="*/ 7756 h 202440"/>
                <a:gd name="csX1" fmla="*/ 78832 w 78749"/>
                <a:gd name="csY1" fmla="*/ 4112 h 202440"/>
                <a:gd name="csX2" fmla="*/ 74783 w 78749"/>
                <a:gd name="csY2" fmla="*/ 63 h 202440"/>
                <a:gd name="csX3" fmla="*/ 71342 w 78749"/>
                <a:gd name="csY3" fmla="*/ 1885 h 202440"/>
                <a:gd name="csX4" fmla="*/ 1095 w 78749"/>
                <a:gd name="csY4" fmla="*/ 194811 h 202440"/>
                <a:gd name="csX5" fmla="*/ 82 w 78749"/>
                <a:gd name="csY5" fmla="*/ 198455 h 202440"/>
                <a:gd name="csX6" fmla="*/ 4131 w 78749"/>
                <a:gd name="csY6" fmla="*/ 202504 h 202440"/>
                <a:gd name="csX7" fmla="*/ 8585 w 78749"/>
                <a:gd name="csY7" fmla="*/ 197645 h 202440"/>
                <a:gd name="csX8" fmla="*/ 77820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20" y="7756"/>
                  </a:moveTo>
                  <a:cubicBezTo>
                    <a:pt x="78832" y="5124"/>
                    <a:pt x="78832" y="4314"/>
                    <a:pt x="78832" y="4112"/>
                  </a:cubicBezTo>
                  <a:cubicBezTo>
                    <a:pt x="78832" y="1885"/>
                    <a:pt x="77010" y="63"/>
                    <a:pt x="74783" y="63"/>
                  </a:cubicBezTo>
                  <a:cubicBezTo>
                    <a:pt x="73366" y="63"/>
                    <a:pt x="71949" y="670"/>
                    <a:pt x="71342" y="1885"/>
                  </a:cubicBezTo>
                  <a:lnTo>
                    <a:pt x="1095" y="194811"/>
                  </a:lnTo>
                  <a:cubicBezTo>
                    <a:pt x="82" y="197443"/>
                    <a:pt x="82" y="198252"/>
                    <a:pt x="82" y="198455"/>
                  </a:cubicBezTo>
                  <a:cubicBezTo>
                    <a:pt x="82" y="200682"/>
                    <a:pt x="1904" y="202504"/>
                    <a:pt x="4131" y="202504"/>
                  </a:cubicBezTo>
                  <a:cubicBezTo>
                    <a:pt x="6763" y="202504"/>
                    <a:pt x="7370" y="201087"/>
                    <a:pt x="8585" y="197645"/>
                  </a:cubicBezTo>
                  <a:lnTo>
                    <a:pt x="77820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2AE3AC-B57D-D177-50B5-D5C807201BE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6922508" y="5512072"/>
              <a:ext cx="120047" cy="91705"/>
            </a:xfrm>
            <a:custGeom>
              <a:avLst/>
              <a:gdLst>
                <a:gd name="csX0" fmla="*/ 120135 w 120047"/>
                <a:gd name="csY0" fmla="*/ 14234 h 91705"/>
                <a:gd name="csX1" fmla="*/ 112037 w 120047"/>
                <a:gd name="csY1" fmla="*/ 63 h 91705"/>
                <a:gd name="csX2" fmla="*/ 101308 w 120047"/>
                <a:gd name="csY2" fmla="*/ 9577 h 91705"/>
                <a:gd name="csX3" fmla="*/ 104344 w 120047"/>
                <a:gd name="csY3" fmla="*/ 15651 h 91705"/>
                <a:gd name="csX4" fmla="*/ 111430 w 120047"/>
                <a:gd name="csY4" fmla="*/ 32656 h 91705"/>
                <a:gd name="csX5" fmla="*/ 101308 w 120047"/>
                <a:gd name="csY5" fmla="*/ 61605 h 91705"/>
                <a:gd name="csX6" fmla="*/ 78230 w 120047"/>
                <a:gd name="csY6" fmla="*/ 77193 h 91705"/>
                <a:gd name="csX7" fmla="*/ 58593 w 120047"/>
                <a:gd name="csY7" fmla="*/ 58973 h 91705"/>
                <a:gd name="csX8" fmla="*/ 65476 w 120047"/>
                <a:gd name="csY8" fmla="*/ 35085 h 91705"/>
                <a:gd name="csX9" fmla="*/ 61832 w 120047"/>
                <a:gd name="csY9" fmla="*/ 30631 h 91705"/>
                <a:gd name="csX10" fmla="*/ 56366 w 120047"/>
                <a:gd name="csY10" fmla="*/ 34073 h 91705"/>
                <a:gd name="csX11" fmla="*/ 51710 w 120047"/>
                <a:gd name="csY11" fmla="*/ 58568 h 91705"/>
                <a:gd name="csX12" fmla="*/ 24178 w 120047"/>
                <a:gd name="csY12" fmla="*/ 77193 h 91705"/>
                <a:gd name="csX13" fmla="*/ 6566 w 120047"/>
                <a:gd name="csY13" fmla="*/ 53912 h 91705"/>
                <a:gd name="csX14" fmla="*/ 27214 w 120047"/>
                <a:gd name="csY14" fmla="*/ 4719 h 91705"/>
                <a:gd name="csX15" fmla="*/ 23368 w 120047"/>
                <a:gd name="csY15" fmla="*/ 873 h 91705"/>
                <a:gd name="csX16" fmla="*/ 18105 w 120047"/>
                <a:gd name="csY16" fmla="*/ 5326 h 91705"/>
                <a:gd name="csX17" fmla="*/ 87 w 120047"/>
                <a:gd name="csY17" fmla="*/ 62819 h 91705"/>
                <a:gd name="csX18" fmla="*/ 21344 w 120047"/>
                <a:gd name="csY18" fmla="*/ 91768 h 91705"/>
                <a:gd name="csX19" fmla="*/ 52520 w 120047"/>
                <a:gd name="csY19" fmla="*/ 70512 h 91705"/>
                <a:gd name="csX20" fmla="*/ 74788 w 120047"/>
                <a:gd name="csY20" fmla="*/ 91768 h 91705"/>
                <a:gd name="csX21" fmla="*/ 107584 w 120047"/>
                <a:gd name="csY21" fmla="*/ 64237 h 91705"/>
                <a:gd name="csX22" fmla="*/ 120135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35" y="14234"/>
                  </a:moveTo>
                  <a:cubicBezTo>
                    <a:pt x="120135" y="5124"/>
                    <a:pt x="116491" y="63"/>
                    <a:pt x="112037" y="63"/>
                  </a:cubicBezTo>
                  <a:cubicBezTo>
                    <a:pt x="106774" y="63"/>
                    <a:pt x="101308" y="4921"/>
                    <a:pt x="101308" y="9577"/>
                  </a:cubicBezTo>
                  <a:cubicBezTo>
                    <a:pt x="101308" y="11602"/>
                    <a:pt x="102320" y="13829"/>
                    <a:pt x="104344" y="15651"/>
                  </a:cubicBezTo>
                  <a:cubicBezTo>
                    <a:pt x="107786" y="18687"/>
                    <a:pt x="111430" y="24153"/>
                    <a:pt x="111430" y="32656"/>
                  </a:cubicBezTo>
                  <a:cubicBezTo>
                    <a:pt x="111430" y="40753"/>
                    <a:pt x="107584" y="52293"/>
                    <a:pt x="101308" y="61605"/>
                  </a:cubicBezTo>
                  <a:cubicBezTo>
                    <a:pt x="95235" y="70310"/>
                    <a:pt x="87744" y="77193"/>
                    <a:pt x="78230" y="77193"/>
                  </a:cubicBezTo>
                  <a:cubicBezTo>
                    <a:pt x="66690" y="77193"/>
                    <a:pt x="60415" y="69905"/>
                    <a:pt x="58593" y="58973"/>
                  </a:cubicBezTo>
                  <a:cubicBezTo>
                    <a:pt x="60820" y="53710"/>
                    <a:pt x="65476" y="40753"/>
                    <a:pt x="65476" y="35085"/>
                  </a:cubicBezTo>
                  <a:cubicBezTo>
                    <a:pt x="65476" y="32656"/>
                    <a:pt x="64464" y="30631"/>
                    <a:pt x="61832" y="30631"/>
                  </a:cubicBezTo>
                  <a:cubicBezTo>
                    <a:pt x="60212" y="30631"/>
                    <a:pt x="57985" y="31036"/>
                    <a:pt x="56366" y="34073"/>
                  </a:cubicBezTo>
                  <a:cubicBezTo>
                    <a:pt x="54139" y="38122"/>
                    <a:pt x="51710" y="51280"/>
                    <a:pt x="51710" y="58568"/>
                  </a:cubicBezTo>
                  <a:cubicBezTo>
                    <a:pt x="45029" y="68083"/>
                    <a:pt x="36932" y="77193"/>
                    <a:pt x="24178" y="77193"/>
                  </a:cubicBezTo>
                  <a:cubicBezTo>
                    <a:pt x="10817" y="77193"/>
                    <a:pt x="6566" y="65249"/>
                    <a:pt x="6566" y="53912"/>
                  </a:cubicBezTo>
                  <a:cubicBezTo>
                    <a:pt x="6566" y="28607"/>
                    <a:pt x="27214" y="7351"/>
                    <a:pt x="27214" y="4719"/>
                  </a:cubicBezTo>
                  <a:cubicBezTo>
                    <a:pt x="27214" y="2492"/>
                    <a:pt x="25595" y="873"/>
                    <a:pt x="23368" y="873"/>
                  </a:cubicBezTo>
                  <a:cubicBezTo>
                    <a:pt x="20736" y="873"/>
                    <a:pt x="19319" y="3504"/>
                    <a:pt x="18105" y="5326"/>
                  </a:cubicBezTo>
                  <a:cubicBezTo>
                    <a:pt x="7780" y="20307"/>
                    <a:pt x="87" y="44397"/>
                    <a:pt x="87" y="62819"/>
                  </a:cubicBezTo>
                  <a:cubicBezTo>
                    <a:pt x="87" y="76788"/>
                    <a:pt x="4744" y="91768"/>
                    <a:pt x="21344" y="91768"/>
                  </a:cubicBezTo>
                  <a:cubicBezTo>
                    <a:pt x="35717" y="91768"/>
                    <a:pt x="45232" y="81646"/>
                    <a:pt x="52520" y="70512"/>
                  </a:cubicBezTo>
                  <a:cubicBezTo>
                    <a:pt x="54342" y="82254"/>
                    <a:pt x="62237" y="91768"/>
                    <a:pt x="74788" y="91768"/>
                  </a:cubicBezTo>
                  <a:cubicBezTo>
                    <a:pt x="90578" y="91768"/>
                    <a:pt x="100296" y="79420"/>
                    <a:pt x="107584" y="64237"/>
                  </a:cubicBezTo>
                  <a:cubicBezTo>
                    <a:pt x="112442" y="54317"/>
                    <a:pt x="120135" y="26785"/>
                    <a:pt x="120135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4317BB7-A2D0-F011-F0CB-858E91C1865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055442" y="5533571"/>
              <a:ext cx="57391" cy="99762"/>
            </a:xfrm>
            <a:custGeom>
              <a:avLst/>
              <a:gdLst>
                <a:gd name="csX0" fmla="*/ 28152 w 57391"/>
                <a:gd name="csY0" fmla="*/ 4316 h 99762"/>
                <a:gd name="csX1" fmla="*/ 28719 w 57391"/>
                <a:gd name="csY1" fmla="*/ 2048 h 99762"/>
                <a:gd name="csX2" fmla="*/ 26451 w 57391"/>
                <a:gd name="csY2" fmla="*/ 64 h 99762"/>
                <a:gd name="csX3" fmla="*/ 8313 w 57391"/>
                <a:gd name="csY3" fmla="*/ 1481 h 99762"/>
                <a:gd name="csX4" fmla="*/ 5195 w 57391"/>
                <a:gd name="csY4" fmla="*/ 4741 h 99762"/>
                <a:gd name="csX5" fmla="*/ 8880 w 57391"/>
                <a:gd name="csY5" fmla="*/ 6725 h 99762"/>
                <a:gd name="csX6" fmla="*/ 15682 w 57391"/>
                <a:gd name="csY6" fmla="*/ 8850 h 99762"/>
                <a:gd name="csX7" fmla="*/ 13414 w 57391"/>
                <a:gd name="csY7" fmla="*/ 18770 h 99762"/>
                <a:gd name="csX8" fmla="*/ 10155 w 57391"/>
                <a:gd name="csY8" fmla="*/ 31807 h 99762"/>
                <a:gd name="csX9" fmla="*/ 802 w 57391"/>
                <a:gd name="csY9" fmla="*/ 69501 h 99762"/>
                <a:gd name="csX10" fmla="*/ 94 w 57391"/>
                <a:gd name="csY10" fmla="*/ 76445 h 99762"/>
                <a:gd name="csX11" fmla="*/ 20925 w 57391"/>
                <a:gd name="csY11" fmla="*/ 99827 h 99762"/>
                <a:gd name="csX12" fmla="*/ 57486 w 57391"/>
                <a:gd name="csY12" fmla="*/ 59582 h 99762"/>
                <a:gd name="csX13" fmla="*/ 36229 w 57391"/>
                <a:gd name="csY13" fmla="*/ 35917 h 99762"/>
                <a:gd name="csX14" fmla="*/ 18374 w 57391"/>
                <a:gd name="csY14" fmla="*/ 43711 h 99762"/>
                <a:gd name="csX15" fmla="*/ 28152 w 57391"/>
                <a:gd name="csY15" fmla="*/ 4316 h 99762"/>
                <a:gd name="csX16" fmla="*/ 21066 w 57391"/>
                <a:gd name="csY16" fmla="*/ 95859 h 99762"/>
                <a:gd name="csX17" fmla="*/ 10155 w 57391"/>
                <a:gd name="csY17" fmla="*/ 81405 h 99762"/>
                <a:gd name="csX18" fmla="*/ 15398 w 57391"/>
                <a:gd name="csY18" fmla="*/ 55331 h 99762"/>
                <a:gd name="csX19" fmla="*/ 18941 w 57391"/>
                <a:gd name="csY19" fmla="*/ 49237 h 99762"/>
                <a:gd name="csX20" fmla="*/ 35804 w 57391"/>
                <a:gd name="csY20" fmla="*/ 39884 h 99762"/>
                <a:gd name="csX21" fmla="*/ 46149 w 57391"/>
                <a:gd name="csY21" fmla="*/ 53630 h 99762"/>
                <a:gd name="csX22" fmla="*/ 38780 w 57391"/>
                <a:gd name="csY22" fmla="*/ 82114 h 99762"/>
                <a:gd name="csX23" fmla="*/ 21066 w 57391"/>
                <a:gd name="csY23" fmla="*/ 95859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52" y="4316"/>
                  </a:moveTo>
                  <a:cubicBezTo>
                    <a:pt x="28294" y="4032"/>
                    <a:pt x="28719" y="2190"/>
                    <a:pt x="28719" y="2048"/>
                  </a:cubicBezTo>
                  <a:cubicBezTo>
                    <a:pt x="28719" y="1340"/>
                    <a:pt x="28152" y="64"/>
                    <a:pt x="26451" y="64"/>
                  </a:cubicBezTo>
                  <a:cubicBezTo>
                    <a:pt x="23617" y="64"/>
                    <a:pt x="11855" y="1198"/>
                    <a:pt x="8313" y="1481"/>
                  </a:cubicBezTo>
                  <a:cubicBezTo>
                    <a:pt x="7179" y="1623"/>
                    <a:pt x="5195" y="1765"/>
                    <a:pt x="5195" y="4741"/>
                  </a:cubicBezTo>
                  <a:cubicBezTo>
                    <a:pt x="5195" y="6725"/>
                    <a:pt x="7179" y="6725"/>
                    <a:pt x="8880" y="6725"/>
                  </a:cubicBezTo>
                  <a:cubicBezTo>
                    <a:pt x="15682" y="6725"/>
                    <a:pt x="15682" y="7717"/>
                    <a:pt x="15682" y="8850"/>
                  </a:cubicBezTo>
                  <a:cubicBezTo>
                    <a:pt x="15682" y="9842"/>
                    <a:pt x="14264" y="15511"/>
                    <a:pt x="13414" y="18770"/>
                  </a:cubicBezTo>
                  <a:lnTo>
                    <a:pt x="10155" y="31807"/>
                  </a:lnTo>
                  <a:cubicBezTo>
                    <a:pt x="8880" y="36625"/>
                    <a:pt x="1086" y="67659"/>
                    <a:pt x="802" y="69501"/>
                  </a:cubicBezTo>
                  <a:cubicBezTo>
                    <a:pt x="94" y="72902"/>
                    <a:pt x="94" y="74745"/>
                    <a:pt x="94" y="76445"/>
                  </a:cubicBezTo>
                  <a:cubicBezTo>
                    <a:pt x="94" y="90758"/>
                    <a:pt x="9163" y="99827"/>
                    <a:pt x="20925" y="99827"/>
                  </a:cubicBezTo>
                  <a:cubicBezTo>
                    <a:pt x="38638" y="99827"/>
                    <a:pt x="57486" y="80555"/>
                    <a:pt x="57486" y="59582"/>
                  </a:cubicBezTo>
                  <a:cubicBezTo>
                    <a:pt x="57486" y="43002"/>
                    <a:pt x="46007" y="35917"/>
                    <a:pt x="36229" y="35917"/>
                  </a:cubicBezTo>
                  <a:cubicBezTo>
                    <a:pt x="28860" y="35917"/>
                    <a:pt x="22625" y="40026"/>
                    <a:pt x="18374" y="43711"/>
                  </a:cubicBezTo>
                  <a:lnTo>
                    <a:pt x="28152" y="4316"/>
                  </a:lnTo>
                  <a:close/>
                  <a:moveTo>
                    <a:pt x="21066" y="95859"/>
                  </a:moveTo>
                  <a:cubicBezTo>
                    <a:pt x="14123" y="95859"/>
                    <a:pt x="10155" y="89766"/>
                    <a:pt x="10155" y="81405"/>
                  </a:cubicBezTo>
                  <a:cubicBezTo>
                    <a:pt x="10155" y="76162"/>
                    <a:pt x="11430" y="71344"/>
                    <a:pt x="15398" y="55331"/>
                  </a:cubicBezTo>
                  <a:cubicBezTo>
                    <a:pt x="16248" y="52638"/>
                    <a:pt x="16248" y="52355"/>
                    <a:pt x="18941" y="49237"/>
                  </a:cubicBezTo>
                  <a:cubicBezTo>
                    <a:pt x="24326" y="43002"/>
                    <a:pt x="30703" y="39884"/>
                    <a:pt x="35804" y="39884"/>
                  </a:cubicBezTo>
                  <a:cubicBezTo>
                    <a:pt x="41331" y="39884"/>
                    <a:pt x="46149" y="43994"/>
                    <a:pt x="46149" y="53630"/>
                  </a:cubicBezTo>
                  <a:cubicBezTo>
                    <a:pt x="46149" y="59440"/>
                    <a:pt x="43031" y="73894"/>
                    <a:pt x="38780" y="82114"/>
                  </a:cubicBezTo>
                  <a:cubicBezTo>
                    <a:pt x="35379" y="89057"/>
                    <a:pt x="28294" y="95859"/>
                    <a:pt x="21066" y="95859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5570BF2-8725-EC16-8F5D-3CB8B2C3FB4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194769" y="5486969"/>
              <a:ext cx="179969" cy="127942"/>
            </a:xfrm>
            <a:custGeom>
              <a:avLst/>
              <a:gdLst>
                <a:gd name="csX0" fmla="*/ 114277 w 179969"/>
                <a:gd name="csY0" fmla="*/ 8565 h 127942"/>
                <a:gd name="csX1" fmla="*/ 118326 w 179969"/>
                <a:gd name="csY1" fmla="*/ 4112 h 127942"/>
                <a:gd name="csX2" fmla="*/ 114277 w 179969"/>
                <a:gd name="csY2" fmla="*/ 63 h 127942"/>
                <a:gd name="csX3" fmla="*/ 110633 w 179969"/>
                <a:gd name="csY3" fmla="*/ 1277 h 127942"/>
                <a:gd name="csX4" fmla="*/ 3947 w 179969"/>
                <a:gd name="csY4" fmla="*/ 59580 h 127942"/>
                <a:gd name="csX5" fmla="*/ 100 w 179969"/>
                <a:gd name="csY5" fmla="*/ 64034 h 127942"/>
                <a:gd name="csX6" fmla="*/ 3947 w 179969"/>
                <a:gd name="csY6" fmla="*/ 68488 h 127942"/>
                <a:gd name="csX7" fmla="*/ 110431 w 179969"/>
                <a:gd name="csY7" fmla="*/ 126588 h 127942"/>
                <a:gd name="csX8" fmla="*/ 114277 w 179969"/>
                <a:gd name="csY8" fmla="*/ 128005 h 127942"/>
                <a:gd name="csX9" fmla="*/ 118326 w 179969"/>
                <a:gd name="csY9" fmla="*/ 123957 h 127942"/>
                <a:gd name="csX10" fmla="*/ 114277 w 179969"/>
                <a:gd name="csY10" fmla="*/ 119503 h 127942"/>
                <a:gd name="csX11" fmla="*/ 12652 w 179969"/>
                <a:gd name="csY11" fmla="*/ 64034 h 127942"/>
                <a:gd name="csX12" fmla="*/ 114277 w 179969"/>
                <a:gd name="csY12" fmla="*/ 8565 h 127942"/>
                <a:gd name="csX13" fmla="*/ 176021 w 179969"/>
                <a:gd name="csY13" fmla="*/ 8565 h 127942"/>
                <a:gd name="csX14" fmla="*/ 180070 w 179969"/>
                <a:gd name="csY14" fmla="*/ 4112 h 127942"/>
                <a:gd name="csX15" fmla="*/ 176021 w 179969"/>
                <a:gd name="csY15" fmla="*/ 63 h 127942"/>
                <a:gd name="csX16" fmla="*/ 172378 w 179969"/>
                <a:gd name="csY16" fmla="*/ 1277 h 127942"/>
                <a:gd name="csX17" fmla="*/ 65691 w 179969"/>
                <a:gd name="csY17" fmla="*/ 59580 h 127942"/>
                <a:gd name="csX18" fmla="*/ 61845 w 179969"/>
                <a:gd name="csY18" fmla="*/ 64034 h 127942"/>
                <a:gd name="csX19" fmla="*/ 65691 w 179969"/>
                <a:gd name="csY19" fmla="*/ 68488 h 127942"/>
                <a:gd name="csX20" fmla="*/ 172175 w 179969"/>
                <a:gd name="csY20" fmla="*/ 126588 h 127942"/>
                <a:gd name="csX21" fmla="*/ 176021 w 179969"/>
                <a:gd name="csY21" fmla="*/ 128005 h 127942"/>
                <a:gd name="csX22" fmla="*/ 180070 w 179969"/>
                <a:gd name="csY22" fmla="*/ 123957 h 127942"/>
                <a:gd name="csX23" fmla="*/ 176021 w 179969"/>
                <a:gd name="csY23" fmla="*/ 119503 h 127942"/>
                <a:gd name="csX24" fmla="*/ 74396 w 179969"/>
                <a:gd name="csY24" fmla="*/ 64034 h 127942"/>
                <a:gd name="csX25" fmla="*/ 176021 w 179969"/>
                <a:gd name="csY25" fmla="*/ 8565 h 127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79969" h="127942">
                  <a:moveTo>
                    <a:pt x="114277" y="8565"/>
                  </a:moveTo>
                  <a:cubicBezTo>
                    <a:pt x="116706" y="7148"/>
                    <a:pt x="118326" y="6338"/>
                    <a:pt x="118326" y="4112"/>
                  </a:cubicBezTo>
                  <a:cubicBezTo>
                    <a:pt x="118326" y="1277"/>
                    <a:pt x="116099" y="63"/>
                    <a:pt x="114277" y="63"/>
                  </a:cubicBezTo>
                  <a:cubicBezTo>
                    <a:pt x="112860" y="63"/>
                    <a:pt x="111443" y="873"/>
                    <a:pt x="110633" y="1277"/>
                  </a:cubicBezTo>
                  <a:lnTo>
                    <a:pt x="3947" y="59580"/>
                  </a:lnTo>
                  <a:cubicBezTo>
                    <a:pt x="1517" y="60997"/>
                    <a:pt x="100" y="61605"/>
                    <a:pt x="100" y="64034"/>
                  </a:cubicBezTo>
                  <a:cubicBezTo>
                    <a:pt x="100" y="66463"/>
                    <a:pt x="1517" y="67071"/>
                    <a:pt x="3947" y="68488"/>
                  </a:cubicBezTo>
                  <a:lnTo>
                    <a:pt x="110431" y="126588"/>
                  </a:lnTo>
                  <a:cubicBezTo>
                    <a:pt x="112860" y="128005"/>
                    <a:pt x="113467" y="128005"/>
                    <a:pt x="114277" y="128005"/>
                  </a:cubicBezTo>
                  <a:cubicBezTo>
                    <a:pt x="116909" y="128005"/>
                    <a:pt x="118326" y="125981"/>
                    <a:pt x="118326" y="123957"/>
                  </a:cubicBezTo>
                  <a:cubicBezTo>
                    <a:pt x="118326" y="121730"/>
                    <a:pt x="116706" y="120920"/>
                    <a:pt x="114277" y="119503"/>
                  </a:cubicBezTo>
                  <a:lnTo>
                    <a:pt x="12652" y="64034"/>
                  </a:lnTo>
                  <a:lnTo>
                    <a:pt x="114277" y="8565"/>
                  </a:lnTo>
                  <a:close/>
                  <a:moveTo>
                    <a:pt x="176021" y="8565"/>
                  </a:moveTo>
                  <a:cubicBezTo>
                    <a:pt x="178451" y="7148"/>
                    <a:pt x="180070" y="6338"/>
                    <a:pt x="180070" y="4112"/>
                  </a:cubicBezTo>
                  <a:cubicBezTo>
                    <a:pt x="180070" y="1277"/>
                    <a:pt x="177843" y="63"/>
                    <a:pt x="176021" y="63"/>
                  </a:cubicBezTo>
                  <a:cubicBezTo>
                    <a:pt x="174604" y="63"/>
                    <a:pt x="173187" y="873"/>
                    <a:pt x="172378" y="1277"/>
                  </a:cubicBezTo>
                  <a:lnTo>
                    <a:pt x="65691" y="59580"/>
                  </a:lnTo>
                  <a:cubicBezTo>
                    <a:pt x="63262" y="60997"/>
                    <a:pt x="61845" y="61605"/>
                    <a:pt x="61845" y="64034"/>
                  </a:cubicBezTo>
                  <a:cubicBezTo>
                    <a:pt x="61845" y="66463"/>
                    <a:pt x="63262" y="67071"/>
                    <a:pt x="65691" y="68488"/>
                  </a:cubicBezTo>
                  <a:lnTo>
                    <a:pt x="172175" y="126588"/>
                  </a:lnTo>
                  <a:cubicBezTo>
                    <a:pt x="174604" y="128005"/>
                    <a:pt x="175212" y="128005"/>
                    <a:pt x="176021" y="128005"/>
                  </a:cubicBezTo>
                  <a:cubicBezTo>
                    <a:pt x="178653" y="128005"/>
                    <a:pt x="180070" y="125981"/>
                    <a:pt x="180070" y="123957"/>
                  </a:cubicBezTo>
                  <a:cubicBezTo>
                    <a:pt x="180070" y="121730"/>
                    <a:pt x="178451" y="120920"/>
                    <a:pt x="176021" y="119503"/>
                  </a:cubicBezTo>
                  <a:lnTo>
                    <a:pt x="74396" y="64034"/>
                  </a:lnTo>
                  <a:lnTo>
                    <a:pt x="176021" y="8565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748CFEE-1111-C06F-C421-EA26C125D32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7453038" y="5512072"/>
              <a:ext cx="95349" cy="89478"/>
            </a:xfrm>
            <a:custGeom>
              <a:avLst/>
              <a:gdLst>
                <a:gd name="csX0" fmla="*/ 34730 w 95349"/>
                <a:gd name="csY0" fmla="*/ 2290 h 89478"/>
                <a:gd name="csX1" fmla="*/ 32099 w 95349"/>
                <a:gd name="csY1" fmla="*/ 63 h 89478"/>
                <a:gd name="csX2" fmla="*/ 7401 w 95349"/>
                <a:gd name="csY2" fmla="*/ 2087 h 89478"/>
                <a:gd name="csX3" fmla="*/ 3555 w 95349"/>
                <a:gd name="csY3" fmla="*/ 6136 h 89478"/>
                <a:gd name="csX4" fmla="*/ 8413 w 95349"/>
                <a:gd name="csY4" fmla="*/ 8565 h 89478"/>
                <a:gd name="csX5" fmla="*/ 18535 w 95349"/>
                <a:gd name="csY5" fmla="*/ 12007 h 89478"/>
                <a:gd name="csX6" fmla="*/ 14689 w 95349"/>
                <a:gd name="csY6" fmla="*/ 28404 h 89478"/>
                <a:gd name="csX7" fmla="*/ 2340 w 95349"/>
                <a:gd name="csY7" fmla="*/ 78003 h 89478"/>
                <a:gd name="csX8" fmla="*/ 113 w 95349"/>
                <a:gd name="csY8" fmla="*/ 87112 h 89478"/>
                <a:gd name="csX9" fmla="*/ 3352 w 95349"/>
                <a:gd name="csY9" fmla="*/ 89542 h 89478"/>
                <a:gd name="csX10" fmla="*/ 6186 w 95349"/>
                <a:gd name="csY10" fmla="*/ 89542 h 89478"/>
                <a:gd name="csX11" fmla="*/ 63275 w 95349"/>
                <a:gd name="csY11" fmla="*/ 59783 h 89478"/>
                <a:gd name="csX12" fmla="*/ 95463 w 95349"/>
                <a:gd name="csY12" fmla="*/ 5529 h 89478"/>
                <a:gd name="csX13" fmla="*/ 89592 w 95349"/>
                <a:gd name="csY13" fmla="*/ 63 h 89478"/>
                <a:gd name="csX14" fmla="*/ 81697 w 95349"/>
                <a:gd name="csY14" fmla="*/ 6743 h 89478"/>
                <a:gd name="csX15" fmla="*/ 14891 w 95349"/>
                <a:gd name="csY15" fmla="*/ 82861 h 89478"/>
                <a:gd name="csX16" fmla="*/ 34730 w 95349"/>
                <a:gd name="csY16" fmla="*/ 2290 h 89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95349" h="89478">
                  <a:moveTo>
                    <a:pt x="34730" y="2290"/>
                  </a:moveTo>
                  <a:cubicBezTo>
                    <a:pt x="34730" y="2087"/>
                    <a:pt x="34730" y="63"/>
                    <a:pt x="32099" y="63"/>
                  </a:cubicBezTo>
                  <a:cubicBezTo>
                    <a:pt x="27443" y="63"/>
                    <a:pt x="12664" y="1682"/>
                    <a:pt x="7401" y="2087"/>
                  </a:cubicBezTo>
                  <a:cubicBezTo>
                    <a:pt x="5781" y="2290"/>
                    <a:pt x="3555" y="2492"/>
                    <a:pt x="3555" y="6136"/>
                  </a:cubicBezTo>
                  <a:cubicBezTo>
                    <a:pt x="3555" y="8565"/>
                    <a:pt x="5377" y="8565"/>
                    <a:pt x="8413" y="8565"/>
                  </a:cubicBezTo>
                  <a:cubicBezTo>
                    <a:pt x="18130" y="8565"/>
                    <a:pt x="18535" y="9982"/>
                    <a:pt x="18535" y="12007"/>
                  </a:cubicBezTo>
                  <a:cubicBezTo>
                    <a:pt x="18535" y="13424"/>
                    <a:pt x="16106" y="22939"/>
                    <a:pt x="14689" y="28404"/>
                  </a:cubicBezTo>
                  <a:lnTo>
                    <a:pt x="2340" y="78003"/>
                  </a:lnTo>
                  <a:cubicBezTo>
                    <a:pt x="1530" y="81039"/>
                    <a:pt x="113" y="86707"/>
                    <a:pt x="113" y="87112"/>
                  </a:cubicBezTo>
                  <a:cubicBezTo>
                    <a:pt x="113" y="89339"/>
                    <a:pt x="2138" y="89542"/>
                    <a:pt x="3352" y="89542"/>
                  </a:cubicBezTo>
                  <a:lnTo>
                    <a:pt x="6186" y="89542"/>
                  </a:lnTo>
                  <a:cubicBezTo>
                    <a:pt x="20357" y="87112"/>
                    <a:pt x="42423" y="79217"/>
                    <a:pt x="63275" y="59783"/>
                  </a:cubicBezTo>
                  <a:cubicBezTo>
                    <a:pt x="89997" y="34883"/>
                    <a:pt x="95463" y="7351"/>
                    <a:pt x="95463" y="5529"/>
                  </a:cubicBezTo>
                  <a:cubicBezTo>
                    <a:pt x="95463" y="2087"/>
                    <a:pt x="93033" y="63"/>
                    <a:pt x="89592" y="63"/>
                  </a:cubicBezTo>
                  <a:cubicBezTo>
                    <a:pt x="87972" y="63"/>
                    <a:pt x="83316" y="873"/>
                    <a:pt x="81697" y="6743"/>
                  </a:cubicBezTo>
                  <a:cubicBezTo>
                    <a:pt x="68741" y="52697"/>
                    <a:pt x="37970" y="75371"/>
                    <a:pt x="14891" y="82861"/>
                  </a:cubicBezTo>
                  <a:lnTo>
                    <a:pt x="34730" y="2290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017A4FD-5F3B-7FDF-D800-E94246E963B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562850" y="5433992"/>
              <a:ext cx="65185" cy="96928"/>
            </a:xfrm>
            <a:custGeom>
              <a:avLst/>
              <a:gdLst>
                <a:gd name="csX0" fmla="*/ 31153 w 65185"/>
                <a:gd name="csY0" fmla="*/ 46823 h 96928"/>
                <a:gd name="csX1" fmla="*/ 50142 w 65185"/>
                <a:gd name="csY1" fmla="*/ 69638 h 96928"/>
                <a:gd name="csX2" fmla="*/ 31720 w 65185"/>
                <a:gd name="csY2" fmla="*/ 92453 h 96928"/>
                <a:gd name="csX3" fmla="*/ 7629 w 65185"/>
                <a:gd name="csY3" fmla="*/ 82534 h 96928"/>
                <a:gd name="csX4" fmla="*/ 15848 w 65185"/>
                <a:gd name="csY4" fmla="*/ 74598 h 96928"/>
                <a:gd name="csX5" fmla="*/ 8054 w 65185"/>
                <a:gd name="csY5" fmla="*/ 66804 h 96928"/>
                <a:gd name="csX6" fmla="*/ 119 w 65185"/>
                <a:gd name="csY6" fmla="*/ 75023 h 96928"/>
                <a:gd name="csX7" fmla="*/ 32003 w 65185"/>
                <a:gd name="csY7" fmla="*/ 96988 h 96928"/>
                <a:gd name="csX8" fmla="*/ 65305 w 65185"/>
                <a:gd name="csY8" fmla="*/ 69638 h 96928"/>
                <a:gd name="csX9" fmla="*/ 40647 w 65185"/>
                <a:gd name="csY9" fmla="*/ 44272 h 96928"/>
                <a:gd name="csX10" fmla="*/ 60912 w 65185"/>
                <a:gd name="csY10" fmla="*/ 19615 h 96928"/>
                <a:gd name="csX11" fmla="*/ 32287 w 65185"/>
                <a:gd name="csY11" fmla="*/ 59 h 96928"/>
                <a:gd name="csX12" fmla="*/ 4512 w 65185"/>
                <a:gd name="csY12" fmla="*/ 19048 h 96928"/>
                <a:gd name="csX13" fmla="*/ 11880 w 65185"/>
                <a:gd name="csY13" fmla="*/ 26559 h 96928"/>
                <a:gd name="csX14" fmla="*/ 19108 w 65185"/>
                <a:gd name="csY14" fmla="*/ 19332 h 96928"/>
                <a:gd name="csX15" fmla="*/ 11880 w 65185"/>
                <a:gd name="csY15" fmla="*/ 11963 h 96928"/>
                <a:gd name="csX16" fmla="*/ 31861 w 65185"/>
                <a:gd name="csY16" fmla="*/ 4169 h 96928"/>
                <a:gd name="csX17" fmla="*/ 47166 w 65185"/>
                <a:gd name="csY17" fmla="*/ 19615 h 96928"/>
                <a:gd name="csX18" fmla="*/ 41498 w 65185"/>
                <a:gd name="csY18" fmla="*/ 36478 h 96928"/>
                <a:gd name="csX19" fmla="*/ 25768 w 65185"/>
                <a:gd name="csY19" fmla="*/ 42572 h 96928"/>
                <a:gd name="csX20" fmla="*/ 21233 w 65185"/>
                <a:gd name="csY20" fmla="*/ 42997 h 96928"/>
                <a:gd name="csX21" fmla="*/ 19816 w 65185"/>
                <a:gd name="csY21" fmla="*/ 44839 h 96928"/>
                <a:gd name="csX22" fmla="*/ 23501 w 65185"/>
                <a:gd name="csY22" fmla="*/ 46823 h 96928"/>
                <a:gd name="csX23" fmla="*/ 3115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53" y="46823"/>
                  </a:moveTo>
                  <a:cubicBezTo>
                    <a:pt x="42206" y="46823"/>
                    <a:pt x="50142" y="54475"/>
                    <a:pt x="50142" y="69638"/>
                  </a:cubicBezTo>
                  <a:cubicBezTo>
                    <a:pt x="50142" y="87210"/>
                    <a:pt x="39939" y="92453"/>
                    <a:pt x="31720" y="92453"/>
                  </a:cubicBezTo>
                  <a:cubicBezTo>
                    <a:pt x="26051" y="92453"/>
                    <a:pt x="13581" y="90894"/>
                    <a:pt x="7629" y="82534"/>
                  </a:cubicBezTo>
                  <a:cubicBezTo>
                    <a:pt x="14290" y="82250"/>
                    <a:pt x="15848" y="77574"/>
                    <a:pt x="15848" y="74598"/>
                  </a:cubicBezTo>
                  <a:cubicBezTo>
                    <a:pt x="15848" y="70063"/>
                    <a:pt x="12447" y="66804"/>
                    <a:pt x="8054" y="66804"/>
                  </a:cubicBezTo>
                  <a:cubicBezTo>
                    <a:pt x="4087" y="66804"/>
                    <a:pt x="119" y="69213"/>
                    <a:pt x="119" y="75023"/>
                  </a:cubicBezTo>
                  <a:cubicBezTo>
                    <a:pt x="119" y="88344"/>
                    <a:pt x="14856" y="96988"/>
                    <a:pt x="32003" y="96988"/>
                  </a:cubicBezTo>
                  <a:cubicBezTo>
                    <a:pt x="51701" y="96988"/>
                    <a:pt x="65305" y="83809"/>
                    <a:pt x="65305" y="69638"/>
                  </a:cubicBezTo>
                  <a:cubicBezTo>
                    <a:pt x="65305" y="58585"/>
                    <a:pt x="56235" y="47532"/>
                    <a:pt x="40647" y="44272"/>
                  </a:cubicBezTo>
                  <a:cubicBezTo>
                    <a:pt x="55527" y="38887"/>
                    <a:pt x="60912" y="28259"/>
                    <a:pt x="60912" y="19615"/>
                  </a:cubicBezTo>
                  <a:cubicBezTo>
                    <a:pt x="60912" y="8420"/>
                    <a:pt x="48016" y="59"/>
                    <a:pt x="32287" y="59"/>
                  </a:cubicBezTo>
                  <a:cubicBezTo>
                    <a:pt x="16557" y="59"/>
                    <a:pt x="4512" y="7711"/>
                    <a:pt x="4512" y="19048"/>
                  </a:cubicBezTo>
                  <a:cubicBezTo>
                    <a:pt x="4512" y="23866"/>
                    <a:pt x="7629" y="26559"/>
                    <a:pt x="11880" y="26559"/>
                  </a:cubicBezTo>
                  <a:cubicBezTo>
                    <a:pt x="16273" y="26559"/>
                    <a:pt x="19108" y="23299"/>
                    <a:pt x="19108" y="19332"/>
                  </a:cubicBezTo>
                  <a:cubicBezTo>
                    <a:pt x="19108" y="15222"/>
                    <a:pt x="16273" y="12246"/>
                    <a:pt x="11880" y="11963"/>
                  </a:cubicBezTo>
                  <a:cubicBezTo>
                    <a:pt x="16840" y="5727"/>
                    <a:pt x="26618" y="4169"/>
                    <a:pt x="31861" y="4169"/>
                  </a:cubicBezTo>
                  <a:cubicBezTo>
                    <a:pt x="38238" y="4169"/>
                    <a:pt x="47166" y="7286"/>
                    <a:pt x="47166" y="19615"/>
                  </a:cubicBezTo>
                  <a:cubicBezTo>
                    <a:pt x="47166" y="25567"/>
                    <a:pt x="45182" y="32085"/>
                    <a:pt x="41498" y="36478"/>
                  </a:cubicBezTo>
                  <a:cubicBezTo>
                    <a:pt x="36821" y="41863"/>
                    <a:pt x="32853" y="42147"/>
                    <a:pt x="25768" y="42572"/>
                  </a:cubicBezTo>
                  <a:cubicBezTo>
                    <a:pt x="22225" y="42855"/>
                    <a:pt x="21942" y="42855"/>
                    <a:pt x="21233" y="42997"/>
                  </a:cubicBezTo>
                  <a:cubicBezTo>
                    <a:pt x="20950" y="42997"/>
                    <a:pt x="19816" y="43280"/>
                    <a:pt x="19816" y="44839"/>
                  </a:cubicBezTo>
                  <a:cubicBezTo>
                    <a:pt x="19816" y="46823"/>
                    <a:pt x="21092" y="46823"/>
                    <a:pt x="23501" y="46823"/>
                  </a:cubicBezTo>
                  <a:lnTo>
                    <a:pt x="3115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9C044FE-06AD-FAF0-CD1D-8246D63A8EF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547838" y="5595682"/>
              <a:ext cx="60792" cy="64619"/>
            </a:xfrm>
            <a:custGeom>
              <a:avLst/>
              <a:gdLst>
                <a:gd name="csX0" fmla="*/ 56943 w 60792"/>
                <a:gd name="csY0" fmla="*/ 30958 h 64619"/>
                <a:gd name="csX1" fmla="*/ 60911 w 60792"/>
                <a:gd name="csY1" fmla="*/ 27840 h 64619"/>
                <a:gd name="csX2" fmla="*/ 32853 w 60792"/>
                <a:gd name="csY2" fmla="*/ 66 h 64619"/>
                <a:gd name="csX3" fmla="*/ 118 w 60792"/>
                <a:gd name="csY3" fmla="*/ 32233 h 64619"/>
                <a:gd name="csX4" fmla="*/ 34695 w 60792"/>
                <a:gd name="csY4" fmla="*/ 64685 h 64619"/>
                <a:gd name="csX5" fmla="*/ 60911 w 60792"/>
                <a:gd name="csY5" fmla="*/ 46263 h 64619"/>
                <a:gd name="csX6" fmla="*/ 58502 w 60792"/>
                <a:gd name="csY6" fmla="*/ 44279 h 64619"/>
                <a:gd name="csX7" fmla="*/ 55951 w 60792"/>
                <a:gd name="csY7" fmla="*/ 46546 h 64619"/>
                <a:gd name="csX8" fmla="*/ 35687 w 60792"/>
                <a:gd name="csY8" fmla="*/ 60150 h 64619"/>
                <a:gd name="csX9" fmla="*/ 18398 w 60792"/>
                <a:gd name="csY9" fmla="*/ 51789 h 64619"/>
                <a:gd name="csX10" fmla="*/ 13014 w 60792"/>
                <a:gd name="csY10" fmla="*/ 30958 h 64619"/>
                <a:gd name="csX11" fmla="*/ 56943 w 60792"/>
                <a:gd name="csY11" fmla="*/ 30958 h 64619"/>
                <a:gd name="csX12" fmla="*/ 13155 w 60792"/>
                <a:gd name="csY12" fmla="*/ 27274 h 64619"/>
                <a:gd name="csX13" fmla="*/ 32853 w 60792"/>
                <a:gd name="csY13" fmla="*/ 4033 h 64619"/>
                <a:gd name="csX14" fmla="*/ 50991 w 60792"/>
                <a:gd name="csY14" fmla="*/ 27274 h 64619"/>
                <a:gd name="csX15" fmla="*/ 13155 w 60792"/>
                <a:gd name="csY15" fmla="*/ 27274 h 64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0792" h="64619">
                  <a:moveTo>
                    <a:pt x="56943" y="30958"/>
                  </a:moveTo>
                  <a:cubicBezTo>
                    <a:pt x="59919" y="30958"/>
                    <a:pt x="60911" y="30958"/>
                    <a:pt x="60911" y="27840"/>
                  </a:cubicBezTo>
                  <a:cubicBezTo>
                    <a:pt x="60911" y="15370"/>
                    <a:pt x="53967" y="66"/>
                    <a:pt x="32853" y="66"/>
                  </a:cubicBezTo>
                  <a:cubicBezTo>
                    <a:pt x="14289" y="66"/>
                    <a:pt x="118" y="14803"/>
                    <a:pt x="118" y="32233"/>
                  </a:cubicBezTo>
                  <a:cubicBezTo>
                    <a:pt x="118" y="50230"/>
                    <a:pt x="15848" y="64685"/>
                    <a:pt x="34695" y="64685"/>
                  </a:cubicBezTo>
                  <a:cubicBezTo>
                    <a:pt x="53826" y="64685"/>
                    <a:pt x="60911" y="49380"/>
                    <a:pt x="60911" y="46263"/>
                  </a:cubicBezTo>
                  <a:cubicBezTo>
                    <a:pt x="60911" y="45696"/>
                    <a:pt x="60628" y="44279"/>
                    <a:pt x="58502" y="44279"/>
                  </a:cubicBezTo>
                  <a:cubicBezTo>
                    <a:pt x="56660" y="44279"/>
                    <a:pt x="56376" y="45129"/>
                    <a:pt x="55951" y="46546"/>
                  </a:cubicBezTo>
                  <a:cubicBezTo>
                    <a:pt x="51558" y="58024"/>
                    <a:pt x="40788" y="60150"/>
                    <a:pt x="35687" y="60150"/>
                  </a:cubicBezTo>
                  <a:cubicBezTo>
                    <a:pt x="29027" y="60150"/>
                    <a:pt x="22650" y="57174"/>
                    <a:pt x="18398" y="51789"/>
                  </a:cubicBezTo>
                  <a:cubicBezTo>
                    <a:pt x="13155" y="45129"/>
                    <a:pt x="13014" y="36485"/>
                    <a:pt x="13014" y="30958"/>
                  </a:cubicBezTo>
                  <a:lnTo>
                    <a:pt x="56943" y="30958"/>
                  </a:lnTo>
                  <a:close/>
                  <a:moveTo>
                    <a:pt x="13155" y="27274"/>
                  </a:moveTo>
                  <a:cubicBezTo>
                    <a:pt x="14714" y="7293"/>
                    <a:pt x="27468" y="4033"/>
                    <a:pt x="32853" y="4033"/>
                  </a:cubicBezTo>
                  <a:cubicBezTo>
                    <a:pt x="50283" y="4033"/>
                    <a:pt x="50850" y="23731"/>
                    <a:pt x="50991" y="27274"/>
                  </a:cubicBezTo>
                  <a:lnTo>
                    <a:pt x="13155" y="27274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7211F15-1959-7AA8-70FC-76B26EFF070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619676" y="5559121"/>
              <a:ext cx="95936" cy="99762"/>
            </a:xfrm>
            <a:custGeom>
              <a:avLst/>
              <a:gdLst>
                <a:gd name="csX0" fmla="*/ 68709 w 95936"/>
                <a:gd name="csY0" fmla="*/ 43854 h 99762"/>
                <a:gd name="csX1" fmla="*/ 86564 w 95936"/>
                <a:gd name="csY1" fmla="*/ 43854 h 99762"/>
                <a:gd name="csX2" fmla="*/ 86564 w 95936"/>
                <a:gd name="csY2" fmla="*/ 38752 h 99762"/>
                <a:gd name="csX3" fmla="*/ 68142 w 95936"/>
                <a:gd name="csY3" fmla="*/ 38752 h 99762"/>
                <a:gd name="csX4" fmla="*/ 68142 w 95936"/>
                <a:gd name="csY4" fmla="*/ 22881 h 99762"/>
                <a:gd name="csX5" fmla="*/ 82029 w 95936"/>
                <a:gd name="csY5" fmla="*/ 4033 h 99762"/>
                <a:gd name="csX6" fmla="*/ 86139 w 95936"/>
                <a:gd name="csY6" fmla="*/ 4742 h 99762"/>
                <a:gd name="csX7" fmla="*/ 83021 w 95936"/>
                <a:gd name="csY7" fmla="*/ 10410 h 99762"/>
                <a:gd name="csX8" fmla="*/ 89540 w 95936"/>
                <a:gd name="csY8" fmla="*/ 16929 h 99762"/>
                <a:gd name="csX9" fmla="*/ 96058 w 95936"/>
                <a:gd name="csY9" fmla="*/ 10410 h 99762"/>
                <a:gd name="csX10" fmla="*/ 82171 w 95936"/>
                <a:gd name="csY10" fmla="*/ 66 h 99762"/>
                <a:gd name="csX11" fmla="*/ 65733 w 95936"/>
                <a:gd name="csY11" fmla="*/ 6017 h 99762"/>
                <a:gd name="csX12" fmla="*/ 47169 w 95936"/>
                <a:gd name="csY12" fmla="*/ 66 h 99762"/>
                <a:gd name="csX13" fmla="*/ 12309 w 95936"/>
                <a:gd name="csY13" fmla="*/ 23164 h 99762"/>
                <a:gd name="csX14" fmla="*/ 12309 w 95936"/>
                <a:gd name="csY14" fmla="*/ 38752 h 99762"/>
                <a:gd name="csX15" fmla="*/ 122 w 95936"/>
                <a:gd name="csY15" fmla="*/ 38752 h 99762"/>
                <a:gd name="csX16" fmla="*/ 122 w 95936"/>
                <a:gd name="csY16" fmla="*/ 43854 h 99762"/>
                <a:gd name="csX17" fmla="*/ 12309 w 95936"/>
                <a:gd name="csY17" fmla="*/ 43854 h 99762"/>
                <a:gd name="csX18" fmla="*/ 12309 w 95936"/>
                <a:gd name="csY18" fmla="*/ 88633 h 99762"/>
                <a:gd name="csX19" fmla="*/ 1680 w 95936"/>
                <a:gd name="csY19" fmla="*/ 94727 h 99762"/>
                <a:gd name="csX20" fmla="*/ 1680 w 95936"/>
                <a:gd name="csY20" fmla="*/ 99828 h 99762"/>
                <a:gd name="csX21" fmla="*/ 17552 w 95936"/>
                <a:gd name="csY21" fmla="*/ 99262 h 99762"/>
                <a:gd name="csX22" fmla="*/ 33565 w 95936"/>
                <a:gd name="csY22" fmla="*/ 99828 h 99762"/>
                <a:gd name="csX23" fmla="*/ 33565 w 95936"/>
                <a:gd name="csY23" fmla="*/ 94727 h 99762"/>
                <a:gd name="csX24" fmla="*/ 22937 w 95936"/>
                <a:gd name="csY24" fmla="*/ 88633 h 99762"/>
                <a:gd name="csX25" fmla="*/ 22937 w 95936"/>
                <a:gd name="csY25" fmla="*/ 43854 h 99762"/>
                <a:gd name="csX26" fmla="*/ 58080 w 95936"/>
                <a:gd name="csY26" fmla="*/ 43854 h 99762"/>
                <a:gd name="csX27" fmla="*/ 58080 w 95936"/>
                <a:gd name="csY27" fmla="*/ 88633 h 99762"/>
                <a:gd name="csX28" fmla="*/ 47452 w 95936"/>
                <a:gd name="csY28" fmla="*/ 94727 h 99762"/>
                <a:gd name="csX29" fmla="*/ 47452 w 95936"/>
                <a:gd name="csY29" fmla="*/ 99828 h 99762"/>
                <a:gd name="csX30" fmla="*/ 63607 w 95936"/>
                <a:gd name="csY30" fmla="*/ 99262 h 99762"/>
                <a:gd name="csX31" fmla="*/ 82029 w 95936"/>
                <a:gd name="csY31" fmla="*/ 99828 h 99762"/>
                <a:gd name="csX32" fmla="*/ 82029 w 95936"/>
                <a:gd name="csY32" fmla="*/ 94727 h 99762"/>
                <a:gd name="csX33" fmla="*/ 79195 w 95936"/>
                <a:gd name="csY33" fmla="*/ 94727 h 99762"/>
                <a:gd name="csX34" fmla="*/ 68709 w 95936"/>
                <a:gd name="csY34" fmla="*/ 88350 h 99762"/>
                <a:gd name="csX35" fmla="*/ 68709 w 95936"/>
                <a:gd name="csY35" fmla="*/ 43854 h 99762"/>
                <a:gd name="csX36" fmla="*/ 22370 w 95936"/>
                <a:gd name="csY36" fmla="*/ 38752 h 99762"/>
                <a:gd name="csX37" fmla="*/ 22370 w 95936"/>
                <a:gd name="csY37" fmla="*/ 23306 h 99762"/>
                <a:gd name="csX38" fmla="*/ 46744 w 95936"/>
                <a:gd name="csY38" fmla="*/ 4033 h 99762"/>
                <a:gd name="csX39" fmla="*/ 58789 w 95936"/>
                <a:gd name="csY39" fmla="*/ 6301 h 99762"/>
                <a:gd name="csX40" fmla="*/ 54821 w 95936"/>
                <a:gd name="csY40" fmla="*/ 12394 h 99762"/>
                <a:gd name="csX41" fmla="*/ 58364 w 95936"/>
                <a:gd name="csY41" fmla="*/ 18204 h 99762"/>
                <a:gd name="csX42" fmla="*/ 58080 w 95936"/>
                <a:gd name="csY42" fmla="*/ 22881 h 99762"/>
                <a:gd name="csX43" fmla="*/ 58080 w 95936"/>
                <a:gd name="csY43" fmla="*/ 38752 h 99762"/>
                <a:gd name="csX44" fmla="*/ 22370 w 95936"/>
                <a:gd name="csY44" fmla="*/ 38752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95936" h="99762">
                  <a:moveTo>
                    <a:pt x="68709" y="43854"/>
                  </a:moveTo>
                  <a:lnTo>
                    <a:pt x="86564" y="43854"/>
                  </a:lnTo>
                  <a:lnTo>
                    <a:pt x="86564" y="38752"/>
                  </a:lnTo>
                  <a:lnTo>
                    <a:pt x="68142" y="38752"/>
                  </a:lnTo>
                  <a:lnTo>
                    <a:pt x="68142" y="22881"/>
                  </a:lnTo>
                  <a:cubicBezTo>
                    <a:pt x="68142" y="10127"/>
                    <a:pt x="75652" y="4033"/>
                    <a:pt x="82029" y="4033"/>
                  </a:cubicBezTo>
                  <a:cubicBezTo>
                    <a:pt x="83305" y="4033"/>
                    <a:pt x="84722" y="4317"/>
                    <a:pt x="86139" y="4742"/>
                  </a:cubicBezTo>
                  <a:cubicBezTo>
                    <a:pt x="84155" y="5876"/>
                    <a:pt x="83021" y="8143"/>
                    <a:pt x="83021" y="10410"/>
                  </a:cubicBezTo>
                  <a:cubicBezTo>
                    <a:pt x="83021" y="14236"/>
                    <a:pt x="85714" y="16929"/>
                    <a:pt x="89540" y="16929"/>
                  </a:cubicBezTo>
                  <a:cubicBezTo>
                    <a:pt x="93366" y="16929"/>
                    <a:pt x="96058" y="14236"/>
                    <a:pt x="96058" y="10410"/>
                  </a:cubicBezTo>
                  <a:cubicBezTo>
                    <a:pt x="96058" y="4317"/>
                    <a:pt x="89965" y="66"/>
                    <a:pt x="82171" y="66"/>
                  </a:cubicBezTo>
                  <a:cubicBezTo>
                    <a:pt x="77069" y="66"/>
                    <a:pt x="70834" y="1624"/>
                    <a:pt x="65733" y="6017"/>
                  </a:cubicBezTo>
                  <a:cubicBezTo>
                    <a:pt x="61056" y="916"/>
                    <a:pt x="52695" y="66"/>
                    <a:pt x="47169" y="66"/>
                  </a:cubicBezTo>
                  <a:cubicBezTo>
                    <a:pt x="31723" y="66"/>
                    <a:pt x="12309" y="7151"/>
                    <a:pt x="12309" y="23164"/>
                  </a:cubicBezTo>
                  <a:lnTo>
                    <a:pt x="12309" y="38752"/>
                  </a:lnTo>
                  <a:lnTo>
                    <a:pt x="122" y="38752"/>
                  </a:lnTo>
                  <a:lnTo>
                    <a:pt x="122" y="43854"/>
                  </a:lnTo>
                  <a:lnTo>
                    <a:pt x="12309" y="43854"/>
                  </a:lnTo>
                  <a:lnTo>
                    <a:pt x="12309" y="88633"/>
                  </a:lnTo>
                  <a:cubicBezTo>
                    <a:pt x="12309" y="94727"/>
                    <a:pt x="10891" y="94727"/>
                    <a:pt x="1680" y="94727"/>
                  </a:cubicBezTo>
                  <a:lnTo>
                    <a:pt x="1680" y="99828"/>
                  </a:lnTo>
                  <a:cubicBezTo>
                    <a:pt x="1964" y="99828"/>
                    <a:pt x="11883" y="99262"/>
                    <a:pt x="17552" y="99262"/>
                  </a:cubicBezTo>
                  <a:cubicBezTo>
                    <a:pt x="22937" y="99262"/>
                    <a:pt x="28180" y="99403"/>
                    <a:pt x="33565" y="99828"/>
                  </a:cubicBezTo>
                  <a:lnTo>
                    <a:pt x="33565" y="94727"/>
                  </a:lnTo>
                  <a:cubicBezTo>
                    <a:pt x="24354" y="94727"/>
                    <a:pt x="22937" y="94727"/>
                    <a:pt x="22937" y="88633"/>
                  </a:cubicBezTo>
                  <a:lnTo>
                    <a:pt x="22937" y="43854"/>
                  </a:lnTo>
                  <a:lnTo>
                    <a:pt x="58080" y="43854"/>
                  </a:lnTo>
                  <a:lnTo>
                    <a:pt x="58080" y="88633"/>
                  </a:lnTo>
                  <a:cubicBezTo>
                    <a:pt x="58080" y="94727"/>
                    <a:pt x="56663" y="94727"/>
                    <a:pt x="47452" y="94727"/>
                  </a:cubicBezTo>
                  <a:lnTo>
                    <a:pt x="47452" y="99828"/>
                  </a:lnTo>
                  <a:cubicBezTo>
                    <a:pt x="48161" y="99828"/>
                    <a:pt x="57797" y="99262"/>
                    <a:pt x="63607" y="99262"/>
                  </a:cubicBezTo>
                  <a:cubicBezTo>
                    <a:pt x="69701" y="99262"/>
                    <a:pt x="75936" y="99545"/>
                    <a:pt x="82029" y="99828"/>
                  </a:cubicBezTo>
                  <a:lnTo>
                    <a:pt x="82029" y="94727"/>
                  </a:lnTo>
                  <a:lnTo>
                    <a:pt x="79195" y="94727"/>
                  </a:lnTo>
                  <a:cubicBezTo>
                    <a:pt x="68709" y="94727"/>
                    <a:pt x="68709" y="93168"/>
                    <a:pt x="68709" y="88350"/>
                  </a:cubicBezTo>
                  <a:lnTo>
                    <a:pt x="68709" y="43854"/>
                  </a:lnTo>
                  <a:close/>
                  <a:moveTo>
                    <a:pt x="22370" y="38752"/>
                  </a:moveTo>
                  <a:lnTo>
                    <a:pt x="22370" y="23306"/>
                  </a:lnTo>
                  <a:cubicBezTo>
                    <a:pt x="22370" y="9560"/>
                    <a:pt x="36257" y="4033"/>
                    <a:pt x="46744" y="4033"/>
                  </a:cubicBezTo>
                  <a:cubicBezTo>
                    <a:pt x="48019" y="4033"/>
                    <a:pt x="54113" y="4033"/>
                    <a:pt x="58789" y="6301"/>
                  </a:cubicBezTo>
                  <a:cubicBezTo>
                    <a:pt x="57230" y="6868"/>
                    <a:pt x="54821" y="8710"/>
                    <a:pt x="54821" y="12394"/>
                  </a:cubicBezTo>
                  <a:cubicBezTo>
                    <a:pt x="54821" y="14378"/>
                    <a:pt x="55530" y="16787"/>
                    <a:pt x="58364" y="18204"/>
                  </a:cubicBezTo>
                  <a:cubicBezTo>
                    <a:pt x="58080" y="19621"/>
                    <a:pt x="58080" y="21464"/>
                    <a:pt x="58080" y="22881"/>
                  </a:cubicBezTo>
                  <a:lnTo>
                    <a:pt x="58080" y="38752"/>
                  </a:lnTo>
                  <a:lnTo>
                    <a:pt x="22370" y="3875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FD31F93-11B9-2AEC-3E80-A2F6F66D36E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742883" y="5449720"/>
              <a:ext cx="78749" cy="202440"/>
            </a:xfrm>
            <a:custGeom>
              <a:avLst/>
              <a:gdLst>
                <a:gd name="csX0" fmla="*/ 77865 w 78749"/>
                <a:gd name="csY0" fmla="*/ 7756 h 202440"/>
                <a:gd name="csX1" fmla="*/ 78877 w 78749"/>
                <a:gd name="csY1" fmla="*/ 4112 h 202440"/>
                <a:gd name="csX2" fmla="*/ 74828 w 78749"/>
                <a:gd name="csY2" fmla="*/ 63 h 202440"/>
                <a:gd name="csX3" fmla="*/ 71387 w 78749"/>
                <a:gd name="csY3" fmla="*/ 1885 h 202440"/>
                <a:gd name="csX4" fmla="*/ 1140 w 78749"/>
                <a:gd name="csY4" fmla="*/ 194811 h 202440"/>
                <a:gd name="csX5" fmla="*/ 127 w 78749"/>
                <a:gd name="csY5" fmla="*/ 198455 h 202440"/>
                <a:gd name="csX6" fmla="*/ 4176 w 78749"/>
                <a:gd name="csY6" fmla="*/ 202504 h 202440"/>
                <a:gd name="csX7" fmla="*/ 8630 w 78749"/>
                <a:gd name="csY7" fmla="*/ 197645 h 202440"/>
                <a:gd name="csX8" fmla="*/ 77865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65" y="7756"/>
                  </a:moveTo>
                  <a:cubicBezTo>
                    <a:pt x="78877" y="5124"/>
                    <a:pt x="78877" y="4314"/>
                    <a:pt x="78877" y="4112"/>
                  </a:cubicBezTo>
                  <a:cubicBezTo>
                    <a:pt x="78877" y="1885"/>
                    <a:pt x="77055" y="63"/>
                    <a:pt x="74828" y="63"/>
                  </a:cubicBezTo>
                  <a:cubicBezTo>
                    <a:pt x="73411" y="63"/>
                    <a:pt x="71994" y="670"/>
                    <a:pt x="71387" y="1885"/>
                  </a:cubicBezTo>
                  <a:lnTo>
                    <a:pt x="1140" y="194811"/>
                  </a:lnTo>
                  <a:cubicBezTo>
                    <a:pt x="127" y="197443"/>
                    <a:pt x="127" y="198252"/>
                    <a:pt x="127" y="198455"/>
                  </a:cubicBezTo>
                  <a:cubicBezTo>
                    <a:pt x="127" y="200682"/>
                    <a:pt x="1949" y="202504"/>
                    <a:pt x="4176" y="202504"/>
                  </a:cubicBezTo>
                  <a:cubicBezTo>
                    <a:pt x="6808" y="202504"/>
                    <a:pt x="7415" y="201087"/>
                    <a:pt x="8630" y="197645"/>
                  </a:cubicBezTo>
                  <a:lnTo>
                    <a:pt x="77865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A3C2234-BF94-3576-B1EF-4B9BCA0A01B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835399" y="5512072"/>
              <a:ext cx="120047" cy="91705"/>
            </a:xfrm>
            <a:custGeom>
              <a:avLst/>
              <a:gdLst>
                <a:gd name="csX0" fmla="*/ 120180 w 120047"/>
                <a:gd name="csY0" fmla="*/ 14234 h 91705"/>
                <a:gd name="csX1" fmla="*/ 112082 w 120047"/>
                <a:gd name="csY1" fmla="*/ 63 h 91705"/>
                <a:gd name="csX2" fmla="*/ 101353 w 120047"/>
                <a:gd name="csY2" fmla="*/ 9577 h 91705"/>
                <a:gd name="csX3" fmla="*/ 104389 w 120047"/>
                <a:gd name="csY3" fmla="*/ 15651 h 91705"/>
                <a:gd name="csX4" fmla="*/ 111475 w 120047"/>
                <a:gd name="csY4" fmla="*/ 32656 h 91705"/>
                <a:gd name="csX5" fmla="*/ 101353 w 120047"/>
                <a:gd name="csY5" fmla="*/ 61605 h 91705"/>
                <a:gd name="csX6" fmla="*/ 78275 w 120047"/>
                <a:gd name="csY6" fmla="*/ 77193 h 91705"/>
                <a:gd name="csX7" fmla="*/ 58638 w 120047"/>
                <a:gd name="csY7" fmla="*/ 58973 h 91705"/>
                <a:gd name="csX8" fmla="*/ 65521 w 120047"/>
                <a:gd name="csY8" fmla="*/ 35085 h 91705"/>
                <a:gd name="csX9" fmla="*/ 61877 w 120047"/>
                <a:gd name="csY9" fmla="*/ 30631 h 91705"/>
                <a:gd name="csX10" fmla="*/ 56411 w 120047"/>
                <a:gd name="csY10" fmla="*/ 34073 h 91705"/>
                <a:gd name="csX11" fmla="*/ 51755 w 120047"/>
                <a:gd name="csY11" fmla="*/ 58568 h 91705"/>
                <a:gd name="csX12" fmla="*/ 24223 w 120047"/>
                <a:gd name="csY12" fmla="*/ 77193 h 91705"/>
                <a:gd name="csX13" fmla="*/ 6610 w 120047"/>
                <a:gd name="csY13" fmla="*/ 53912 h 91705"/>
                <a:gd name="csX14" fmla="*/ 27259 w 120047"/>
                <a:gd name="csY14" fmla="*/ 4719 h 91705"/>
                <a:gd name="csX15" fmla="*/ 23413 w 120047"/>
                <a:gd name="csY15" fmla="*/ 873 h 91705"/>
                <a:gd name="csX16" fmla="*/ 18150 w 120047"/>
                <a:gd name="csY16" fmla="*/ 5326 h 91705"/>
                <a:gd name="csX17" fmla="*/ 132 w 120047"/>
                <a:gd name="csY17" fmla="*/ 62819 h 91705"/>
                <a:gd name="csX18" fmla="*/ 21389 w 120047"/>
                <a:gd name="csY18" fmla="*/ 91768 h 91705"/>
                <a:gd name="csX19" fmla="*/ 52564 w 120047"/>
                <a:gd name="csY19" fmla="*/ 70512 h 91705"/>
                <a:gd name="csX20" fmla="*/ 74833 w 120047"/>
                <a:gd name="csY20" fmla="*/ 91768 h 91705"/>
                <a:gd name="csX21" fmla="*/ 107628 w 120047"/>
                <a:gd name="csY21" fmla="*/ 64237 h 91705"/>
                <a:gd name="csX22" fmla="*/ 120180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80" y="14234"/>
                  </a:moveTo>
                  <a:cubicBezTo>
                    <a:pt x="120180" y="5124"/>
                    <a:pt x="116536" y="63"/>
                    <a:pt x="112082" y="63"/>
                  </a:cubicBezTo>
                  <a:cubicBezTo>
                    <a:pt x="106819" y="63"/>
                    <a:pt x="101353" y="4921"/>
                    <a:pt x="101353" y="9577"/>
                  </a:cubicBezTo>
                  <a:cubicBezTo>
                    <a:pt x="101353" y="11602"/>
                    <a:pt x="102365" y="13829"/>
                    <a:pt x="104389" y="15651"/>
                  </a:cubicBezTo>
                  <a:cubicBezTo>
                    <a:pt x="107831" y="18687"/>
                    <a:pt x="111475" y="24153"/>
                    <a:pt x="111475" y="32656"/>
                  </a:cubicBezTo>
                  <a:cubicBezTo>
                    <a:pt x="111475" y="40753"/>
                    <a:pt x="107628" y="52293"/>
                    <a:pt x="101353" y="61605"/>
                  </a:cubicBezTo>
                  <a:cubicBezTo>
                    <a:pt x="95280" y="70310"/>
                    <a:pt x="87789" y="77193"/>
                    <a:pt x="78275" y="77193"/>
                  </a:cubicBezTo>
                  <a:cubicBezTo>
                    <a:pt x="66735" y="77193"/>
                    <a:pt x="60460" y="69905"/>
                    <a:pt x="58638" y="58973"/>
                  </a:cubicBezTo>
                  <a:cubicBezTo>
                    <a:pt x="60865" y="53710"/>
                    <a:pt x="65521" y="40753"/>
                    <a:pt x="65521" y="35085"/>
                  </a:cubicBezTo>
                  <a:cubicBezTo>
                    <a:pt x="65521" y="32656"/>
                    <a:pt x="64509" y="30631"/>
                    <a:pt x="61877" y="30631"/>
                  </a:cubicBezTo>
                  <a:cubicBezTo>
                    <a:pt x="60257" y="30631"/>
                    <a:pt x="58030" y="31036"/>
                    <a:pt x="56411" y="34073"/>
                  </a:cubicBezTo>
                  <a:cubicBezTo>
                    <a:pt x="54184" y="38122"/>
                    <a:pt x="51755" y="51280"/>
                    <a:pt x="51755" y="58568"/>
                  </a:cubicBezTo>
                  <a:cubicBezTo>
                    <a:pt x="45074" y="68083"/>
                    <a:pt x="36977" y="77193"/>
                    <a:pt x="24223" y="77193"/>
                  </a:cubicBezTo>
                  <a:cubicBezTo>
                    <a:pt x="10862" y="77193"/>
                    <a:pt x="6610" y="65249"/>
                    <a:pt x="6610" y="53912"/>
                  </a:cubicBezTo>
                  <a:cubicBezTo>
                    <a:pt x="6610" y="28607"/>
                    <a:pt x="27259" y="7351"/>
                    <a:pt x="27259" y="4719"/>
                  </a:cubicBezTo>
                  <a:cubicBezTo>
                    <a:pt x="27259" y="2492"/>
                    <a:pt x="25640" y="873"/>
                    <a:pt x="23413" y="873"/>
                  </a:cubicBezTo>
                  <a:cubicBezTo>
                    <a:pt x="20781" y="873"/>
                    <a:pt x="19364" y="3504"/>
                    <a:pt x="18150" y="5326"/>
                  </a:cubicBezTo>
                  <a:cubicBezTo>
                    <a:pt x="7825" y="20307"/>
                    <a:pt x="132" y="44397"/>
                    <a:pt x="132" y="62819"/>
                  </a:cubicBezTo>
                  <a:cubicBezTo>
                    <a:pt x="132" y="76788"/>
                    <a:pt x="4788" y="91768"/>
                    <a:pt x="21389" y="91768"/>
                  </a:cubicBezTo>
                  <a:cubicBezTo>
                    <a:pt x="35762" y="91768"/>
                    <a:pt x="45277" y="81646"/>
                    <a:pt x="52564" y="70512"/>
                  </a:cubicBezTo>
                  <a:cubicBezTo>
                    <a:pt x="54386" y="82254"/>
                    <a:pt x="62282" y="91768"/>
                    <a:pt x="74833" y="91768"/>
                  </a:cubicBezTo>
                  <a:cubicBezTo>
                    <a:pt x="90623" y="91768"/>
                    <a:pt x="100341" y="79420"/>
                    <a:pt x="107628" y="64237"/>
                  </a:cubicBezTo>
                  <a:cubicBezTo>
                    <a:pt x="112487" y="54317"/>
                    <a:pt x="120180" y="26785"/>
                    <a:pt x="120180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6D7F7A0-C3C4-F564-13D6-2E15F2353FD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973895" y="5433992"/>
              <a:ext cx="65185" cy="96928"/>
            </a:xfrm>
            <a:custGeom>
              <a:avLst/>
              <a:gdLst>
                <a:gd name="csX0" fmla="*/ 31173 w 65185"/>
                <a:gd name="csY0" fmla="*/ 46823 h 96928"/>
                <a:gd name="csX1" fmla="*/ 50162 w 65185"/>
                <a:gd name="csY1" fmla="*/ 69638 h 96928"/>
                <a:gd name="csX2" fmla="*/ 31740 w 65185"/>
                <a:gd name="csY2" fmla="*/ 92453 h 96928"/>
                <a:gd name="csX3" fmla="*/ 7649 w 65185"/>
                <a:gd name="csY3" fmla="*/ 82534 h 96928"/>
                <a:gd name="csX4" fmla="*/ 15869 w 65185"/>
                <a:gd name="csY4" fmla="*/ 74598 h 96928"/>
                <a:gd name="csX5" fmla="*/ 8075 w 65185"/>
                <a:gd name="csY5" fmla="*/ 66804 h 96928"/>
                <a:gd name="csX6" fmla="*/ 139 w 65185"/>
                <a:gd name="csY6" fmla="*/ 75023 h 96928"/>
                <a:gd name="csX7" fmla="*/ 32023 w 65185"/>
                <a:gd name="csY7" fmla="*/ 96988 h 96928"/>
                <a:gd name="csX8" fmla="*/ 65325 w 65185"/>
                <a:gd name="csY8" fmla="*/ 69638 h 96928"/>
                <a:gd name="csX9" fmla="*/ 40668 w 65185"/>
                <a:gd name="csY9" fmla="*/ 44272 h 96928"/>
                <a:gd name="csX10" fmla="*/ 60932 w 65185"/>
                <a:gd name="csY10" fmla="*/ 19615 h 96928"/>
                <a:gd name="csX11" fmla="*/ 32307 w 65185"/>
                <a:gd name="csY11" fmla="*/ 59 h 96928"/>
                <a:gd name="csX12" fmla="*/ 4532 w 65185"/>
                <a:gd name="csY12" fmla="*/ 19048 h 96928"/>
                <a:gd name="csX13" fmla="*/ 11901 w 65185"/>
                <a:gd name="csY13" fmla="*/ 26559 h 96928"/>
                <a:gd name="csX14" fmla="*/ 19128 w 65185"/>
                <a:gd name="csY14" fmla="*/ 19332 h 96928"/>
                <a:gd name="csX15" fmla="*/ 11901 w 65185"/>
                <a:gd name="csY15" fmla="*/ 11963 h 96928"/>
                <a:gd name="csX16" fmla="*/ 31882 w 65185"/>
                <a:gd name="csY16" fmla="*/ 4169 h 96928"/>
                <a:gd name="csX17" fmla="*/ 47186 w 65185"/>
                <a:gd name="csY17" fmla="*/ 19615 h 96928"/>
                <a:gd name="csX18" fmla="*/ 41518 w 65185"/>
                <a:gd name="csY18" fmla="*/ 36478 h 96928"/>
                <a:gd name="csX19" fmla="*/ 25788 w 65185"/>
                <a:gd name="csY19" fmla="*/ 42572 h 96928"/>
                <a:gd name="csX20" fmla="*/ 21253 w 65185"/>
                <a:gd name="csY20" fmla="*/ 42997 h 96928"/>
                <a:gd name="csX21" fmla="*/ 19836 w 65185"/>
                <a:gd name="csY21" fmla="*/ 44839 h 96928"/>
                <a:gd name="csX22" fmla="*/ 23521 w 65185"/>
                <a:gd name="csY22" fmla="*/ 46823 h 96928"/>
                <a:gd name="csX23" fmla="*/ 3117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73" y="46823"/>
                  </a:moveTo>
                  <a:cubicBezTo>
                    <a:pt x="42226" y="46823"/>
                    <a:pt x="50162" y="54475"/>
                    <a:pt x="50162" y="69638"/>
                  </a:cubicBezTo>
                  <a:cubicBezTo>
                    <a:pt x="50162" y="87210"/>
                    <a:pt x="39959" y="92453"/>
                    <a:pt x="31740" y="92453"/>
                  </a:cubicBezTo>
                  <a:cubicBezTo>
                    <a:pt x="26072" y="92453"/>
                    <a:pt x="13601" y="90894"/>
                    <a:pt x="7649" y="82534"/>
                  </a:cubicBezTo>
                  <a:cubicBezTo>
                    <a:pt x="14310" y="82250"/>
                    <a:pt x="15869" y="77574"/>
                    <a:pt x="15869" y="74598"/>
                  </a:cubicBezTo>
                  <a:cubicBezTo>
                    <a:pt x="15869" y="70063"/>
                    <a:pt x="12468" y="66804"/>
                    <a:pt x="8075" y="66804"/>
                  </a:cubicBezTo>
                  <a:cubicBezTo>
                    <a:pt x="4107" y="66804"/>
                    <a:pt x="139" y="69213"/>
                    <a:pt x="139" y="75023"/>
                  </a:cubicBezTo>
                  <a:cubicBezTo>
                    <a:pt x="139" y="88344"/>
                    <a:pt x="14877" y="96988"/>
                    <a:pt x="32023" y="96988"/>
                  </a:cubicBezTo>
                  <a:cubicBezTo>
                    <a:pt x="51721" y="96988"/>
                    <a:pt x="65325" y="83809"/>
                    <a:pt x="65325" y="69638"/>
                  </a:cubicBezTo>
                  <a:cubicBezTo>
                    <a:pt x="65325" y="58585"/>
                    <a:pt x="56255" y="47532"/>
                    <a:pt x="40668" y="44272"/>
                  </a:cubicBezTo>
                  <a:cubicBezTo>
                    <a:pt x="55547" y="38887"/>
                    <a:pt x="60932" y="28259"/>
                    <a:pt x="60932" y="19615"/>
                  </a:cubicBezTo>
                  <a:cubicBezTo>
                    <a:pt x="60932" y="8420"/>
                    <a:pt x="48036" y="59"/>
                    <a:pt x="32307" y="59"/>
                  </a:cubicBezTo>
                  <a:cubicBezTo>
                    <a:pt x="16577" y="59"/>
                    <a:pt x="4532" y="7711"/>
                    <a:pt x="4532" y="19048"/>
                  </a:cubicBezTo>
                  <a:cubicBezTo>
                    <a:pt x="4532" y="23866"/>
                    <a:pt x="7649" y="26559"/>
                    <a:pt x="11901" y="26559"/>
                  </a:cubicBezTo>
                  <a:cubicBezTo>
                    <a:pt x="16294" y="26559"/>
                    <a:pt x="19128" y="23299"/>
                    <a:pt x="19128" y="19332"/>
                  </a:cubicBezTo>
                  <a:cubicBezTo>
                    <a:pt x="19128" y="15222"/>
                    <a:pt x="16294" y="12246"/>
                    <a:pt x="11901" y="11963"/>
                  </a:cubicBezTo>
                  <a:cubicBezTo>
                    <a:pt x="16861" y="5727"/>
                    <a:pt x="26638" y="4169"/>
                    <a:pt x="31882" y="4169"/>
                  </a:cubicBezTo>
                  <a:cubicBezTo>
                    <a:pt x="38259" y="4169"/>
                    <a:pt x="47186" y="7286"/>
                    <a:pt x="47186" y="19615"/>
                  </a:cubicBezTo>
                  <a:cubicBezTo>
                    <a:pt x="47186" y="25567"/>
                    <a:pt x="45202" y="32085"/>
                    <a:pt x="41518" y="36478"/>
                  </a:cubicBezTo>
                  <a:cubicBezTo>
                    <a:pt x="36841" y="41863"/>
                    <a:pt x="32874" y="42147"/>
                    <a:pt x="25788" y="42572"/>
                  </a:cubicBezTo>
                  <a:cubicBezTo>
                    <a:pt x="22245" y="42855"/>
                    <a:pt x="21962" y="42855"/>
                    <a:pt x="21253" y="42997"/>
                  </a:cubicBezTo>
                  <a:cubicBezTo>
                    <a:pt x="20970" y="42997"/>
                    <a:pt x="19836" y="43280"/>
                    <a:pt x="19836" y="44839"/>
                  </a:cubicBezTo>
                  <a:cubicBezTo>
                    <a:pt x="19836" y="46823"/>
                    <a:pt x="21112" y="46823"/>
                    <a:pt x="23521" y="46823"/>
                  </a:cubicBezTo>
                  <a:lnTo>
                    <a:pt x="3117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40BD88C-A284-8A29-6B0B-BB11C98DFBD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968333" y="5560538"/>
              <a:ext cx="57391" cy="99762"/>
            </a:xfrm>
            <a:custGeom>
              <a:avLst/>
              <a:gdLst>
                <a:gd name="csX0" fmla="*/ 28197 w 57391"/>
                <a:gd name="csY0" fmla="*/ 4317 h 99762"/>
                <a:gd name="csX1" fmla="*/ 28764 w 57391"/>
                <a:gd name="csY1" fmla="*/ 2050 h 99762"/>
                <a:gd name="csX2" fmla="*/ 26496 w 57391"/>
                <a:gd name="csY2" fmla="*/ 66 h 99762"/>
                <a:gd name="csX3" fmla="*/ 8358 w 57391"/>
                <a:gd name="csY3" fmla="*/ 1483 h 99762"/>
                <a:gd name="csX4" fmla="*/ 5240 w 57391"/>
                <a:gd name="csY4" fmla="*/ 4742 h 99762"/>
                <a:gd name="csX5" fmla="*/ 8924 w 57391"/>
                <a:gd name="csY5" fmla="*/ 6726 h 99762"/>
                <a:gd name="csX6" fmla="*/ 15726 w 57391"/>
                <a:gd name="csY6" fmla="*/ 8852 h 99762"/>
                <a:gd name="csX7" fmla="*/ 13459 w 57391"/>
                <a:gd name="csY7" fmla="*/ 18771 h 99762"/>
                <a:gd name="csX8" fmla="*/ 10200 w 57391"/>
                <a:gd name="csY8" fmla="*/ 31808 h 99762"/>
                <a:gd name="csX9" fmla="*/ 847 w 57391"/>
                <a:gd name="csY9" fmla="*/ 69503 h 99762"/>
                <a:gd name="csX10" fmla="*/ 139 w 57391"/>
                <a:gd name="csY10" fmla="*/ 76447 h 99762"/>
                <a:gd name="csX11" fmla="*/ 20970 w 57391"/>
                <a:gd name="csY11" fmla="*/ 99828 h 99762"/>
                <a:gd name="csX12" fmla="*/ 57531 w 57391"/>
                <a:gd name="csY12" fmla="*/ 59583 h 99762"/>
                <a:gd name="csX13" fmla="*/ 36274 w 57391"/>
                <a:gd name="csY13" fmla="*/ 35918 h 99762"/>
                <a:gd name="csX14" fmla="*/ 18419 w 57391"/>
                <a:gd name="csY14" fmla="*/ 43712 h 99762"/>
                <a:gd name="csX15" fmla="*/ 28197 w 57391"/>
                <a:gd name="csY15" fmla="*/ 4317 h 99762"/>
                <a:gd name="csX16" fmla="*/ 21111 w 57391"/>
                <a:gd name="csY16" fmla="*/ 95861 h 99762"/>
                <a:gd name="csX17" fmla="*/ 10200 w 57391"/>
                <a:gd name="csY17" fmla="*/ 81406 h 99762"/>
                <a:gd name="csX18" fmla="*/ 15443 w 57391"/>
                <a:gd name="csY18" fmla="*/ 55332 h 99762"/>
                <a:gd name="csX19" fmla="*/ 18986 w 57391"/>
                <a:gd name="csY19" fmla="*/ 49238 h 99762"/>
                <a:gd name="csX20" fmla="*/ 35849 w 57391"/>
                <a:gd name="csY20" fmla="*/ 39886 h 99762"/>
                <a:gd name="csX21" fmla="*/ 46194 w 57391"/>
                <a:gd name="csY21" fmla="*/ 53631 h 99762"/>
                <a:gd name="csX22" fmla="*/ 38825 w 57391"/>
                <a:gd name="csY22" fmla="*/ 82115 h 99762"/>
                <a:gd name="csX23" fmla="*/ 21111 w 57391"/>
                <a:gd name="csY23" fmla="*/ 95861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97" y="4317"/>
                  </a:moveTo>
                  <a:cubicBezTo>
                    <a:pt x="28339" y="4033"/>
                    <a:pt x="28764" y="2191"/>
                    <a:pt x="28764" y="2050"/>
                  </a:cubicBezTo>
                  <a:cubicBezTo>
                    <a:pt x="28764" y="1341"/>
                    <a:pt x="28197" y="66"/>
                    <a:pt x="26496" y="66"/>
                  </a:cubicBezTo>
                  <a:cubicBezTo>
                    <a:pt x="23662" y="66"/>
                    <a:pt x="11900" y="1199"/>
                    <a:pt x="8358" y="1483"/>
                  </a:cubicBezTo>
                  <a:cubicBezTo>
                    <a:pt x="7224" y="1624"/>
                    <a:pt x="5240" y="1766"/>
                    <a:pt x="5240" y="4742"/>
                  </a:cubicBezTo>
                  <a:cubicBezTo>
                    <a:pt x="5240" y="6726"/>
                    <a:pt x="7224" y="6726"/>
                    <a:pt x="8924" y="6726"/>
                  </a:cubicBezTo>
                  <a:cubicBezTo>
                    <a:pt x="15726" y="6726"/>
                    <a:pt x="15726" y="7718"/>
                    <a:pt x="15726" y="8852"/>
                  </a:cubicBezTo>
                  <a:cubicBezTo>
                    <a:pt x="15726" y="9843"/>
                    <a:pt x="14309" y="15512"/>
                    <a:pt x="13459" y="18771"/>
                  </a:cubicBezTo>
                  <a:lnTo>
                    <a:pt x="10200" y="31808"/>
                  </a:lnTo>
                  <a:cubicBezTo>
                    <a:pt x="8924" y="36626"/>
                    <a:pt x="1130" y="67661"/>
                    <a:pt x="847" y="69503"/>
                  </a:cubicBezTo>
                  <a:cubicBezTo>
                    <a:pt x="139" y="72904"/>
                    <a:pt x="139" y="74746"/>
                    <a:pt x="139" y="76447"/>
                  </a:cubicBezTo>
                  <a:cubicBezTo>
                    <a:pt x="139" y="90759"/>
                    <a:pt x="9208" y="99828"/>
                    <a:pt x="20970" y="99828"/>
                  </a:cubicBezTo>
                  <a:cubicBezTo>
                    <a:pt x="38683" y="99828"/>
                    <a:pt x="57531" y="80556"/>
                    <a:pt x="57531" y="59583"/>
                  </a:cubicBezTo>
                  <a:cubicBezTo>
                    <a:pt x="57531" y="43003"/>
                    <a:pt x="46052" y="35918"/>
                    <a:pt x="36274" y="35918"/>
                  </a:cubicBezTo>
                  <a:cubicBezTo>
                    <a:pt x="28905" y="35918"/>
                    <a:pt x="22670" y="40027"/>
                    <a:pt x="18419" y="43712"/>
                  </a:cubicBezTo>
                  <a:lnTo>
                    <a:pt x="28197" y="4317"/>
                  </a:lnTo>
                  <a:close/>
                  <a:moveTo>
                    <a:pt x="21111" y="95861"/>
                  </a:moveTo>
                  <a:cubicBezTo>
                    <a:pt x="14168" y="95861"/>
                    <a:pt x="10200" y="89767"/>
                    <a:pt x="10200" y="81406"/>
                  </a:cubicBezTo>
                  <a:cubicBezTo>
                    <a:pt x="10200" y="76163"/>
                    <a:pt x="11475" y="71345"/>
                    <a:pt x="15443" y="55332"/>
                  </a:cubicBezTo>
                  <a:cubicBezTo>
                    <a:pt x="16293" y="52639"/>
                    <a:pt x="16293" y="52356"/>
                    <a:pt x="18986" y="49238"/>
                  </a:cubicBezTo>
                  <a:cubicBezTo>
                    <a:pt x="24371" y="43003"/>
                    <a:pt x="30748" y="39886"/>
                    <a:pt x="35849" y="39886"/>
                  </a:cubicBezTo>
                  <a:cubicBezTo>
                    <a:pt x="41376" y="39886"/>
                    <a:pt x="46194" y="43995"/>
                    <a:pt x="46194" y="53631"/>
                  </a:cubicBezTo>
                  <a:cubicBezTo>
                    <a:pt x="46194" y="59441"/>
                    <a:pt x="43076" y="73896"/>
                    <a:pt x="38825" y="82115"/>
                  </a:cubicBezTo>
                  <a:cubicBezTo>
                    <a:pt x="35424" y="89059"/>
                    <a:pt x="28339" y="95861"/>
                    <a:pt x="21111" y="95861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155401C-E3BC-0025-04A5-DD2B4B9680B0}"/>
              </a:ext>
            </a:extLst>
          </p:cNvPr>
          <p:cNvSpPr txBox="1"/>
          <p:nvPr/>
        </p:nvSpPr>
        <p:spPr>
          <a:xfrm>
            <a:off x="5085224" y="2571750"/>
            <a:ext cx="36215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2"/>
                </a:solidFill>
                <a:latin typeface="LM Sans 10" pitchFamily="2" charset="77"/>
              </a:rPr>
              <a:t>phase space structures forming during chirping, figure from</a:t>
            </a:r>
            <a:r>
              <a:rPr lang="en-US" sz="900" baseline="30000" dirty="0">
                <a:solidFill>
                  <a:schemeClr val="bg2"/>
                </a:solidFill>
                <a:latin typeface="LM Sans 10" pitchFamily="2" charset="77"/>
              </a:rPr>
              <a:t>1</a:t>
            </a:r>
            <a:endParaRPr lang="en-US" sz="900" dirty="0">
              <a:solidFill>
                <a:schemeClr val="bg2"/>
              </a:solidFill>
              <a:latin typeface="LM Sans 10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5E5183-A82C-3A9F-C35D-ABCBC3ACB774}"/>
              </a:ext>
            </a:extLst>
          </p:cNvPr>
          <p:cNvSpPr txBox="1"/>
          <p:nvPr/>
        </p:nvSpPr>
        <p:spPr>
          <a:xfrm>
            <a:off x="6096001" y="4842075"/>
            <a:ext cx="1965412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kumimoji="0" lang="en-US" sz="900" b="0" i="0" u="none" strike="noStrike" kern="0" cap="none" spc="0" normalizeH="0" baseline="3000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1</a:t>
            </a:r>
            <a:r>
              <a:rPr kumimoji="0" lang="en-US" sz="900" b="0" i="0" u="none" strike="noStrike" kern="0" cap="none" spc="0" normalizeH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Lilley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 et al., 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PRL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LM Sans 10" pitchFamily="2" charset="77"/>
                <a:cs typeface="Arial"/>
                <a:sym typeface="Arial"/>
              </a:rPr>
              <a:t>(2014)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6FDCECF-2309-6573-5634-82493B1A00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23075" y="2903071"/>
            <a:ext cx="4345809" cy="14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70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93798734-B8A2-08BD-477A-0DB6C5D59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>
            <a:extLst>
              <a:ext uri="{FF2B5EF4-FFF2-40B4-BE49-F238E27FC236}">
                <a16:creationId xmlns:a16="http://schemas.microsoft.com/office/drawing/2014/main" id="{B35D44EF-E2E4-D892-FA10-670B764F3B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0500" y="971550"/>
            <a:ext cx="5287949" cy="3848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indent="-285750">
              <a:spcBef>
                <a:spcPts val="0"/>
              </a:spcBef>
            </a:pPr>
            <a:r>
              <a:rPr lang="en-US" dirty="0"/>
              <a:t>Near        , particles move very slowly in phase space (bounce time near the separatrix becomes infinite)</a:t>
            </a:r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endParaRPr lang="en-US" dirty="0"/>
          </a:p>
          <a:p>
            <a:pPr marL="285750" indent="-285750">
              <a:spcBef>
                <a:spcPts val="0"/>
              </a:spcBef>
            </a:pPr>
            <a:r>
              <a:rPr lang="en-US" dirty="0"/>
              <a:t>requires solving asymptotically for f in several regions </a:t>
            </a:r>
          </a:p>
        </p:txBody>
      </p: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22FD4484-B32F-9001-54A1-84A4D9FB40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 Slab"/>
              <a:buNone/>
            </a:pPr>
            <a:r>
              <a:rPr lang="en-US" dirty="0"/>
              <a:t>Collisional boundary layer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1B2B27-B9C7-9C54-4AA7-3B0824BB81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31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41F56-DF31-DC8B-C30E-4A5DFBE288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E099D-4AA7-B262-084B-17C86A955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847" y="2669414"/>
            <a:ext cx="2134593" cy="20652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9C88F4-23BD-1803-AF97-644B73644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9765" y="111101"/>
            <a:ext cx="2911391" cy="2453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12AFDE-1527-71AA-D206-462EE18FAB1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9010" y="1069162"/>
            <a:ext cx="456794" cy="175565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21B82C3D-9E6B-8CE0-9535-AD31EE8F48BF}"/>
              </a:ext>
            </a:extLst>
          </p:cNvPr>
          <p:cNvGrpSpPr/>
          <p:nvPr/>
        </p:nvGrpSpPr>
        <p:grpSpPr>
          <a:xfrm>
            <a:off x="662169" y="1689775"/>
            <a:ext cx="3909831" cy="2482175"/>
            <a:chOff x="729902" y="1607269"/>
            <a:chExt cx="3909831" cy="2482175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B26D728F-65C3-1EAE-CCC3-0E86EFC31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9902" y="1607269"/>
              <a:ext cx="3909831" cy="2482175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0A24FF4-0AB5-CA96-7CEB-1A891C76B6B9}"/>
                </a:ext>
              </a:extLst>
            </p:cNvPr>
            <p:cNvSpPr txBox="1"/>
            <p:nvPr/>
          </p:nvSpPr>
          <p:spPr>
            <a:xfrm>
              <a:off x="1525804" y="2141220"/>
              <a:ext cx="104957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LM Sans 10" pitchFamily="2" charset="77"/>
                </a:rPr>
                <a:t>deeply trapped particles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B4841B0-D544-B9AD-A5C5-52F71E9107C3}"/>
                </a:ext>
              </a:extLst>
            </p:cNvPr>
            <p:cNvSpPr txBox="1"/>
            <p:nvPr/>
          </p:nvSpPr>
          <p:spPr>
            <a:xfrm>
              <a:off x="2802763" y="1925776"/>
              <a:ext cx="98596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LM Sans 10" pitchFamily="2" charset="77"/>
                </a:rPr>
                <a:t>particles near separatrix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6B4D4E7-9FAA-775D-6A23-F52CEE401D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5804" y="2606007"/>
              <a:ext cx="524786" cy="6018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DA7C53B9-0274-A44F-F154-D4490D561019}"/>
                </a:ext>
              </a:extLst>
            </p:cNvPr>
            <p:cNvCxnSpPr>
              <a:cxnSpLocks/>
              <a:stCxn id="55" idx="3"/>
            </p:cNvCxnSpPr>
            <p:nvPr/>
          </p:nvCxnSpPr>
          <p:spPr>
            <a:xfrm>
              <a:off x="3788724" y="2141220"/>
              <a:ext cx="53958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6E5C1737-0F53-1A46-9F91-40E9A43AD58A}"/>
              </a:ext>
            </a:extLst>
          </p:cNvPr>
          <p:cNvSpPr txBox="1"/>
          <p:nvPr/>
        </p:nvSpPr>
        <p:spPr>
          <a:xfrm>
            <a:off x="6049670" y="4842075"/>
            <a:ext cx="2011743" cy="2308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Chandran et al., </a:t>
            </a:r>
            <a:r>
              <a:rPr lang="en-US" sz="900" dirty="0" err="1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ApJ</a:t>
            </a:r>
            <a:r>
              <a:rPr lang="en-US" sz="900" dirty="0">
                <a:solidFill>
                  <a:schemeClr val="bg1">
                    <a:lumMod val="85000"/>
                  </a:schemeClr>
                </a:solidFill>
                <a:latin typeface="LM Sans 10" pitchFamily="2" charset="77"/>
              </a:rPr>
              <a:t>. (1999)</a:t>
            </a:r>
          </a:p>
        </p:txBody>
      </p:sp>
    </p:spTree>
    <p:extLst>
      <p:ext uri="{BB962C8B-B14F-4D97-AF65-F5344CB8AC3E}">
        <p14:creationId xmlns:p14="http://schemas.microsoft.com/office/powerpoint/2010/main" val="320365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DC579D3B-2ADB-5116-385D-72B10FEA6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2" name="Group 1241">
            <a:extLst>
              <a:ext uri="{FF2B5EF4-FFF2-40B4-BE49-F238E27FC236}">
                <a16:creationId xmlns:a16="http://schemas.microsoft.com/office/drawing/2014/main" id="{6D5389DE-6FFF-EB27-B9D9-ED1A7DE5CEA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816600" y="495300"/>
            <a:ext cx="3119140" cy="303727"/>
            <a:chOff x="10225529" y="2167207"/>
            <a:chExt cx="3119140" cy="303727"/>
          </a:xfrm>
        </p:grpSpPr>
        <p:sp>
          <p:nvSpPr>
            <p:cNvPr id="1216" name="Freeform 1215">
              <a:extLst>
                <a:ext uri="{FF2B5EF4-FFF2-40B4-BE49-F238E27FC236}">
                  <a16:creationId xmlns:a16="http://schemas.microsoft.com/office/drawing/2014/main" id="{BF6926FC-AF16-6027-2BEF-7160915CB68D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0225529" y="2296354"/>
              <a:ext cx="83823" cy="112613"/>
            </a:xfrm>
            <a:custGeom>
              <a:avLst/>
              <a:gdLst>
                <a:gd name="csX0" fmla="*/ 64122 w 83823"/>
                <a:gd name="csY0" fmla="*/ 52305 h 112613"/>
                <a:gd name="csX1" fmla="*/ 72785 w 83823"/>
                <a:gd name="csY1" fmla="*/ 47974 h 112613"/>
                <a:gd name="csX2" fmla="*/ 65396 w 83823"/>
                <a:gd name="csY2" fmla="*/ 44407 h 112613"/>
                <a:gd name="csX3" fmla="*/ 24121 w 83823"/>
                <a:gd name="csY3" fmla="*/ 44407 h 112613"/>
                <a:gd name="csX4" fmla="*/ 67689 w 83823"/>
                <a:gd name="csY4" fmla="*/ 7973 h 112613"/>
                <a:gd name="csX5" fmla="*/ 75587 w 83823"/>
                <a:gd name="csY5" fmla="*/ 7973 h 112613"/>
                <a:gd name="csX6" fmla="*/ 83995 w 83823"/>
                <a:gd name="csY6" fmla="*/ 3642 h 112613"/>
                <a:gd name="csX7" fmla="*/ 76352 w 83823"/>
                <a:gd name="csY7" fmla="*/ 75 h 112613"/>
                <a:gd name="csX8" fmla="*/ 67434 w 83823"/>
                <a:gd name="csY8" fmla="*/ 75 h 112613"/>
                <a:gd name="csX9" fmla="*/ 172 w 83823"/>
                <a:gd name="csY9" fmla="*/ 64535 h 112613"/>
                <a:gd name="csX10" fmla="*/ 46287 w 83823"/>
                <a:gd name="csY10" fmla="*/ 112688 h 112613"/>
                <a:gd name="csX11" fmla="*/ 79409 w 83823"/>
                <a:gd name="csY11" fmla="*/ 99695 h 112613"/>
                <a:gd name="csX12" fmla="*/ 76861 w 83823"/>
                <a:gd name="csY12" fmla="*/ 96128 h 112613"/>
                <a:gd name="csX13" fmla="*/ 73549 w 83823"/>
                <a:gd name="csY13" fmla="*/ 97656 h 112613"/>
                <a:gd name="csX14" fmla="*/ 46797 w 83823"/>
                <a:gd name="csY14" fmla="*/ 107083 h 112613"/>
                <a:gd name="csX15" fmla="*/ 19281 w 83823"/>
                <a:gd name="csY15" fmla="*/ 73962 h 112613"/>
                <a:gd name="csX16" fmla="*/ 22083 w 83823"/>
                <a:gd name="csY16" fmla="*/ 52305 h 112613"/>
                <a:gd name="csX17" fmla="*/ 64122 w 83823"/>
                <a:gd name="csY17" fmla="*/ 52305 h 112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83823" h="112613">
                  <a:moveTo>
                    <a:pt x="64122" y="52305"/>
                  </a:moveTo>
                  <a:cubicBezTo>
                    <a:pt x="68199" y="52305"/>
                    <a:pt x="72785" y="52305"/>
                    <a:pt x="72785" y="47974"/>
                  </a:cubicBezTo>
                  <a:cubicBezTo>
                    <a:pt x="72785" y="44407"/>
                    <a:pt x="69727" y="44407"/>
                    <a:pt x="65396" y="44407"/>
                  </a:cubicBezTo>
                  <a:lnTo>
                    <a:pt x="24121" y="44407"/>
                  </a:lnTo>
                  <a:cubicBezTo>
                    <a:pt x="30236" y="22750"/>
                    <a:pt x="44504" y="7973"/>
                    <a:pt x="67689" y="7973"/>
                  </a:cubicBezTo>
                  <a:lnTo>
                    <a:pt x="75587" y="7973"/>
                  </a:lnTo>
                  <a:cubicBezTo>
                    <a:pt x="79919" y="7973"/>
                    <a:pt x="83995" y="7973"/>
                    <a:pt x="83995" y="3642"/>
                  </a:cubicBezTo>
                  <a:cubicBezTo>
                    <a:pt x="83995" y="75"/>
                    <a:pt x="80683" y="75"/>
                    <a:pt x="76352" y="75"/>
                  </a:cubicBezTo>
                  <a:lnTo>
                    <a:pt x="67434" y="75"/>
                  </a:lnTo>
                  <a:cubicBezTo>
                    <a:pt x="34313" y="75"/>
                    <a:pt x="172" y="25553"/>
                    <a:pt x="172" y="64535"/>
                  </a:cubicBezTo>
                  <a:cubicBezTo>
                    <a:pt x="172" y="92561"/>
                    <a:pt x="19281" y="112688"/>
                    <a:pt x="46287" y="112688"/>
                  </a:cubicBezTo>
                  <a:cubicBezTo>
                    <a:pt x="62848" y="112688"/>
                    <a:pt x="79409" y="102497"/>
                    <a:pt x="79409" y="99695"/>
                  </a:cubicBezTo>
                  <a:cubicBezTo>
                    <a:pt x="79409" y="98930"/>
                    <a:pt x="79154" y="96128"/>
                    <a:pt x="76861" y="96128"/>
                  </a:cubicBezTo>
                  <a:cubicBezTo>
                    <a:pt x="76352" y="96128"/>
                    <a:pt x="75842" y="96128"/>
                    <a:pt x="73549" y="97656"/>
                  </a:cubicBezTo>
                  <a:cubicBezTo>
                    <a:pt x="65651" y="102752"/>
                    <a:pt x="56224" y="107083"/>
                    <a:pt x="46797" y="107083"/>
                  </a:cubicBezTo>
                  <a:cubicBezTo>
                    <a:pt x="32020" y="107083"/>
                    <a:pt x="19281" y="96382"/>
                    <a:pt x="19281" y="73962"/>
                  </a:cubicBezTo>
                  <a:cubicBezTo>
                    <a:pt x="19281" y="65044"/>
                    <a:pt x="21319" y="55362"/>
                    <a:pt x="22083" y="52305"/>
                  </a:cubicBezTo>
                  <a:lnTo>
                    <a:pt x="64122" y="52305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7" name="Freeform 1216">
              <a:extLst>
                <a:ext uri="{FF2B5EF4-FFF2-40B4-BE49-F238E27FC236}">
                  <a16:creationId xmlns:a16="http://schemas.microsoft.com/office/drawing/2014/main" id="{3E3035D4-3479-6AD8-8A43-EA664A078C63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0402010" y="2312660"/>
              <a:ext cx="169429" cy="59619"/>
            </a:xfrm>
            <a:custGeom>
              <a:avLst/>
              <a:gdLst>
                <a:gd name="csX0" fmla="*/ 160946 w 169429"/>
                <a:gd name="csY0" fmla="*/ 10266 h 59619"/>
                <a:gd name="csX1" fmla="*/ 169608 w 169429"/>
                <a:gd name="csY1" fmla="*/ 5170 h 59619"/>
                <a:gd name="csX2" fmla="*/ 161201 w 169429"/>
                <a:gd name="csY2" fmla="*/ 75 h 59619"/>
                <a:gd name="csX3" fmla="*/ 8587 w 169429"/>
                <a:gd name="csY3" fmla="*/ 75 h 59619"/>
                <a:gd name="csX4" fmla="*/ 179 w 169429"/>
                <a:gd name="csY4" fmla="*/ 5170 h 59619"/>
                <a:gd name="csX5" fmla="*/ 8841 w 169429"/>
                <a:gd name="csY5" fmla="*/ 10266 h 59619"/>
                <a:gd name="csX6" fmla="*/ 160946 w 169429"/>
                <a:gd name="csY6" fmla="*/ 10266 h 59619"/>
                <a:gd name="csX7" fmla="*/ 161201 w 169429"/>
                <a:gd name="csY7" fmla="*/ 59694 h 59619"/>
                <a:gd name="csX8" fmla="*/ 169608 w 169429"/>
                <a:gd name="csY8" fmla="*/ 54598 h 59619"/>
                <a:gd name="csX9" fmla="*/ 160946 w 169429"/>
                <a:gd name="csY9" fmla="*/ 49502 h 59619"/>
                <a:gd name="csX10" fmla="*/ 8841 w 169429"/>
                <a:gd name="csY10" fmla="*/ 49502 h 59619"/>
                <a:gd name="csX11" fmla="*/ 179 w 169429"/>
                <a:gd name="csY11" fmla="*/ 54598 h 59619"/>
                <a:gd name="csX12" fmla="*/ 8587 w 169429"/>
                <a:gd name="csY12" fmla="*/ 59694 h 59619"/>
                <a:gd name="csX13" fmla="*/ 161201 w 169429"/>
                <a:gd name="csY13" fmla="*/ 59694 h 59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9429" h="59619">
                  <a:moveTo>
                    <a:pt x="160946" y="10266"/>
                  </a:moveTo>
                  <a:cubicBezTo>
                    <a:pt x="164768" y="10266"/>
                    <a:pt x="169608" y="10266"/>
                    <a:pt x="169608" y="5170"/>
                  </a:cubicBezTo>
                  <a:cubicBezTo>
                    <a:pt x="169608" y="75"/>
                    <a:pt x="164768" y="75"/>
                    <a:pt x="161201" y="75"/>
                  </a:cubicBezTo>
                  <a:lnTo>
                    <a:pt x="8587" y="75"/>
                  </a:lnTo>
                  <a:cubicBezTo>
                    <a:pt x="5020" y="75"/>
                    <a:pt x="179" y="75"/>
                    <a:pt x="179" y="5170"/>
                  </a:cubicBezTo>
                  <a:cubicBezTo>
                    <a:pt x="179" y="10266"/>
                    <a:pt x="5020" y="10266"/>
                    <a:pt x="8841" y="10266"/>
                  </a:cubicBezTo>
                  <a:lnTo>
                    <a:pt x="160946" y="10266"/>
                  </a:lnTo>
                  <a:close/>
                  <a:moveTo>
                    <a:pt x="161201" y="59694"/>
                  </a:moveTo>
                  <a:cubicBezTo>
                    <a:pt x="164768" y="59694"/>
                    <a:pt x="169608" y="59694"/>
                    <a:pt x="169608" y="54598"/>
                  </a:cubicBezTo>
                  <a:cubicBezTo>
                    <a:pt x="169608" y="49502"/>
                    <a:pt x="164768" y="49502"/>
                    <a:pt x="160946" y="49502"/>
                  </a:cubicBezTo>
                  <a:lnTo>
                    <a:pt x="8841" y="49502"/>
                  </a:lnTo>
                  <a:cubicBezTo>
                    <a:pt x="5020" y="49502"/>
                    <a:pt x="179" y="49502"/>
                    <a:pt x="179" y="54598"/>
                  </a:cubicBezTo>
                  <a:cubicBezTo>
                    <a:pt x="179" y="59694"/>
                    <a:pt x="5020" y="59694"/>
                    <a:pt x="8587" y="59694"/>
                  </a:cubicBezTo>
                  <a:lnTo>
                    <a:pt x="161201" y="59694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8" name="Freeform 1217">
              <a:extLst>
                <a:ext uri="{FF2B5EF4-FFF2-40B4-BE49-F238E27FC236}">
                  <a16:creationId xmlns:a16="http://schemas.microsoft.com/office/drawing/2014/main" id="{EAEEDF74-7452-6C89-8B61-5C3F1DCDF020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670180" y="2293551"/>
              <a:ext cx="120002" cy="112613"/>
            </a:xfrm>
            <a:custGeom>
              <a:avLst/>
              <a:gdLst>
                <a:gd name="csX0" fmla="*/ 43757 w 120002"/>
                <a:gd name="csY0" fmla="*/ 2877 h 112613"/>
                <a:gd name="csX1" fmla="*/ 40445 w 120002"/>
                <a:gd name="csY1" fmla="*/ 75 h 112613"/>
                <a:gd name="csX2" fmla="*/ 9361 w 120002"/>
                <a:gd name="csY2" fmla="*/ 2623 h 112613"/>
                <a:gd name="csX3" fmla="*/ 4521 w 120002"/>
                <a:gd name="csY3" fmla="*/ 7718 h 112613"/>
                <a:gd name="csX4" fmla="*/ 10635 w 120002"/>
                <a:gd name="csY4" fmla="*/ 10776 h 112613"/>
                <a:gd name="csX5" fmla="*/ 23374 w 120002"/>
                <a:gd name="csY5" fmla="*/ 15107 h 112613"/>
                <a:gd name="csX6" fmla="*/ 18534 w 120002"/>
                <a:gd name="csY6" fmla="*/ 35744 h 112613"/>
                <a:gd name="csX7" fmla="*/ 2992 w 120002"/>
                <a:gd name="csY7" fmla="*/ 98166 h 112613"/>
                <a:gd name="csX8" fmla="*/ 189 w 120002"/>
                <a:gd name="csY8" fmla="*/ 109631 h 112613"/>
                <a:gd name="csX9" fmla="*/ 4266 w 120002"/>
                <a:gd name="csY9" fmla="*/ 112688 h 112613"/>
                <a:gd name="csX10" fmla="*/ 7833 w 120002"/>
                <a:gd name="csY10" fmla="*/ 112688 h 112613"/>
                <a:gd name="csX11" fmla="*/ 79681 w 120002"/>
                <a:gd name="csY11" fmla="*/ 75235 h 112613"/>
                <a:gd name="csX12" fmla="*/ 120191 w 120002"/>
                <a:gd name="csY12" fmla="*/ 6954 h 112613"/>
                <a:gd name="csX13" fmla="*/ 112803 w 120002"/>
                <a:gd name="csY13" fmla="*/ 75 h 112613"/>
                <a:gd name="csX14" fmla="*/ 102866 w 120002"/>
                <a:gd name="csY14" fmla="*/ 8483 h 112613"/>
                <a:gd name="csX15" fmla="*/ 18788 w 120002"/>
                <a:gd name="csY15" fmla="*/ 104281 h 112613"/>
                <a:gd name="csX16" fmla="*/ 43757 w 120002"/>
                <a:gd name="csY16" fmla="*/ 2877 h 112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20002" h="112613">
                  <a:moveTo>
                    <a:pt x="43757" y="2877"/>
                  </a:moveTo>
                  <a:cubicBezTo>
                    <a:pt x="43757" y="2623"/>
                    <a:pt x="43757" y="75"/>
                    <a:pt x="40445" y="75"/>
                  </a:cubicBezTo>
                  <a:cubicBezTo>
                    <a:pt x="34585" y="75"/>
                    <a:pt x="15986" y="2113"/>
                    <a:pt x="9361" y="2623"/>
                  </a:cubicBezTo>
                  <a:cubicBezTo>
                    <a:pt x="7323" y="2877"/>
                    <a:pt x="4521" y="3132"/>
                    <a:pt x="4521" y="7718"/>
                  </a:cubicBezTo>
                  <a:cubicBezTo>
                    <a:pt x="4521" y="10776"/>
                    <a:pt x="6814" y="10776"/>
                    <a:pt x="10635" y="10776"/>
                  </a:cubicBezTo>
                  <a:cubicBezTo>
                    <a:pt x="22865" y="10776"/>
                    <a:pt x="23374" y="12559"/>
                    <a:pt x="23374" y="15107"/>
                  </a:cubicBezTo>
                  <a:cubicBezTo>
                    <a:pt x="23374" y="16890"/>
                    <a:pt x="20317" y="28865"/>
                    <a:pt x="18534" y="35744"/>
                  </a:cubicBezTo>
                  <a:lnTo>
                    <a:pt x="2992" y="98166"/>
                  </a:lnTo>
                  <a:cubicBezTo>
                    <a:pt x="1973" y="101988"/>
                    <a:pt x="189" y="109121"/>
                    <a:pt x="189" y="109631"/>
                  </a:cubicBezTo>
                  <a:cubicBezTo>
                    <a:pt x="189" y="112434"/>
                    <a:pt x="2737" y="112688"/>
                    <a:pt x="4266" y="112688"/>
                  </a:cubicBezTo>
                  <a:lnTo>
                    <a:pt x="7833" y="112688"/>
                  </a:lnTo>
                  <a:cubicBezTo>
                    <a:pt x="25667" y="109631"/>
                    <a:pt x="53439" y="99695"/>
                    <a:pt x="79681" y="75235"/>
                  </a:cubicBezTo>
                  <a:cubicBezTo>
                    <a:pt x="113312" y="43897"/>
                    <a:pt x="120191" y="9247"/>
                    <a:pt x="120191" y="6954"/>
                  </a:cubicBezTo>
                  <a:cubicBezTo>
                    <a:pt x="120191" y="2623"/>
                    <a:pt x="117134" y="75"/>
                    <a:pt x="112803" y="75"/>
                  </a:cubicBezTo>
                  <a:cubicBezTo>
                    <a:pt x="110764" y="75"/>
                    <a:pt x="104904" y="1094"/>
                    <a:pt x="102866" y="8483"/>
                  </a:cubicBezTo>
                  <a:cubicBezTo>
                    <a:pt x="86560" y="66318"/>
                    <a:pt x="47833" y="94854"/>
                    <a:pt x="18788" y="104281"/>
                  </a:cubicBezTo>
                  <a:lnTo>
                    <a:pt x="43757" y="2877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9" name="Freeform 1218">
              <a:extLst>
                <a:ext uri="{FF2B5EF4-FFF2-40B4-BE49-F238E27FC236}">
                  <a16:creationId xmlns:a16="http://schemas.microsoft.com/office/drawing/2014/main" id="{3FE853F5-29F6-F598-9EF3-AAE7740AA0DE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808384" y="2182545"/>
              <a:ext cx="82039" cy="121989"/>
            </a:xfrm>
            <a:custGeom>
              <a:avLst/>
              <a:gdLst>
                <a:gd name="csX0" fmla="*/ 39253 w 82039"/>
                <a:gd name="csY0" fmla="*/ 58925 h 121989"/>
                <a:gd name="csX1" fmla="*/ 63151 w 82039"/>
                <a:gd name="csY1" fmla="*/ 87639 h 121989"/>
                <a:gd name="csX2" fmla="*/ 39966 w 82039"/>
                <a:gd name="csY2" fmla="*/ 116353 h 121989"/>
                <a:gd name="csX3" fmla="*/ 9647 w 82039"/>
                <a:gd name="csY3" fmla="*/ 103869 h 121989"/>
                <a:gd name="csX4" fmla="*/ 19991 w 82039"/>
                <a:gd name="csY4" fmla="*/ 93881 h 121989"/>
                <a:gd name="csX5" fmla="*/ 10182 w 82039"/>
                <a:gd name="csY5" fmla="*/ 84072 h 121989"/>
                <a:gd name="csX6" fmla="*/ 195 w 82039"/>
                <a:gd name="csY6" fmla="*/ 94416 h 121989"/>
                <a:gd name="csX7" fmla="*/ 40323 w 82039"/>
                <a:gd name="csY7" fmla="*/ 122060 h 121989"/>
                <a:gd name="csX8" fmla="*/ 82234 w 82039"/>
                <a:gd name="csY8" fmla="*/ 87639 h 121989"/>
                <a:gd name="csX9" fmla="*/ 51202 w 82039"/>
                <a:gd name="csY9" fmla="*/ 55715 h 121989"/>
                <a:gd name="csX10" fmla="*/ 76706 w 82039"/>
                <a:gd name="csY10" fmla="*/ 24683 h 121989"/>
                <a:gd name="csX11" fmla="*/ 40680 w 82039"/>
                <a:gd name="csY11" fmla="*/ 71 h 121989"/>
                <a:gd name="csX12" fmla="*/ 5724 w 82039"/>
                <a:gd name="csY12" fmla="*/ 23969 h 121989"/>
                <a:gd name="csX13" fmla="*/ 14998 w 82039"/>
                <a:gd name="csY13" fmla="*/ 33422 h 121989"/>
                <a:gd name="csX14" fmla="*/ 24093 w 82039"/>
                <a:gd name="csY14" fmla="*/ 24326 h 121989"/>
                <a:gd name="csX15" fmla="*/ 14998 w 82039"/>
                <a:gd name="csY15" fmla="*/ 15052 h 121989"/>
                <a:gd name="csX16" fmla="*/ 40145 w 82039"/>
                <a:gd name="csY16" fmla="*/ 5243 h 121989"/>
                <a:gd name="csX17" fmla="*/ 59406 w 82039"/>
                <a:gd name="csY17" fmla="*/ 24683 h 121989"/>
                <a:gd name="csX18" fmla="*/ 52272 w 82039"/>
                <a:gd name="csY18" fmla="*/ 45906 h 121989"/>
                <a:gd name="csX19" fmla="*/ 32476 w 82039"/>
                <a:gd name="csY19" fmla="*/ 53575 h 121989"/>
                <a:gd name="csX20" fmla="*/ 26769 w 82039"/>
                <a:gd name="csY20" fmla="*/ 54110 h 121989"/>
                <a:gd name="csX21" fmla="*/ 24985 w 82039"/>
                <a:gd name="csY21" fmla="*/ 56428 h 121989"/>
                <a:gd name="csX22" fmla="*/ 29622 w 82039"/>
                <a:gd name="csY22" fmla="*/ 58925 h 121989"/>
                <a:gd name="csX23" fmla="*/ 39253 w 82039"/>
                <a:gd name="csY23" fmla="*/ 58925 h 121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2039" h="121989">
                  <a:moveTo>
                    <a:pt x="39253" y="58925"/>
                  </a:moveTo>
                  <a:cubicBezTo>
                    <a:pt x="53164" y="58925"/>
                    <a:pt x="63151" y="68556"/>
                    <a:pt x="63151" y="87639"/>
                  </a:cubicBezTo>
                  <a:cubicBezTo>
                    <a:pt x="63151" y="109754"/>
                    <a:pt x="50310" y="116353"/>
                    <a:pt x="39966" y="116353"/>
                  </a:cubicBezTo>
                  <a:cubicBezTo>
                    <a:pt x="32832" y="116353"/>
                    <a:pt x="17138" y="114391"/>
                    <a:pt x="9647" y="103869"/>
                  </a:cubicBezTo>
                  <a:cubicBezTo>
                    <a:pt x="18030" y="103512"/>
                    <a:pt x="19991" y="97627"/>
                    <a:pt x="19991" y="93881"/>
                  </a:cubicBezTo>
                  <a:cubicBezTo>
                    <a:pt x="19991" y="88174"/>
                    <a:pt x="15711" y="84072"/>
                    <a:pt x="10182" y="84072"/>
                  </a:cubicBezTo>
                  <a:cubicBezTo>
                    <a:pt x="5189" y="84072"/>
                    <a:pt x="195" y="87104"/>
                    <a:pt x="195" y="94416"/>
                  </a:cubicBezTo>
                  <a:cubicBezTo>
                    <a:pt x="195" y="111181"/>
                    <a:pt x="18743" y="122060"/>
                    <a:pt x="40323" y="122060"/>
                  </a:cubicBezTo>
                  <a:cubicBezTo>
                    <a:pt x="65113" y="122060"/>
                    <a:pt x="82234" y="105474"/>
                    <a:pt x="82234" y="87639"/>
                  </a:cubicBezTo>
                  <a:cubicBezTo>
                    <a:pt x="82234" y="73728"/>
                    <a:pt x="70820" y="59817"/>
                    <a:pt x="51202" y="55715"/>
                  </a:cubicBezTo>
                  <a:cubicBezTo>
                    <a:pt x="69929" y="48938"/>
                    <a:pt x="76706" y="35562"/>
                    <a:pt x="76706" y="24683"/>
                  </a:cubicBezTo>
                  <a:cubicBezTo>
                    <a:pt x="76706" y="10593"/>
                    <a:pt x="60476" y="71"/>
                    <a:pt x="40680" y="71"/>
                  </a:cubicBezTo>
                  <a:cubicBezTo>
                    <a:pt x="20883" y="71"/>
                    <a:pt x="5724" y="9701"/>
                    <a:pt x="5724" y="23969"/>
                  </a:cubicBezTo>
                  <a:cubicBezTo>
                    <a:pt x="5724" y="30033"/>
                    <a:pt x="9647" y="33422"/>
                    <a:pt x="14998" y="33422"/>
                  </a:cubicBezTo>
                  <a:cubicBezTo>
                    <a:pt x="20526" y="33422"/>
                    <a:pt x="24093" y="29320"/>
                    <a:pt x="24093" y="24326"/>
                  </a:cubicBezTo>
                  <a:cubicBezTo>
                    <a:pt x="24093" y="19154"/>
                    <a:pt x="20526" y="15408"/>
                    <a:pt x="14998" y="15052"/>
                  </a:cubicBezTo>
                  <a:cubicBezTo>
                    <a:pt x="21240" y="7204"/>
                    <a:pt x="33546" y="5243"/>
                    <a:pt x="40145" y="5243"/>
                  </a:cubicBezTo>
                  <a:cubicBezTo>
                    <a:pt x="48170" y="5243"/>
                    <a:pt x="59406" y="9166"/>
                    <a:pt x="59406" y="24683"/>
                  </a:cubicBezTo>
                  <a:cubicBezTo>
                    <a:pt x="59406" y="32173"/>
                    <a:pt x="56909" y="40377"/>
                    <a:pt x="52272" y="45906"/>
                  </a:cubicBezTo>
                  <a:cubicBezTo>
                    <a:pt x="46387" y="52683"/>
                    <a:pt x="41393" y="53040"/>
                    <a:pt x="32476" y="53575"/>
                  </a:cubicBezTo>
                  <a:cubicBezTo>
                    <a:pt x="28017" y="53932"/>
                    <a:pt x="27660" y="53932"/>
                    <a:pt x="26769" y="54110"/>
                  </a:cubicBezTo>
                  <a:cubicBezTo>
                    <a:pt x="26412" y="54110"/>
                    <a:pt x="24985" y="54467"/>
                    <a:pt x="24985" y="56428"/>
                  </a:cubicBezTo>
                  <a:cubicBezTo>
                    <a:pt x="24985" y="58925"/>
                    <a:pt x="26590" y="58925"/>
                    <a:pt x="29622" y="58925"/>
                  </a:cubicBezTo>
                  <a:lnTo>
                    <a:pt x="39253" y="58925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0" name="Freeform 1219">
              <a:extLst>
                <a:ext uri="{FF2B5EF4-FFF2-40B4-BE49-F238E27FC236}">
                  <a16:creationId xmlns:a16="http://schemas.microsoft.com/office/drawing/2014/main" id="{5CFF6BC9-DCE7-0C78-F1B6-10EDED573A02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0789490" y="2389608"/>
              <a:ext cx="76510" cy="81326"/>
            </a:xfrm>
            <a:custGeom>
              <a:avLst/>
              <a:gdLst>
                <a:gd name="csX0" fmla="*/ 71711 w 76510"/>
                <a:gd name="csY0" fmla="*/ 38957 h 81326"/>
                <a:gd name="csX1" fmla="*/ 76705 w 76510"/>
                <a:gd name="csY1" fmla="*/ 35033 h 81326"/>
                <a:gd name="csX2" fmla="*/ 41392 w 76510"/>
                <a:gd name="csY2" fmla="*/ 77 h 81326"/>
                <a:gd name="csX3" fmla="*/ 194 w 76510"/>
                <a:gd name="csY3" fmla="*/ 40562 h 81326"/>
                <a:gd name="csX4" fmla="*/ 43711 w 76510"/>
                <a:gd name="csY4" fmla="*/ 81404 h 81326"/>
                <a:gd name="csX5" fmla="*/ 76705 w 76510"/>
                <a:gd name="csY5" fmla="*/ 58218 h 81326"/>
                <a:gd name="csX6" fmla="*/ 73673 w 76510"/>
                <a:gd name="csY6" fmla="*/ 55722 h 81326"/>
                <a:gd name="csX7" fmla="*/ 70463 w 76510"/>
                <a:gd name="csY7" fmla="*/ 58575 h 81326"/>
                <a:gd name="csX8" fmla="*/ 44959 w 76510"/>
                <a:gd name="csY8" fmla="*/ 75696 h 81326"/>
                <a:gd name="csX9" fmla="*/ 23201 w 76510"/>
                <a:gd name="csY9" fmla="*/ 65174 h 81326"/>
                <a:gd name="csX10" fmla="*/ 16424 w 76510"/>
                <a:gd name="csY10" fmla="*/ 38957 h 81326"/>
                <a:gd name="csX11" fmla="*/ 71711 w 76510"/>
                <a:gd name="csY11" fmla="*/ 38957 h 81326"/>
                <a:gd name="csX12" fmla="*/ 16602 w 76510"/>
                <a:gd name="csY12" fmla="*/ 34320 h 81326"/>
                <a:gd name="csX13" fmla="*/ 41392 w 76510"/>
                <a:gd name="csY13" fmla="*/ 5071 h 81326"/>
                <a:gd name="csX14" fmla="*/ 64221 w 76510"/>
                <a:gd name="csY14" fmla="*/ 34320 h 81326"/>
                <a:gd name="csX15" fmla="*/ 16602 w 76510"/>
                <a:gd name="csY15" fmla="*/ 34320 h 81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6510" h="81326">
                  <a:moveTo>
                    <a:pt x="71711" y="38957"/>
                  </a:moveTo>
                  <a:cubicBezTo>
                    <a:pt x="75457" y="38957"/>
                    <a:pt x="76705" y="38957"/>
                    <a:pt x="76705" y="35033"/>
                  </a:cubicBezTo>
                  <a:cubicBezTo>
                    <a:pt x="76705" y="19339"/>
                    <a:pt x="67966" y="77"/>
                    <a:pt x="41392" y="77"/>
                  </a:cubicBezTo>
                  <a:cubicBezTo>
                    <a:pt x="18029" y="77"/>
                    <a:pt x="194" y="18625"/>
                    <a:pt x="194" y="40562"/>
                  </a:cubicBezTo>
                  <a:cubicBezTo>
                    <a:pt x="194" y="63212"/>
                    <a:pt x="19991" y="81404"/>
                    <a:pt x="43711" y="81404"/>
                  </a:cubicBezTo>
                  <a:cubicBezTo>
                    <a:pt x="67788" y="81404"/>
                    <a:pt x="76705" y="62142"/>
                    <a:pt x="76705" y="58218"/>
                  </a:cubicBezTo>
                  <a:cubicBezTo>
                    <a:pt x="76705" y="57505"/>
                    <a:pt x="76348" y="55722"/>
                    <a:pt x="73673" y="55722"/>
                  </a:cubicBezTo>
                  <a:cubicBezTo>
                    <a:pt x="71355" y="55722"/>
                    <a:pt x="70998" y="56792"/>
                    <a:pt x="70463" y="58575"/>
                  </a:cubicBezTo>
                  <a:cubicBezTo>
                    <a:pt x="64934" y="73021"/>
                    <a:pt x="51380" y="75696"/>
                    <a:pt x="44959" y="75696"/>
                  </a:cubicBezTo>
                  <a:cubicBezTo>
                    <a:pt x="36577" y="75696"/>
                    <a:pt x="28551" y="71951"/>
                    <a:pt x="23201" y="65174"/>
                  </a:cubicBezTo>
                  <a:cubicBezTo>
                    <a:pt x="16602" y="56792"/>
                    <a:pt x="16424" y="45912"/>
                    <a:pt x="16424" y="38957"/>
                  </a:cubicBezTo>
                  <a:lnTo>
                    <a:pt x="71711" y="38957"/>
                  </a:lnTo>
                  <a:close/>
                  <a:moveTo>
                    <a:pt x="16602" y="34320"/>
                  </a:moveTo>
                  <a:cubicBezTo>
                    <a:pt x="18564" y="9173"/>
                    <a:pt x="34615" y="5071"/>
                    <a:pt x="41392" y="5071"/>
                  </a:cubicBezTo>
                  <a:cubicBezTo>
                    <a:pt x="63329" y="5071"/>
                    <a:pt x="64042" y="29861"/>
                    <a:pt x="64221" y="34320"/>
                  </a:cubicBezTo>
                  <a:lnTo>
                    <a:pt x="16602" y="34320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1" name="Freeform 1220">
              <a:extLst>
                <a:ext uri="{FF2B5EF4-FFF2-40B4-BE49-F238E27FC236}">
                  <a16:creationId xmlns:a16="http://schemas.microsoft.com/office/drawing/2014/main" id="{8A502D7F-B4B2-DB92-1772-1A6077715225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879901" y="2343595"/>
              <a:ext cx="120740" cy="125556"/>
            </a:xfrm>
            <a:custGeom>
              <a:avLst/>
              <a:gdLst>
                <a:gd name="csX0" fmla="*/ 86518 w 120740"/>
                <a:gd name="csY0" fmla="*/ 55187 h 125556"/>
                <a:gd name="csX1" fmla="*/ 108989 w 120740"/>
                <a:gd name="csY1" fmla="*/ 55187 h 125556"/>
                <a:gd name="csX2" fmla="*/ 108989 w 120740"/>
                <a:gd name="csY2" fmla="*/ 48766 h 125556"/>
                <a:gd name="csX3" fmla="*/ 85804 w 120740"/>
                <a:gd name="csY3" fmla="*/ 48766 h 125556"/>
                <a:gd name="csX4" fmla="*/ 85804 w 120740"/>
                <a:gd name="csY4" fmla="*/ 28791 h 125556"/>
                <a:gd name="csX5" fmla="*/ 103282 w 120740"/>
                <a:gd name="csY5" fmla="*/ 5071 h 125556"/>
                <a:gd name="csX6" fmla="*/ 108454 w 120740"/>
                <a:gd name="csY6" fmla="*/ 5963 h 125556"/>
                <a:gd name="csX7" fmla="*/ 104531 w 120740"/>
                <a:gd name="csY7" fmla="*/ 13097 h 125556"/>
                <a:gd name="csX8" fmla="*/ 112735 w 120740"/>
                <a:gd name="csY8" fmla="*/ 21301 h 125556"/>
                <a:gd name="csX9" fmla="*/ 120939 w 120740"/>
                <a:gd name="csY9" fmla="*/ 13097 h 125556"/>
                <a:gd name="csX10" fmla="*/ 103461 w 120740"/>
                <a:gd name="csY10" fmla="*/ 77 h 125556"/>
                <a:gd name="csX11" fmla="*/ 82772 w 120740"/>
                <a:gd name="csY11" fmla="*/ 7568 h 125556"/>
                <a:gd name="csX12" fmla="*/ 59409 w 120740"/>
                <a:gd name="csY12" fmla="*/ 77 h 125556"/>
                <a:gd name="csX13" fmla="*/ 15536 w 120740"/>
                <a:gd name="csY13" fmla="*/ 29148 h 125556"/>
                <a:gd name="csX14" fmla="*/ 15536 w 120740"/>
                <a:gd name="csY14" fmla="*/ 48766 h 125556"/>
                <a:gd name="csX15" fmla="*/ 198 w 120740"/>
                <a:gd name="csY15" fmla="*/ 48766 h 125556"/>
                <a:gd name="csX16" fmla="*/ 198 w 120740"/>
                <a:gd name="csY16" fmla="*/ 55187 h 125556"/>
                <a:gd name="csX17" fmla="*/ 15536 w 120740"/>
                <a:gd name="csY17" fmla="*/ 55187 h 125556"/>
                <a:gd name="csX18" fmla="*/ 15536 w 120740"/>
                <a:gd name="csY18" fmla="*/ 111544 h 125556"/>
                <a:gd name="csX19" fmla="*/ 2160 w 120740"/>
                <a:gd name="csY19" fmla="*/ 119213 h 125556"/>
                <a:gd name="csX20" fmla="*/ 2160 w 120740"/>
                <a:gd name="csY20" fmla="*/ 125634 h 125556"/>
                <a:gd name="csX21" fmla="*/ 22134 w 120740"/>
                <a:gd name="csY21" fmla="*/ 124920 h 125556"/>
                <a:gd name="csX22" fmla="*/ 42288 w 120740"/>
                <a:gd name="csY22" fmla="*/ 125634 h 125556"/>
                <a:gd name="csX23" fmla="*/ 42288 w 120740"/>
                <a:gd name="csY23" fmla="*/ 119213 h 125556"/>
                <a:gd name="csX24" fmla="*/ 28912 w 120740"/>
                <a:gd name="csY24" fmla="*/ 111544 h 125556"/>
                <a:gd name="csX25" fmla="*/ 28912 w 120740"/>
                <a:gd name="csY25" fmla="*/ 55187 h 125556"/>
                <a:gd name="csX26" fmla="*/ 73142 w 120740"/>
                <a:gd name="csY26" fmla="*/ 55187 h 125556"/>
                <a:gd name="csX27" fmla="*/ 73142 w 120740"/>
                <a:gd name="csY27" fmla="*/ 111544 h 125556"/>
                <a:gd name="csX28" fmla="*/ 59766 w 120740"/>
                <a:gd name="csY28" fmla="*/ 119213 h 125556"/>
                <a:gd name="csX29" fmla="*/ 59766 w 120740"/>
                <a:gd name="csY29" fmla="*/ 125634 h 125556"/>
                <a:gd name="csX30" fmla="*/ 80097 w 120740"/>
                <a:gd name="csY30" fmla="*/ 124920 h 125556"/>
                <a:gd name="csX31" fmla="*/ 103282 w 120740"/>
                <a:gd name="csY31" fmla="*/ 125634 h 125556"/>
                <a:gd name="csX32" fmla="*/ 103282 w 120740"/>
                <a:gd name="csY32" fmla="*/ 119213 h 125556"/>
                <a:gd name="csX33" fmla="*/ 99715 w 120740"/>
                <a:gd name="csY33" fmla="*/ 119213 h 125556"/>
                <a:gd name="csX34" fmla="*/ 86518 w 120740"/>
                <a:gd name="csY34" fmla="*/ 111188 h 125556"/>
                <a:gd name="csX35" fmla="*/ 86518 w 120740"/>
                <a:gd name="csY35" fmla="*/ 55187 h 125556"/>
                <a:gd name="csX36" fmla="*/ 28198 w 120740"/>
                <a:gd name="csY36" fmla="*/ 48766 h 125556"/>
                <a:gd name="csX37" fmla="*/ 28198 w 120740"/>
                <a:gd name="csY37" fmla="*/ 29326 h 125556"/>
                <a:gd name="csX38" fmla="*/ 58874 w 120740"/>
                <a:gd name="csY38" fmla="*/ 5071 h 125556"/>
                <a:gd name="csX39" fmla="*/ 74033 w 120740"/>
                <a:gd name="csY39" fmla="*/ 7924 h 125556"/>
                <a:gd name="csX40" fmla="*/ 69040 w 120740"/>
                <a:gd name="csY40" fmla="*/ 15593 h 125556"/>
                <a:gd name="csX41" fmla="*/ 73498 w 120740"/>
                <a:gd name="csY41" fmla="*/ 22906 h 125556"/>
                <a:gd name="csX42" fmla="*/ 73142 w 120740"/>
                <a:gd name="csY42" fmla="*/ 28791 h 125556"/>
                <a:gd name="csX43" fmla="*/ 73142 w 120740"/>
                <a:gd name="csY43" fmla="*/ 48766 h 125556"/>
                <a:gd name="csX44" fmla="*/ 28198 w 120740"/>
                <a:gd name="csY44" fmla="*/ 48766 h 125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740" h="125556">
                  <a:moveTo>
                    <a:pt x="86518" y="55187"/>
                  </a:moveTo>
                  <a:lnTo>
                    <a:pt x="108989" y="55187"/>
                  </a:lnTo>
                  <a:lnTo>
                    <a:pt x="108989" y="48766"/>
                  </a:lnTo>
                  <a:lnTo>
                    <a:pt x="85804" y="48766"/>
                  </a:lnTo>
                  <a:lnTo>
                    <a:pt x="85804" y="28791"/>
                  </a:lnTo>
                  <a:cubicBezTo>
                    <a:pt x="85804" y="12740"/>
                    <a:pt x="95257" y="5071"/>
                    <a:pt x="103282" y="5071"/>
                  </a:cubicBezTo>
                  <a:cubicBezTo>
                    <a:pt x="104887" y="5071"/>
                    <a:pt x="106671" y="5428"/>
                    <a:pt x="108454" y="5963"/>
                  </a:cubicBezTo>
                  <a:cubicBezTo>
                    <a:pt x="105958" y="7389"/>
                    <a:pt x="104531" y="10243"/>
                    <a:pt x="104531" y="13097"/>
                  </a:cubicBezTo>
                  <a:cubicBezTo>
                    <a:pt x="104531" y="17912"/>
                    <a:pt x="107919" y="21301"/>
                    <a:pt x="112735" y="21301"/>
                  </a:cubicBezTo>
                  <a:cubicBezTo>
                    <a:pt x="117550" y="21301"/>
                    <a:pt x="120939" y="17912"/>
                    <a:pt x="120939" y="13097"/>
                  </a:cubicBezTo>
                  <a:cubicBezTo>
                    <a:pt x="120939" y="5428"/>
                    <a:pt x="113270" y="77"/>
                    <a:pt x="103461" y="77"/>
                  </a:cubicBezTo>
                  <a:cubicBezTo>
                    <a:pt x="97040" y="77"/>
                    <a:pt x="89193" y="2039"/>
                    <a:pt x="82772" y="7568"/>
                  </a:cubicBezTo>
                  <a:cubicBezTo>
                    <a:pt x="76887" y="1147"/>
                    <a:pt x="66365" y="77"/>
                    <a:pt x="59409" y="77"/>
                  </a:cubicBezTo>
                  <a:cubicBezTo>
                    <a:pt x="39969" y="77"/>
                    <a:pt x="15536" y="8995"/>
                    <a:pt x="15536" y="29148"/>
                  </a:cubicBezTo>
                  <a:lnTo>
                    <a:pt x="15536" y="48766"/>
                  </a:lnTo>
                  <a:lnTo>
                    <a:pt x="198" y="48766"/>
                  </a:lnTo>
                  <a:lnTo>
                    <a:pt x="198" y="55187"/>
                  </a:lnTo>
                  <a:lnTo>
                    <a:pt x="15536" y="55187"/>
                  </a:lnTo>
                  <a:lnTo>
                    <a:pt x="15536" y="111544"/>
                  </a:lnTo>
                  <a:cubicBezTo>
                    <a:pt x="15536" y="119213"/>
                    <a:pt x="13752" y="119213"/>
                    <a:pt x="2160" y="119213"/>
                  </a:cubicBezTo>
                  <a:lnTo>
                    <a:pt x="2160" y="125634"/>
                  </a:lnTo>
                  <a:cubicBezTo>
                    <a:pt x="2516" y="125634"/>
                    <a:pt x="15001" y="124920"/>
                    <a:pt x="22134" y="124920"/>
                  </a:cubicBezTo>
                  <a:cubicBezTo>
                    <a:pt x="28912" y="124920"/>
                    <a:pt x="35510" y="125099"/>
                    <a:pt x="42288" y="125634"/>
                  </a:cubicBezTo>
                  <a:lnTo>
                    <a:pt x="42288" y="119213"/>
                  </a:lnTo>
                  <a:cubicBezTo>
                    <a:pt x="30695" y="119213"/>
                    <a:pt x="28912" y="119213"/>
                    <a:pt x="28912" y="111544"/>
                  </a:cubicBezTo>
                  <a:lnTo>
                    <a:pt x="28912" y="55187"/>
                  </a:lnTo>
                  <a:lnTo>
                    <a:pt x="73142" y="55187"/>
                  </a:lnTo>
                  <a:lnTo>
                    <a:pt x="73142" y="111544"/>
                  </a:lnTo>
                  <a:cubicBezTo>
                    <a:pt x="73142" y="119213"/>
                    <a:pt x="71358" y="119213"/>
                    <a:pt x="59766" y="119213"/>
                  </a:cubicBezTo>
                  <a:lnTo>
                    <a:pt x="59766" y="125634"/>
                  </a:lnTo>
                  <a:cubicBezTo>
                    <a:pt x="60657" y="125634"/>
                    <a:pt x="72785" y="124920"/>
                    <a:pt x="80097" y="124920"/>
                  </a:cubicBezTo>
                  <a:cubicBezTo>
                    <a:pt x="87766" y="124920"/>
                    <a:pt x="95613" y="125277"/>
                    <a:pt x="103282" y="125634"/>
                  </a:cubicBezTo>
                  <a:lnTo>
                    <a:pt x="103282" y="119213"/>
                  </a:lnTo>
                  <a:lnTo>
                    <a:pt x="99715" y="119213"/>
                  </a:lnTo>
                  <a:cubicBezTo>
                    <a:pt x="86518" y="119213"/>
                    <a:pt x="86518" y="117251"/>
                    <a:pt x="86518" y="111188"/>
                  </a:cubicBezTo>
                  <a:lnTo>
                    <a:pt x="86518" y="55187"/>
                  </a:lnTo>
                  <a:close/>
                  <a:moveTo>
                    <a:pt x="28198" y="48766"/>
                  </a:moveTo>
                  <a:lnTo>
                    <a:pt x="28198" y="29326"/>
                  </a:lnTo>
                  <a:cubicBezTo>
                    <a:pt x="28198" y="12026"/>
                    <a:pt x="45676" y="5071"/>
                    <a:pt x="58874" y="5071"/>
                  </a:cubicBezTo>
                  <a:cubicBezTo>
                    <a:pt x="60479" y="5071"/>
                    <a:pt x="68148" y="5071"/>
                    <a:pt x="74033" y="7924"/>
                  </a:cubicBezTo>
                  <a:cubicBezTo>
                    <a:pt x="72072" y="8638"/>
                    <a:pt x="69040" y="10956"/>
                    <a:pt x="69040" y="15593"/>
                  </a:cubicBezTo>
                  <a:cubicBezTo>
                    <a:pt x="69040" y="18090"/>
                    <a:pt x="69931" y="21122"/>
                    <a:pt x="73498" y="22906"/>
                  </a:cubicBezTo>
                  <a:cubicBezTo>
                    <a:pt x="73142" y="24689"/>
                    <a:pt x="73142" y="27008"/>
                    <a:pt x="73142" y="28791"/>
                  </a:cubicBezTo>
                  <a:lnTo>
                    <a:pt x="73142" y="48766"/>
                  </a:lnTo>
                  <a:lnTo>
                    <a:pt x="28198" y="48766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2" name="Freeform 1221">
              <a:extLst>
                <a:ext uri="{FF2B5EF4-FFF2-40B4-BE49-F238E27FC236}">
                  <a16:creationId xmlns:a16="http://schemas.microsoft.com/office/drawing/2014/main" id="{CFE50F33-8CA8-DB9E-4813-DEF88C1CB8D6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1034964" y="2215078"/>
              <a:ext cx="99110" cy="254782"/>
            </a:xfrm>
            <a:custGeom>
              <a:avLst/>
              <a:gdLst>
                <a:gd name="csX0" fmla="*/ 98040 w 99110"/>
                <a:gd name="csY0" fmla="*/ 9756 h 254782"/>
                <a:gd name="csX1" fmla="*/ 99314 w 99110"/>
                <a:gd name="csY1" fmla="*/ 5170 h 254782"/>
                <a:gd name="csX2" fmla="*/ 94218 w 99110"/>
                <a:gd name="csY2" fmla="*/ 75 h 254782"/>
                <a:gd name="csX3" fmla="*/ 89887 w 99110"/>
                <a:gd name="csY3" fmla="*/ 2368 h 254782"/>
                <a:gd name="csX4" fmla="*/ 1477 w 99110"/>
                <a:gd name="csY4" fmla="*/ 245175 h 254782"/>
                <a:gd name="csX5" fmla="*/ 204 w 99110"/>
                <a:gd name="csY5" fmla="*/ 249761 h 254782"/>
                <a:gd name="csX6" fmla="*/ 5299 w 99110"/>
                <a:gd name="csY6" fmla="*/ 254857 h 254782"/>
                <a:gd name="csX7" fmla="*/ 10904 w 99110"/>
                <a:gd name="csY7" fmla="*/ 248742 h 254782"/>
                <a:gd name="csX8" fmla="*/ 98040 w 99110"/>
                <a:gd name="csY8" fmla="*/ 9756 h 254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9110" h="254782">
                  <a:moveTo>
                    <a:pt x="98040" y="9756"/>
                  </a:moveTo>
                  <a:cubicBezTo>
                    <a:pt x="99314" y="6444"/>
                    <a:pt x="99314" y="5425"/>
                    <a:pt x="99314" y="5170"/>
                  </a:cubicBezTo>
                  <a:cubicBezTo>
                    <a:pt x="99314" y="2368"/>
                    <a:pt x="97020" y="75"/>
                    <a:pt x="94218" y="75"/>
                  </a:cubicBezTo>
                  <a:cubicBezTo>
                    <a:pt x="92434" y="75"/>
                    <a:pt x="90651" y="839"/>
                    <a:pt x="89887" y="2368"/>
                  </a:cubicBezTo>
                  <a:lnTo>
                    <a:pt x="1477" y="245175"/>
                  </a:lnTo>
                  <a:cubicBezTo>
                    <a:pt x="204" y="248487"/>
                    <a:pt x="204" y="249506"/>
                    <a:pt x="204" y="249761"/>
                  </a:cubicBezTo>
                  <a:cubicBezTo>
                    <a:pt x="204" y="252564"/>
                    <a:pt x="2497" y="254857"/>
                    <a:pt x="5299" y="254857"/>
                  </a:cubicBezTo>
                  <a:cubicBezTo>
                    <a:pt x="8611" y="254857"/>
                    <a:pt x="9376" y="253073"/>
                    <a:pt x="10904" y="248742"/>
                  </a:cubicBezTo>
                  <a:lnTo>
                    <a:pt x="98040" y="9756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3" name="Freeform 1222">
              <a:extLst>
                <a:ext uri="{FF2B5EF4-FFF2-40B4-BE49-F238E27FC236}">
                  <a16:creationId xmlns:a16="http://schemas.microsoft.com/office/drawing/2014/main" id="{A791B5BD-4074-74A3-2952-866B4C51AA1A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1151400" y="2293551"/>
              <a:ext cx="151085" cy="115416"/>
            </a:xfrm>
            <a:custGeom>
              <a:avLst/>
              <a:gdLst>
                <a:gd name="csX0" fmla="*/ 151294 w 151085"/>
                <a:gd name="csY0" fmla="*/ 17909 h 115416"/>
                <a:gd name="csX1" fmla="*/ 141103 w 151085"/>
                <a:gd name="csY1" fmla="*/ 75 h 115416"/>
                <a:gd name="csX2" fmla="*/ 127599 w 151085"/>
                <a:gd name="csY2" fmla="*/ 12049 h 115416"/>
                <a:gd name="csX3" fmla="*/ 131421 w 151085"/>
                <a:gd name="csY3" fmla="*/ 19693 h 115416"/>
                <a:gd name="csX4" fmla="*/ 140338 w 151085"/>
                <a:gd name="csY4" fmla="*/ 41095 h 115416"/>
                <a:gd name="csX5" fmla="*/ 127599 w 151085"/>
                <a:gd name="csY5" fmla="*/ 77528 h 115416"/>
                <a:gd name="csX6" fmla="*/ 98554 w 151085"/>
                <a:gd name="csY6" fmla="*/ 97147 h 115416"/>
                <a:gd name="csX7" fmla="*/ 73840 w 151085"/>
                <a:gd name="csY7" fmla="*/ 74216 h 115416"/>
                <a:gd name="csX8" fmla="*/ 82503 w 151085"/>
                <a:gd name="csY8" fmla="*/ 44152 h 115416"/>
                <a:gd name="csX9" fmla="*/ 77917 w 151085"/>
                <a:gd name="csY9" fmla="*/ 38547 h 115416"/>
                <a:gd name="csX10" fmla="*/ 71038 w 151085"/>
                <a:gd name="csY10" fmla="*/ 42878 h 115416"/>
                <a:gd name="csX11" fmla="*/ 65178 w 151085"/>
                <a:gd name="csY11" fmla="*/ 73707 h 115416"/>
                <a:gd name="csX12" fmla="*/ 30527 w 151085"/>
                <a:gd name="csY12" fmla="*/ 97147 h 115416"/>
                <a:gd name="csX13" fmla="*/ 8361 w 151085"/>
                <a:gd name="csY13" fmla="*/ 67847 h 115416"/>
                <a:gd name="csX14" fmla="*/ 34349 w 151085"/>
                <a:gd name="csY14" fmla="*/ 5935 h 115416"/>
                <a:gd name="csX15" fmla="*/ 29508 w 151085"/>
                <a:gd name="csY15" fmla="*/ 1094 h 115416"/>
                <a:gd name="csX16" fmla="*/ 22884 w 151085"/>
                <a:gd name="csY16" fmla="*/ 6699 h 115416"/>
                <a:gd name="csX17" fmla="*/ 208 w 151085"/>
                <a:gd name="csY17" fmla="*/ 79057 h 115416"/>
                <a:gd name="csX18" fmla="*/ 26961 w 151085"/>
                <a:gd name="csY18" fmla="*/ 115491 h 115416"/>
                <a:gd name="csX19" fmla="*/ 66197 w 151085"/>
                <a:gd name="csY19" fmla="*/ 88739 h 115416"/>
                <a:gd name="csX20" fmla="*/ 94223 w 151085"/>
                <a:gd name="csY20" fmla="*/ 115491 h 115416"/>
                <a:gd name="csX21" fmla="*/ 135498 w 151085"/>
                <a:gd name="csY21" fmla="*/ 80841 h 115416"/>
                <a:gd name="csX22" fmla="*/ 151294 w 151085"/>
                <a:gd name="csY22" fmla="*/ 17909 h 115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51085" h="115416">
                  <a:moveTo>
                    <a:pt x="151294" y="17909"/>
                  </a:moveTo>
                  <a:cubicBezTo>
                    <a:pt x="151294" y="6444"/>
                    <a:pt x="146708" y="75"/>
                    <a:pt x="141103" y="75"/>
                  </a:cubicBezTo>
                  <a:cubicBezTo>
                    <a:pt x="134478" y="75"/>
                    <a:pt x="127599" y="6189"/>
                    <a:pt x="127599" y="12049"/>
                  </a:cubicBezTo>
                  <a:cubicBezTo>
                    <a:pt x="127599" y="14597"/>
                    <a:pt x="128873" y="17400"/>
                    <a:pt x="131421" y="19693"/>
                  </a:cubicBezTo>
                  <a:cubicBezTo>
                    <a:pt x="135752" y="23515"/>
                    <a:pt x="140338" y="30394"/>
                    <a:pt x="140338" y="41095"/>
                  </a:cubicBezTo>
                  <a:cubicBezTo>
                    <a:pt x="140338" y="51286"/>
                    <a:pt x="135498" y="65808"/>
                    <a:pt x="127599" y="77528"/>
                  </a:cubicBezTo>
                  <a:cubicBezTo>
                    <a:pt x="119956" y="88484"/>
                    <a:pt x="110529" y="97147"/>
                    <a:pt x="98554" y="97147"/>
                  </a:cubicBezTo>
                  <a:cubicBezTo>
                    <a:pt x="84032" y="97147"/>
                    <a:pt x="76133" y="87975"/>
                    <a:pt x="73840" y="74216"/>
                  </a:cubicBezTo>
                  <a:cubicBezTo>
                    <a:pt x="76643" y="67592"/>
                    <a:pt x="82503" y="51286"/>
                    <a:pt x="82503" y="44152"/>
                  </a:cubicBezTo>
                  <a:cubicBezTo>
                    <a:pt x="82503" y="41095"/>
                    <a:pt x="81229" y="38547"/>
                    <a:pt x="77917" y="38547"/>
                  </a:cubicBezTo>
                  <a:cubicBezTo>
                    <a:pt x="75879" y="38547"/>
                    <a:pt x="73076" y="39056"/>
                    <a:pt x="71038" y="42878"/>
                  </a:cubicBezTo>
                  <a:cubicBezTo>
                    <a:pt x="68235" y="47974"/>
                    <a:pt x="65178" y="64535"/>
                    <a:pt x="65178" y="73707"/>
                  </a:cubicBezTo>
                  <a:cubicBezTo>
                    <a:pt x="56770" y="85682"/>
                    <a:pt x="46579" y="97147"/>
                    <a:pt x="30527" y="97147"/>
                  </a:cubicBezTo>
                  <a:cubicBezTo>
                    <a:pt x="13712" y="97147"/>
                    <a:pt x="8361" y="82115"/>
                    <a:pt x="8361" y="67847"/>
                  </a:cubicBezTo>
                  <a:cubicBezTo>
                    <a:pt x="8361" y="35999"/>
                    <a:pt x="34349" y="9247"/>
                    <a:pt x="34349" y="5935"/>
                  </a:cubicBezTo>
                  <a:cubicBezTo>
                    <a:pt x="34349" y="3132"/>
                    <a:pt x="32311" y="1094"/>
                    <a:pt x="29508" y="1094"/>
                  </a:cubicBezTo>
                  <a:cubicBezTo>
                    <a:pt x="26196" y="1094"/>
                    <a:pt x="24413" y="4406"/>
                    <a:pt x="22884" y="6699"/>
                  </a:cubicBezTo>
                  <a:cubicBezTo>
                    <a:pt x="9890" y="25553"/>
                    <a:pt x="208" y="55872"/>
                    <a:pt x="208" y="79057"/>
                  </a:cubicBezTo>
                  <a:cubicBezTo>
                    <a:pt x="208" y="96637"/>
                    <a:pt x="6068" y="115491"/>
                    <a:pt x="26961" y="115491"/>
                  </a:cubicBezTo>
                  <a:cubicBezTo>
                    <a:pt x="45050" y="115491"/>
                    <a:pt x="57025" y="102752"/>
                    <a:pt x="66197" y="88739"/>
                  </a:cubicBezTo>
                  <a:cubicBezTo>
                    <a:pt x="68490" y="103516"/>
                    <a:pt x="78426" y="115491"/>
                    <a:pt x="94223" y="115491"/>
                  </a:cubicBezTo>
                  <a:cubicBezTo>
                    <a:pt x="114096" y="115491"/>
                    <a:pt x="126325" y="99949"/>
                    <a:pt x="135498" y="80841"/>
                  </a:cubicBezTo>
                  <a:cubicBezTo>
                    <a:pt x="141612" y="68356"/>
                    <a:pt x="151294" y="33706"/>
                    <a:pt x="151294" y="17909"/>
                  </a:cubicBez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4" name="Freeform 1223">
              <a:extLst>
                <a:ext uri="{FF2B5EF4-FFF2-40B4-BE49-F238E27FC236}">
                  <a16:creationId xmlns:a16="http://schemas.microsoft.com/office/drawing/2014/main" id="{44020EFB-9EC0-B65A-97E3-933A951CCCC3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325704" y="2182545"/>
              <a:ext cx="82039" cy="121989"/>
            </a:xfrm>
            <a:custGeom>
              <a:avLst/>
              <a:gdLst>
                <a:gd name="csX0" fmla="*/ 39273 w 82039"/>
                <a:gd name="csY0" fmla="*/ 58925 h 121989"/>
                <a:gd name="csX1" fmla="*/ 63172 w 82039"/>
                <a:gd name="csY1" fmla="*/ 87639 h 121989"/>
                <a:gd name="csX2" fmla="*/ 39986 w 82039"/>
                <a:gd name="csY2" fmla="*/ 116353 h 121989"/>
                <a:gd name="csX3" fmla="*/ 9667 w 82039"/>
                <a:gd name="csY3" fmla="*/ 103869 h 121989"/>
                <a:gd name="csX4" fmla="*/ 20012 w 82039"/>
                <a:gd name="csY4" fmla="*/ 93881 h 121989"/>
                <a:gd name="csX5" fmla="*/ 10202 w 82039"/>
                <a:gd name="csY5" fmla="*/ 84072 h 121989"/>
                <a:gd name="csX6" fmla="*/ 215 w 82039"/>
                <a:gd name="csY6" fmla="*/ 94416 h 121989"/>
                <a:gd name="csX7" fmla="*/ 40343 w 82039"/>
                <a:gd name="csY7" fmla="*/ 122060 h 121989"/>
                <a:gd name="csX8" fmla="*/ 82255 w 82039"/>
                <a:gd name="csY8" fmla="*/ 87639 h 121989"/>
                <a:gd name="csX9" fmla="*/ 51222 w 82039"/>
                <a:gd name="csY9" fmla="*/ 55715 h 121989"/>
                <a:gd name="csX10" fmla="*/ 76726 w 82039"/>
                <a:gd name="csY10" fmla="*/ 24683 h 121989"/>
                <a:gd name="csX11" fmla="*/ 40700 w 82039"/>
                <a:gd name="csY11" fmla="*/ 71 h 121989"/>
                <a:gd name="csX12" fmla="*/ 5744 w 82039"/>
                <a:gd name="csY12" fmla="*/ 23969 h 121989"/>
                <a:gd name="csX13" fmla="*/ 15018 w 82039"/>
                <a:gd name="csY13" fmla="*/ 33422 h 121989"/>
                <a:gd name="csX14" fmla="*/ 24114 w 82039"/>
                <a:gd name="csY14" fmla="*/ 24326 h 121989"/>
                <a:gd name="csX15" fmla="*/ 15018 w 82039"/>
                <a:gd name="csY15" fmla="*/ 15052 h 121989"/>
                <a:gd name="csX16" fmla="*/ 40165 w 82039"/>
                <a:gd name="csY16" fmla="*/ 5243 h 121989"/>
                <a:gd name="csX17" fmla="*/ 59426 w 82039"/>
                <a:gd name="csY17" fmla="*/ 24683 h 121989"/>
                <a:gd name="csX18" fmla="*/ 52292 w 82039"/>
                <a:gd name="csY18" fmla="*/ 45906 h 121989"/>
                <a:gd name="csX19" fmla="*/ 32496 w 82039"/>
                <a:gd name="csY19" fmla="*/ 53575 h 121989"/>
                <a:gd name="csX20" fmla="*/ 26789 w 82039"/>
                <a:gd name="csY20" fmla="*/ 54110 h 121989"/>
                <a:gd name="csX21" fmla="*/ 25005 w 82039"/>
                <a:gd name="csY21" fmla="*/ 56428 h 121989"/>
                <a:gd name="csX22" fmla="*/ 29642 w 82039"/>
                <a:gd name="csY22" fmla="*/ 58925 h 121989"/>
                <a:gd name="csX23" fmla="*/ 39273 w 82039"/>
                <a:gd name="csY23" fmla="*/ 58925 h 121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2039" h="121989">
                  <a:moveTo>
                    <a:pt x="39273" y="58925"/>
                  </a:moveTo>
                  <a:cubicBezTo>
                    <a:pt x="53184" y="58925"/>
                    <a:pt x="63172" y="68556"/>
                    <a:pt x="63172" y="87639"/>
                  </a:cubicBezTo>
                  <a:cubicBezTo>
                    <a:pt x="63172" y="109754"/>
                    <a:pt x="50331" y="116353"/>
                    <a:pt x="39986" y="116353"/>
                  </a:cubicBezTo>
                  <a:cubicBezTo>
                    <a:pt x="32853" y="116353"/>
                    <a:pt x="17158" y="114391"/>
                    <a:pt x="9667" y="103869"/>
                  </a:cubicBezTo>
                  <a:cubicBezTo>
                    <a:pt x="18050" y="103512"/>
                    <a:pt x="20012" y="97627"/>
                    <a:pt x="20012" y="93881"/>
                  </a:cubicBezTo>
                  <a:cubicBezTo>
                    <a:pt x="20012" y="88174"/>
                    <a:pt x="15731" y="84072"/>
                    <a:pt x="10202" y="84072"/>
                  </a:cubicBezTo>
                  <a:cubicBezTo>
                    <a:pt x="5209" y="84072"/>
                    <a:pt x="215" y="87104"/>
                    <a:pt x="215" y="94416"/>
                  </a:cubicBezTo>
                  <a:cubicBezTo>
                    <a:pt x="215" y="111181"/>
                    <a:pt x="18763" y="122060"/>
                    <a:pt x="40343" y="122060"/>
                  </a:cubicBezTo>
                  <a:cubicBezTo>
                    <a:pt x="65133" y="122060"/>
                    <a:pt x="82255" y="105474"/>
                    <a:pt x="82255" y="87639"/>
                  </a:cubicBezTo>
                  <a:cubicBezTo>
                    <a:pt x="82255" y="73728"/>
                    <a:pt x="70841" y="59817"/>
                    <a:pt x="51222" y="55715"/>
                  </a:cubicBezTo>
                  <a:cubicBezTo>
                    <a:pt x="69949" y="48938"/>
                    <a:pt x="76726" y="35562"/>
                    <a:pt x="76726" y="24683"/>
                  </a:cubicBezTo>
                  <a:cubicBezTo>
                    <a:pt x="76726" y="10593"/>
                    <a:pt x="60496" y="71"/>
                    <a:pt x="40700" y="71"/>
                  </a:cubicBezTo>
                  <a:cubicBezTo>
                    <a:pt x="20903" y="71"/>
                    <a:pt x="5744" y="9701"/>
                    <a:pt x="5744" y="23969"/>
                  </a:cubicBezTo>
                  <a:cubicBezTo>
                    <a:pt x="5744" y="30033"/>
                    <a:pt x="9667" y="33422"/>
                    <a:pt x="15018" y="33422"/>
                  </a:cubicBezTo>
                  <a:cubicBezTo>
                    <a:pt x="20547" y="33422"/>
                    <a:pt x="24114" y="29320"/>
                    <a:pt x="24114" y="24326"/>
                  </a:cubicBezTo>
                  <a:cubicBezTo>
                    <a:pt x="24114" y="19154"/>
                    <a:pt x="20547" y="15408"/>
                    <a:pt x="15018" y="15052"/>
                  </a:cubicBezTo>
                  <a:cubicBezTo>
                    <a:pt x="21260" y="7204"/>
                    <a:pt x="33566" y="5243"/>
                    <a:pt x="40165" y="5243"/>
                  </a:cubicBezTo>
                  <a:cubicBezTo>
                    <a:pt x="48190" y="5243"/>
                    <a:pt x="59426" y="9166"/>
                    <a:pt x="59426" y="24683"/>
                  </a:cubicBezTo>
                  <a:cubicBezTo>
                    <a:pt x="59426" y="32173"/>
                    <a:pt x="56929" y="40377"/>
                    <a:pt x="52292" y="45906"/>
                  </a:cubicBezTo>
                  <a:cubicBezTo>
                    <a:pt x="46407" y="52683"/>
                    <a:pt x="41413" y="53040"/>
                    <a:pt x="32496" y="53575"/>
                  </a:cubicBezTo>
                  <a:cubicBezTo>
                    <a:pt x="28037" y="53932"/>
                    <a:pt x="27680" y="53932"/>
                    <a:pt x="26789" y="54110"/>
                  </a:cubicBezTo>
                  <a:cubicBezTo>
                    <a:pt x="26432" y="54110"/>
                    <a:pt x="25005" y="54467"/>
                    <a:pt x="25005" y="56428"/>
                  </a:cubicBezTo>
                  <a:cubicBezTo>
                    <a:pt x="25005" y="58925"/>
                    <a:pt x="26610" y="58925"/>
                    <a:pt x="29642" y="58925"/>
                  </a:cubicBezTo>
                  <a:lnTo>
                    <a:pt x="39273" y="58925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5" name="Freeform 1224">
              <a:extLst>
                <a:ext uri="{FF2B5EF4-FFF2-40B4-BE49-F238E27FC236}">
                  <a16:creationId xmlns:a16="http://schemas.microsoft.com/office/drawing/2014/main" id="{97E9F596-8BD5-558E-6DDA-D814779A6E23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318703" y="2345378"/>
              <a:ext cx="72230" cy="125556"/>
            </a:xfrm>
            <a:custGeom>
              <a:avLst/>
              <a:gdLst>
                <a:gd name="csX0" fmla="*/ 35527 w 72230"/>
                <a:gd name="csY0" fmla="*/ 5428 h 125556"/>
                <a:gd name="csX1" fmla="*/ 36241 w 72230"/>
                <a:gd name="csY1" fmla="*/ 2574 h 125556"/>
                <a:gd name="csX2" fmla="*/ 33387 w 72230"/>
                <a:gd name="csY2" fmla="*/ 77 h 125556"/>
                <a:gd name="csX3" fmla="*/ 10559 w 72230"/>
                <a:gd name="csY3" fmla="*/ 1861 h 125556"/>
                <a:gd name="csX4" fmla="*/ 6635 w 72230"/>
                <a:gd name="csY4" fmla="*/ 5963 h 125556"/>
                <a:gd name="csX5" fmla="*/ 11272 w 72230"/>
                <a:gd name="csY5" fmla="*/ 8460 h 125556"/>
                <a:gd name="csX6" fmla="*/ 19833 w 72230"/>
                <a:gd name="csY6" fmla="*/ 11135 h 125556"/>
                <a:gd name="csX7" fmla="*/ 16979 w 72230"/>
                <a:gd name="csY7" fmla="*/ 23619 h 125556"/>
                <a:gd name="csX8" fmla="*/ 12877 w 72230"/>
                <a:gd name="csY8" fmla="*/ 40027 h 125556"/>
                <a:gd name="csX9" fmla="*/ 1106 w 72230"/>
                <a:gd name="csY9" fmla="*/ 87467 h 125556"/>
                <a:gd name="csX10" fmla="*/ 215 w 72230"/>
                <a:gd name="csY10" fmla="*/ 96206 h 125556"/>
                <a:gd name="csX11" fmla="*/ 26432 w 72230"/>
                <a:gd name="csY11" fmla="*/ 125634 h 125556"/>
                <a:gd name="csX12" fmla="*/ 72445 w 72230"/>
                <a:gd name="csY12" fmla="*/ 74983 h 125556"/>
                <a:gd name="csX13" fmla="*/ 45693 w 72230"/>
                <a:gd name="csY13" fmla="*/ 45199 h 125556"/>
                <a:gd name="csX14" fmla="*/ 23221 w 72230"/>
                <a:gd name="csY14" fmla="*/ 55008 h 125556"/>
                <a:gd name="csX15" fmla="*/ 35527 w 72230"/>
                <a:gd name="csY15" fmla="*/ 5428 h 125556"/>
                <a:gd name="csX16" fmla="*/ 26610 w 72230"/>
                <a:gd name="csY16" fmla="*/ 120640 h 125556"/>
                <a:gd name="csX17" fmla="*/ 12877 w 72230"/>
                <a:gd name="csY17" fmla="*/ 102449 h 125556"/>
                <a:gd name="csX18" fmla="*/ 19476 w 72230"/>
                <a:gd name="csY18" fmla="*/ 69633 h 125556"/>
                <a:gd name="csX19" fmla="*/ 23935 w 72230"/>
                <a:gd name="csY19" fmla="*/ 61964 h 125556"/>
                <a:gd name="csX20" fmla="*/ 45158 w 72230"/>
                <a:gd name="csY20" fmla="*/ 50193 h 125556"/>
                <a:gd name="csX21" fmla="*/ 58178 w 72230"/>
                <a:gd name="csY21" fmla="*/ 67493 h 125556"/>
                <a:gd name="csX22" fmla="*/ 48903 w 72230"/>
                <a:gd name="csY22" fmla="*/ 103340 h 125556"/>
                <a:gd name="csX23" fmla="*/ 26610 w 72230"/>
                <a:gd name="csY23" fmla="*/ 120640 h 125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2230" h="125556">
                  <a:moveTo>
                    <a:pt x="35527" y="5428"/>
                  </a:moveTo>
                  <a:cubicBezTo>
                    <a:pt x="35706" y="5071"/>
                    <a:pt x="36241" y="2752"/>
                    <a:pt x="36241" y="2574"/>
                  </a:cubicBezTo>
                  <a:cubicBezTo>
                    <a:pt x="36241" y="1682"/>
                    <a:pt x="35527" y="77"/>
                    <a:pt x="33387" y="77"/>
                  </a:cubicBezTo>
                  <a:cubicBezTo>
                    <a:pt x="29820" y="77"/>
                    <a:pt x="15017" y="1504"/>
                    <a:pt x="10559" y="1861"/>
                  </a:cubicBezTo>
                  <a:cubicBezTo>
                    <a:pt x="9132" y="2039"/>
                    <a:pt x="6635" y="2217"/>
                    <a:pt x="6635" y="5963"/>
                  </a:cubicBezTo>
                  <a:cubicBezTo>
                    <a:pt x="6635" y="8460"/>
                    <a:pt x="9132" y="8460"/>
                    <a:pt x="11272" y="8460"/>
                  </a:cubicBezTo>
                  <a:cubicBezTo>
                    <a:pt x="19833" y="8460"/>
                    <a:pt x="19833" y="9708"/>
                    <a:pt x="19833" y="11135"/>
                  </a:cubicBezTo>
                  <a:cubicBezTo>
                    <a:pt x="19833" y="12383"/>
                    <a:pt x="18049" y="19517"/>
                    <a:pt x="16979" y="23619"/>
                  </a:cubicBezTo>
                  <a:lnTo>
                    <a:pt x="12877" y="40027"/>
                  </a:lnTo>
                  <a:cubicBezTo>
                    <a:pt x="11272" y="46091"/>
                    <a:pt x="1463" y="85149"/>
                    <a:pt x="1106" y="87467"/>
                  </a:cubicBezTo>
                  <a:cubicBezTo>
                    <a:pt x="215" y="91748"/>
                    <a:pt x="215" y="94066"/>
                    <a:pt x="215" y="96206"/>
                  </a:cubicBezTo>
                  <a:cubicBezTo>
                    <a:pt x="215" y="114220"/>
                    <a:pt x="11629" y="125634"/>
                    <a:pt x="26432" y="125634"/>
                  </a:cubicBezTo>
                  <a:cubicBezTo>
                    <a:pt x="48725" y="125634"/>
                    <a:pt x="72445" y="101379"/>
                    <a:pt x="72445" y="74983"/>
                  </a:cubicBezTo>
                  <a:cubicBezTo>
                    <a:pt x="72445" y="54116"/>
                    <a:pt x="57999" y="45199"/>
                    <a:pt x="45693" y="45199"/>
                  </a:cubicBezTo>
                  <a:cubicBezTo>
                    <a:pt x="36419" y="45199"/>
                    <a:pt x="28572" y="50371"/>
                    <a:pt x="23221" y="55008"/>
                  </a:cubicBezTo>
                  <a:lnTo>
                    <a:pt x="35527" y="5428"/>
                  </a:lnTo>
                  <a:close/>
                  <a:moveTo>
                    <a:pt x="26610" y="120640"/>
                  </a:moveTo>
                  <a:cubicBezTo>
                    <a:pt x="17871" y="120640"/>
                    <a:pt x="12877" y="112971"/>
                    <a:pt x="12877" y="102449"/>
                  </a:cubicBezTo>
                  <a:cubicBezTo>
                    <a:pt x="12877" y="95850"/>
                    <a:pt x="14482" y="89786"/>
                    <a:pt x="19476" y="69633"/>
                  </a:cubicBezTo>
                  <a:cubicBezTo>
                    <a:pt x="20546" y="66244"/>
                    <a:pt x="20546" y="65887"/>
                    <a:pt x="23935" y="61964"/>
                  </a:cubicBezTo>
                  <a:cubicBezTo>
                    <a:pt x="30712" y="54116"/>
                    <a:pt x="38738" y="50193"/>
                    <a:pt x="45158" y="50193"/>
                  </a:cubicBezTo>
                  <a:cubicBezTo>
                    <a:pt x="52114" y="50193"/>
                    <a:pt x="58178" y="55365"/>
                    <a:pt x="58178" y="67493"/>
                  </a:cubicBezTo>
                  <a:cubicBezTo>
                    <a:pt x="58178" y="74805"/>
                    <a:pt x="54254" y="92996"/>
                    <a:pt x="48903" y="103340"/>
                  </a:cubicBezTo>
                  <a:cubicBezTo>
                    <a:pt x="44623" y="112079"/>
                    <a:pt x="35706" y="120640"/>
                    <a:pt x="26610" y="120640"/>
                  </a:cubicBez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6" name="Freeform 1225">
              <a:extLst>
                <a:ext uri="{FF2B5EF4-FFF2-40B4-BE49-F238E27FC236}">
                  <a16:creationId xmlns:a16="http://schemas.microsoft.com/office/drawing/2014/main" id="{89163E3C-5CE9-4278-C294-20B64801D478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1515410" y="2312660"/>
              <a:ext cx="169429" cy="59619"/>
            </a:xfrm>
            <a:custGeom>
              <a:avLst/>
              <a:gdLst>
                <a:gd name="csX0" fmla="*/ 160989 w 169429"/>
                <a:gd name="csY0" fmla="*/ 10266 h 59619"/>
                <a:gd name="csX1" fmla="*/ 169652 w 169429"/>
                <a:gd name="csY1" fmla="*/ 5170 h 59619"/>
                <a:gd name="csX2" fmla="*/ 161244 w 169429"/>
                <a:gd name="csY2" fmla="*/ 75 h 59619"/>
                <a:gd name="csX3" fmla="*/ 8630 w 169429"/>
                <a:gd name="csY3" fmla="*/ 75 h 59619"/>
                <a:gd name="csX4" fmla="*/ 222 w 169429"/>
                <a:gd name="csY4" fmla="*/ 5170 h 59619"/>
                <a:gd name="csX5" fmla="*/ 8885 w 169429"/>
                <a:gd name="csY5" fmla="*/ 10266 h 59619"/>
                <a:gd name="csX6" fmla="*/ 160989 w 169429"/>
                <a:gd name="csY6" fmla="*/ 10266 h 59619"/>
                <a:gd name="csX7" fmla="*/ 161244 w 169429"/>
                <a:gd name="csY7" fmla="*/ 59694 h 59619"/>
                <a:gd name="csX8" fmla="*/ 169652 w 169429"/>
                <a:gd name="csY8" fmla="*/ 54598 h 59619"/>
                <a:gd name="csX9" fmla="*/ 160989 w 169429"/>
                <a:gd name="csY9" fmla="*/ 49502 h 59619"/>
                <a:gd name="csX10" fmla="*/ 8885 w 169429"/>
                <a:gd name="csY10" fmla="*/ 49502 h 59619"/>
                <a:gd name="csX11" fmla="*/ 222 w 169429"/>
                <a:gd name="csY11" fmla="*/ 54598 h 59619"/>
                <a:gd name="csX12" fmla="*/ 8630 w 169429"/>
                <a:gd name="csY12" fmla="*/ 59694 h 59619"/>
                <a:gd name="csX13" fmla="*/ 161244 w 169429"/>
                <a:gd name="csY13" fmla="*/ 59694 h 59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9429" h="59619">
                  <a:moveTo>
                    <a:pt x="160989" y="10266"/>
                  </a:moveTo>
                  <a:cubicBezTo>
                    <a:pt x="164811" y="10266"/>
                    <a:pt x="169652" y="10266"/>
                    <a:pt x="169652" y="5170"/>
                  </a:cubicBezTo>
                  <a:cubicBezTo>
                    <a:pt x="169652" y="75"/>
                    <a:pt x="164811" y="75"/>
                    <a:pt x="161244" y="75"/>
                  </a:cubicBezTo>
                  <a:lnTo>
                    <a:pt x="8630" y="75"/>
                  </a:lnTo>
                  <a:cubicBezTo>
                    <a:pt x="5063" y="75"/>
                    <a:pt x="222" y="75"/>
                    <a:pt x="222" y="5170"/>
                  </a:cubicBezTo>
                  <a:cubicBezTo>
                    <a:pt x="222" y="10266"/>
                    <a:pt x="5063" y="10266"/>
                    <a:pt x="8885" y="10266"/>
                  </a:cubicBezTo>
                  <a:lnTo>
                    <a:pt x="160989" y="10266"/>
                  </a:lnTo>
                  <a:close/>
                  <a:moveTo>
                    <a:pt x="161244" y="59694"/>
                  </a:moveTo>
                  <a:cubicBezTo>
                    <a:pt x="164811" y="59694"/>
                    <a:pt x="169652" y="59694"/>
                    <a:pt x="169652" y="54598"/>
                  </a:cubicBezTo>
                  <a:cubicBezTo>
                    <a:pt x="169652" y="49502"/>
                    <a:pt x="164811" y="49502"/>
                    <a:pt x="160989" y="49502"/>
                  </a:cubicBezTo>
                  <a:lnTo>
                    <a:pt x="8885" y="49502"/>
                  </a:lnTo>
                  <a:cubicBezTo>
                    <a:pt x="5063" y="49502"/>
                    <a:pt x="222" y="49502"/>
                    <a:pt x="222" y="54598"/>
                  </a:cubicBezTo>
                  <a:cubicBezTo>
                    <a:pt x="222" y="59694"/>
                    <a:pt x="5063" y="59694"/>
                    <a:pt x="8630" y="59694"/>
                  </a:cubicBezTo>
                  <a:lnTo>
                    <a:pt x="161244" y="59694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7" name="Freeform 1226">
              <a:extLst>
                <a:ext uri="{FF2B5EF4-FFF2-40B4-BE49-F238E27FC236}">
                  <a16:creationId xmlns:a16="http://schemas.microsoft.com/office/drawing/2014/main" id="{1E8C029E-2135-49A6-0D17-BFF5F16030E1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1795301" y="2215078"/>
              <a:ext cx="59109" cy="254782"/>
            </a:xfrm>
            <a:custGeom>
              <a:avLst/>
              <a:gdLst>
                <a:gd name="csX0" fmla="*/ 59342 w 59109"/>
                <a:gd name="csY0" fmla="*/ 252309 h 254782"/>
                <a:gd name="csX1" fmla="*/ 55011 w 59109"/>
                <a:gd name="csY1" fmla="*/ 246704 h 254782"/>
                <a:gd name="csX2" fmla="*/ 15010 w 59109"/>
                <a:gd name="csY2" fmla="*/ 127466 h 254782"/>
                <a:gd name="csX3" fmla="*/ 56030 w 59109"/>
                <a:gd name="csY3" fmla="*/ 6954 h 254782"/>
                <a:gd name="csX4" fmla="*/ 59342 w 59109"/>
                <a:gd name="csY4" fmla="*/ 2623 h 254782"/>
                <a:gd name="csX5" fmla="*/ 56794 w 59109"/>
                <a:gd name="csY5" fmla="*/ 75 h 254782"/>
                <a:gd name="csX6" fmla="*/ 16284 w 59109"/>
                <a:gd name="csY6" fmla="*/ 49757 h 254782"/>
                <a:gd name="csX7" fmla="*/ 233 w 59109"/>
                <a:gd name="csY7" fmla="*/ 127466 h 254782"/>
                <a:gd name="csX8" fmla="*/ 17048 w 59109"/>
                <a:gd name="csY8" fmla="*/ 206958 h 254782"/>
                <a:gd name="csX9" fmla="*/ 56794 w 59109"/>
                <a:gd name="csY9" fmla="*/ 254857 h 254782"/>
                <a:gd name="csX10" fmla="*/ 59342 w 59109"/>
                <a:gd name="csY10" fmla="*/ 252309 h 254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9109" h="254782">
                  <a:moveTo>
                    <a:pt x="59342" y="252309"/>
                  </a:moveTo>
                  <a:cubicBezTo>
                    <a:pt x="59342" y="251545"/>
                    <a:pt x="59342" y="251035"/>
                    <a:pt x="55011" y="246704"/>
                  </a:cubicBezTo>
                  <a:cubicBezTo>
                    <a:pt x="23163" y="214601"/>
                    <a:pt x="15010" y="166447"/>
                    <a:pt x="15010" y="127466"/>
                  </a:cubicBezTo>
                  <a:cubicBezTo>
                    <a:pt x="15010" y="83134"/>
                    <a:pt x="24692" y="38802"/>
                    <a:pt x="56030" y="6954"/>
                  </a:cubicBezTo>
                  <a:cubicBezTo>
                    <a:pt x="59342" y="3896"/>
                    <a:pt x="59342" y="3387"/>
                    <a:pt x="59342" y="2623"/>
                  </a:cubicBezTo>
                  <a:cubicBezTo>
                    <a:pt x="59342" y="839"/>
                    <a:pt x="58323" y="75"/>
                    <a:pt x="56794" y="75"/>
                  </a:cubicBezTo>
                  <a:cubicBezTo>
                    <a:pt x="54246" y="75"/>
                    <a:pt x="31316" y="17400"/>
                    <a:pt x="16284" y="49757"/>
                  </a:cubicBezTo>
                  <a:cubicBezTo>
                    <a:pt x="3290" y="77783"/>
                    <a:pt x="233" y="106064"/>
                    <a:pt x="233" y="127466"/>
                  </a:cubicBezTo>
                  <a:cubicBezTo>
                    <a:pt x="233" y="147339"/>
                    <a:pt x="3035" y="178167"/>
                    <a:pt x="17048" y="206958"/>
                  </a:cubicBezTo>
                  <a:cubicBezTo>
                    <a:pt x="32335" y="238296"/>
                    <a:pt x="54246" y="254857"/>
                    <a:pt x="56794" y="254857"/>
                  </a:cubicBezTo>
                  <a:cubicBezTo>
                    <a:pt x="58323" y="254857"/>
                    <a:pt x="59342" y="254092"/>
                    <a:pt x="59342" y="252309"/>
                  </a:cubicBez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8" name="Freeform 1227">
              <a:extLst>
                <a:ext uri="{FF2B5EF4-FFF2-40B4-BE49-F238E27FC236}">
                  <a16:creationId xmlns:a16="http://schemas.microsoft.com/office/drawing/2014/main" id="{729F2EC6-D2C1-9268-48BB-870705170EEF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1882663" y="2293551"/>
              <a:ext cx="120002" cy="112613"/>
            </a:xfrm>
            <a:custGeom>
              <a:avLst/>
              <a:gdLst>
                <a:gd name="csX0" fmla="*/ 43804 w 120002"/>
                <a:gd name="csY0" fmla="*/ 2877 h 112613"/>
                <a:gd name="csX1" fmla="*/ 40492 w 120002"/>
                <a:gd name="csY1" fmla="*/ 75 h 112613"/>
                <a:gd name="csX2" fmla="*/ 9409 w 120002"/>
                <a:gd name="csY2" fmla="*/ 2623 h 112613"/>
                <a:gd name="csX3" fmla="*/ 4568 w 120002"/>
                <a:gd name="csY3" fmla="*/ 7718 h 112613"/>
                <a:gd name="csX4" fmla="*/ 10683 w 120002"/>
                <a:gd name="csY4" fmla="*/ 10776 h 112613"/>
                <a:gd name="csX5" fmla="*/ 23422 w 120002"/>
                <a:gd name="csY5" fmla="*/ 15107 h 112613"/>
                <a:gd name="csX6" fmla="*/ 18581 w 120002"/>
                <a:gd name="csY6" fmla="*/ 35744 h 112613"/>
                <a:gd name="csX7" fmla="*/ 3039 w 120002"/>
                <a:gd name="csY7" fmla="*/ 98166 h 112613"/>
                <a:gd name="csX8" fmla="*/ 237 w 120002"/>
                <a:gd name="csY8" fmla="*/ 109631 h 112613"/>
                <a:gd name="csX9" fmla="*/ 4313 w 120002"/>
                <a:gd name="csY9" fmla="*/ 112688 h 112613"/>
                <a:gd name="csX10" fmla="*/ 7880 w 120002"/>
                <a:gd name="csY10" fmla="*/ 112688 h 112613"/>
                <a:gd name="csX11" fmla="*/ 79729 w 120002"/>
                <a:gd name="csY11" fmla="*/ 75235 h 112613"/>
                <a:gd name="csX12" fmla="*/ 120239 w 120002"/>
                <a:gd name="csY12" fmla="*/ 6954 h 112613"/>
                <a:gd name="csX13" fmla="*/ 112850 w 120002"/>
                <a:gd name="csY13" fmla="*/ 75 h 112613"/>
                <a:gd name="csX14" fmla="*/ 102914 w 120002"/>
                <a:gd name="csY14" fmla="*/ 8483 h 112613"/>
                <a:gd name="csX15" fmla="*/ 18836 w 120002"/>
                <a:gd name="csY15" fmla="*/ 104281 h 112613"/>
                <a:gd name="csX16" fmla="*/ 43804 w 120002"/>
                <a:gd name="csY16" fmla="*/ 2877 h 112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20002" h="112613">
                  <a:moveTo>
                    <a:pt x="43804" y="2877"/>
                  </a:moveTo>
                  <a:cubicBezTo>
                    <a:pt x="43804" y="2623"/>
                    <a:pt x="43804" y="75"/>
                    <a:pt x="40492" y="75"/>
                  </a:cubicBezTo>
                  <a:cubicBezTo>
                    <a:pt x="34632" y="75"/>
                    <a:pt x="16033" y="2113"/>
                    <a:pt x="9409" y="2623"/>
                  </a:cubicBezTo>
                  <a:cubicBezTo>
                    <a:pt x="7371" y="2877"/>
                    <a:pt x="4568" y="3132"/>
                    <a:pt x="4568" y="7718"/>
                  </a:cubicBezTo>
                  <a:cubicBezTo>
                    <a:pt x="4568" y="10776"/>
                    <a:pt x="6861" y="10776"/>
                    <a:pt x="10683" y="10776"/>
                  </a:cubicBezTo>
                  <a:cubicBezTo>
                    <a:pt x="22912" y="10776"/>
                    <a:pt x="23422" y="12559"/>
                    <a:pt x="23422" y="15107"/>
                  </a:cubicBezTo>
                  <a:cubicBezTo>
                    <a:pt x="23422" y="16890"/>
                    <a:pt x="20364" y="28865"/>
                    <a:pt x="18581" y="35744"/>
                  </a:cubicBezTo>
                  <a:lnTo>
                    <a:pt x="3039" y="98166"/>
                  </a:lnTo>
                  <a:cubicBezTo>
                    <a:pt x="2020" y="101988"/>
                    <a:pt x="237" y="109121"/>
                    <a:pt x="237" y="109631"/>
                  </a:cubicBezTo>
                  <a:cubicBezTo>
                    <a:pt x="237" y="112434"/>
                    <a:pt x="2784" y="112688"/>
                    <a:pt x="4313" y="112688"/>
                  </a:cubicBezTo>
                  <a:lnTo>
                    <a:pt x="7880" y="112688"/>
                  </a:lnTo>
                  <a:cubicBezTo>
                    <a:pt x="25715" y="109631"/>
                    <a:pt x="53486" y="99695"/>
                    <a:pt x="79729" y="75235"/>
                  </a:cubicBezTo>
                  <a:cubicBezTo>
                    <a:pt x="113360" y="43897"/>
                    <a:pt x="120239" y="9247"/>
                    <a:pt x="120239" y="6954"/>
                  </a:cubicBezTo>
                  <a:cubicBezTo>
                    <a:pt x="120239" y="2623"/>
                    <a:pt x="117181" y="75"/>
                    <a:pt x="112850" y="75"/>
                  </a:cubicBezTo>
                  <a:cubicBezTo>
                    <a:pt x="110812" y="75"/>
                    <a:pt x="104952" y="1094"/>
                    <a:pt x="102914" y="8483"/>
                  </a:cubicBezTo>
                  <a:cubicBezTo>
                    <a:pt x="86608" y="66318"/>
                    <a:pt x="47881" y="94854"/>
                    <a:pt x="18836" y="104281"/>
                  </a:cubicBezTo>
                  <a:lnTo>
                    <a:pt x="43804" y="2877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" name="Freeform 1228">
              <a:extLst>
                <a:ext uri="{FF2B5EF4-FFF2-40B4-BE49-F238E27FC236}">
                  <a16:creationId xmlns:a16="http://schemas.microsoft.com/office/drawing/2014/main" id="{7E49F95A-D70B-6EB3-C9D4-A9F5671FB84E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2020867" y="2182545"/>
              <a:ext cx="82039" cy="121989"/>
            </a:xfrm>
            <a:custGeom>
              <a:avLst/>
              <a:gdLst>
                <a:gd name="csX0" fmla="*/ 39300 w 82039"/>
                <a:gd name="csY0" fmla="*/ 58925 h 121989"/>
                <a:gd name="csX1" fmla="*/ 63199 w 82039"/>
                <a:gd name="csY1" fmla="*/ 87639 h 121989"/>
                <a:gd name="csX2" fmla="*/ 40014 w 82039"/>
                <a:gd name="csY2" fmla="*/ 116353 h 121989"/>
                <a:gd name="csX3" fmla="*/ 9695 w 82039"/>
                <a:gd name="csY3" fmla="*/ 103869 h 121989"/>
                <a:gd name="csX4" fmla="*/ 20039 w 82039"/>
                <a:gd name="csY4" fmla="*/ 93881 h 121989"/>
                <a:gd name="csX5" fmla="*/ 10230 w 82039"/>
                <a:gd name="csY5" fmla="*/ 84072 h 121989"/>
                <a:gd name="csX6" fmla="*/ 242 w 82039"/>
                <a:gd name="csY6" fmla="*/ 94416 h 121989"/>
                <a:gd name="csX7" fmla="*/ 40370 w 82039"/>
                <a:gd name="csY7" fmla="*/ 122060 h 121989"/>
                <a:gd name="csX8" fmla="*/ 82282 w 82039"/>
                <a:gd name="csY8" fmla="*/ 87639 h 121989"/>
                <a:gd name="csX9" fmla="*/ 51249 w 82039"/>
                <a:gd name="csY9" fmla="*/ 55715 h 121989"/>
                <a:gd name="csX10" fmla="*/ 76753 w 82039"/>
                <a:gd name="csY10" fmla="*/ 24683 h 121989"/>
                <a:gd name="csX11" fmla="*/ 40727 w 82039"/>
                <a:gd name="csY11" fmla="*/ 71 h 121989"/>
                <a:gd name="csX12" fmla="*/ 5771 w 82039"/>
                <a:gd name="csY12" fmla="*/ 23969 h 121989"/>
                <a:gd name="csX13" fmla="*/ 15045 w 82039"/>
                <a:gd name="csY13" fmla="*/ 33422 h 121989"/>
                <a:gd name="csX14" fmla="*/ 24141 w 82039"/>
                <a:gd name="csY14" fmla="*/ 24326 h 121989"/>
                <a:gd name="csX15" fmla="*/ 15045 w 82039"/>
                <a:gd name="csY15" fmla="*/ 15052 h 121989"/>
                <a:gd name="csX16" fmla="*/ 40192 w 82039"/>
                <a:gd name="csY16" fmla="*/ 5243 h 121989"/>
                <a:gd name="csX17" fmla="*/ 59453 w 82039"/>
                <a:gd name="csY17" fmla="*/ 24683 h 121989"/>
                <a:gd name="csX18" fmla="*/ 52320 w 82039"/>
                <a:gd name="csY18" fmla="*/ 45906 h 121989"/>
                <a:gd name="csX19" fmla="*/ 32523 w 82039"/>
                <a:gd name="csY19" fmla="*/ 53575 h 121989"/>
                <a:gd name="csX20" fmla="*/ 26816 w 82039"/>
                <a:gd name="csY20" fmla="*/ 54110 h 121989"/>
                <a:gd name="csX21" fmla="*/ 25032 w 82039"/>
                <a:gd name="csY21" fmla="*/ 56428 h 121989"/>
                <a:gd name="csX22" fmla="*/ 29670 w 82039"/>
                <a:gd name="csY22" fmla="*/ 58925 h 121989"/>
                <a:gd name="csX23" fmla="*/ 39300 w 82039"/>
                <a:gd name="csY23" fmla="*/ 58925 h 121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2039" h="121989">
                  <a:moveTo>
                    <a:pt x="39300" y="58925"/>
                  </a:moveTo>
                  <a:cubicBezTo>
                    <a:pt x="53211" y="58925"/>
                    <a:pt x="63199" y="68556"/>
                    <a:pt x="63199" y="87639"/>
                  </a:cubicBezTo>
                  <a:cubicBezTo>
                    <a:pt x="63199" y="109754"/>
                    <a:pt x="50358" y="116353"/>
                    <a:pt x="40014" y="116353"/>
                  </a:cubicBezTo>
                  <a:cubicBezTo>
                    <a:pt x="32880" y="116353"/>
                    <a:pt x="17185" y="114391"/>
                    <a:pt x="9695" y="103869"/>
                  </a:cubicBezTo>
                  <a:cubicBezTo>
                    <a:pt x="18077" y="103512"/>
                    <a:pt x="20039" y="97627"/>
                    <a:pt x="20039" y="93881"/>
                  </a:cubicBezTo>
                  <a:cubicBezTo>
                    <a:pt x="20039" y="88174"/>
                    <a:pt x="15758" y="84072"/>
                    <a:pt x="10230" y="84072"/>
                  </a:cubicBezTo>
                  <a:cubicBezTo>
                    <a:pt x="5236" y="84072"/>
                    <a:pt x="242" y="87104"/>
                    <a:pt x="242" y="94416"/>
                  </a:cubicBezTo>
                  <a:cubicBezTo>
                    <a:pt x="242" y="111181"/>
                    <a:pt x="18790" y="122060"/>
                    <a:pt x="40370" y="122060"/>
                  </a:cubicBezTo>
                  <a:cubicBezTo>
                    <a:pt x="65161" y="122060"/>
                    <a:pt x="82282" y="105474"/>
                    <a:pt x="82282" y="87639"/>
                  </a:cubicBezTo>
                  <a:cubicBezTo>
                    <a:pt x="82282" y="73728"/>
                    <a:pt x="70868" y="59817"/>
                    <a:pt x="51249" y="55715"/>
                  </a:cubicBezTo>
                  <a:cubicBezTo>
                    <a:pt x="69976" y="48938"/>
                    <a:pt x="76753" y="35562"/>
                    <a:pt x="76753" y="24683"/>
                  </a:cubicBezTo>
                  <a:cubicBezTo>
                    <a:pt x="76753" y="10593"/>
                    <a:pt x="60524" y="71"/>
                    <a:pt x="40727" y="71"/>
                  </a:cubicBezTo>
                  <a:cubicBezTo>
                    <a:pt x="20930" y="71"/>
                    <a:pt x="5771" y="9701"/>
                    <a:pt x="5771" y="23969"/>
                  </a:cubicBezTo>
                  <a:cubicBezTo>
                    <a:pt x="5771" y="30033"/>
                    <a:pt x="9695" y="33422"/>
                    <a:pt x="15045" y="33422"/>
                  </a:cubicBezTo>
                  <a:cubicBezTo>
                    <a:pt x="20574" y="33422"/>
                    <a:pt x="24141" y="29320"/>
                    <a:pt x="24141" y="24326"/>
                  </a:cubicBezTo>
                  <a:cubicBezTo>
                    <a:pt x="24141" y="19154"/>
                    <a:pt x="20574" y="15408"/>
                    <a:pt x="15045" y="15052"/>
                  </a:cubicBezTo>
                  <a:cubicBezTo>
                    <a:pt x="21287" y="7204"/>
                    <a:pt x="33593" y="5243"/>
                    <a:pt x="40192" y="5243"/>
                  </a:cubicBezTo>
                  <a:cubicBezTo>
                    <a:pt x="48218" y="5243"/>
                    <a:pt x="59453" y="9166"/>
                    <a:pt x="59453" y="24683"/>
                  </a:cubicBezTo>
                  <a:cubicBezTo>
                    <a:pt x="59453" y="32173"/>
                    <a:pt x="56957" y="40377"/>
                    <a:pt x="52320" y="45906"/>
                  </a:cubicBezTo>
                  <a:cubicBezTo>
                    <a:pt x="46434" y="52683"/>
                    <a:pt x="41440" y="53040"/>
                    <a:pt x="32523" y="53575"/>
                  </a:cubicBezTo>
                  <a:cubicBezTo>
                    <a:pt x="28064" y="53932"/>
                    <a:pt x="27708" y="53932"/>
                    <a:pt x="26816" y="54110"/>
                  </a:cubicBezTo>
                  <a:cubicBezTo>
                    <a:pt x="26459" y="54110"/>
                    <a:pt x="25032" y="54467"/>
                    <a:pt x="25032" y="56428"/>
                  </a:cubicBezTo>
                  <a:cubicBezTo>
                    <a:pt x="25032" y="58925"/>
                    <a:pt x="26638" y="58925"/>
                    <a:pt x="29670" y="58925"/>
                  </a:cubicBezTo>
                  <a:lnTo>
                    <a:pt x="39300" y="58925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" name="Freeform 1229">
              <a:extLst>
                <a:ext uri="{FF2B5EF4-FFF2-40B4-BE49-F238E27FC236}">
                  <a16:creationId xmlns:a16="http://schemas.microsoft.com/office/drawing/2014/main" id="{73C26D22-82DC-DF59-4900-87959D74F609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2001973" y="2389608"/>
              <a:ext cx="76510" cy="81326"/>
            </a:xfrm>
            <a:custGeom>
              <a:avLst/>
              <a:gdLst>
                <a:gd name="csX0" fmla="*/ 71759 w 76510"/>
                <a:gd name="csY0" fmla="*/ 38957 h 81326"/>
                <a:gd name="csX1" fmla="*/ 76753 w 76510"/>
                <a:gd name="csY1" fmla="*/ 35033 h 81326"/>
                <a:gd name="csX2" fmla="*/ 41440 w 76510"/>
                <a:gd name="csY2" fmla="*/ 77 h 81326"/>
                <a:gd name="csX3" fmla="*/ 242 w 76510"/>
                <a:gd name="csY3" fmla="*/ 40562 h 81326"/>
                <a:gd name="csX4" fmla="*/ 43758 w 76510"/>
                <a:gd name="csY4" fmla="*/ 81404 h 81326"/>
                <a:gd name="csX5" fmla="*/ 76753 w 76510"/>
                <a:gd name="csY5" fmla="*/ 58218 h 81326"/>
                <a:gd name="csX6" fmla="*/ 73721 w 76510"/>
                <a:gd name="csY6" fmla="*/ 55722 h 81326"/>
                <a:gd name="csX7" fmla="*/ 70510 w 76510"/>
                <a:gd name="csY7" fmla="*/ 58575 h 81326"/>
                <a:gd name="csX8" fmla="*/ 45007 w 76510"/>
                <a:gd name="csY8" fmla="*/ 75696 h 81326"/>
                <a:gd name="csX9" fmla="*/ 23248 w 76510"/>
                <a:gd name="csY9" fmla="*/ 65174 h 81326"/>
                <a:gd name="csX10" fmla="*/ 16471 w 76510"/>
                <a:gd name="csY10" fmla="*/ 38957 h 81326"/>
                <a:gd name="csX11" fmla="*/ 71759 w 76510"/>
                <a:gd name="csY11" fmla="*/ 38957 h 81326"/>
                <a:gd name="csX12" fmla="*/ 16650 w 76510"/>
                <a:gd name="csY12" fmla="*/ 34320 h 81326"/>
                <a:gd name="csX13" fmla="*/ 41440 w 76510"/>
                <a:gd name="csY13" fmla="*/ 5071 h 81326"/>
                <a:gd name="csX14" fmla="*/ 64268 w 76510"/>
                <a:gd name="csY14" fmla="*/ 34320 h 81326"/>
                <a:gd name="csX15" fmla="*/ 16650 w 76510"/>
                <a:gd name="csY15" fmla="*/ 34320 h 81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6510" h="81326">
                  <a:moveTo>
                    <a:pt x="71759" y="38957"/>
                  </a:moveTo>
                  <a:cubicBezTo>
                    <a:pt x="75504" y="38957"/>
                    <a:pt x="76753" y="38957"/>
                    <a:pt x="76753" y="35033"/>
                  </a:cubicBezTo>
                  <a:cubicBezTo>
                    <a:pt x="76753" y="19339"/>
                    <a:pt x="68013" y="77"/>
                    <a:pt x="41440" y="77"/>
                  </a:cubicBezTo>
                  <a:cubicBezTo>
                    <a:pt x="18076" y="77"/>
                    <a:pt x="242" y="18625"/>
                    <a:pt x="242" y="40562"/>
                  </a:cubicBezTo>
                  <a:cubicBezTo>
                    <a:pt x="242" y="63212"/>
                    <a:pt x="20038" y="81404"/>
                    <a:pt x="43758" y="81404"/>
                  </a:cubicBezTo>
                  <a:cubicBezTo>
                    <a:pt x="67835" y="81404"/>
                    <a:pt x="76753" y="62142"/>
                    <a:pt x="76753" y="58218"/>
                  </a:cubicBezTo>
                  <a:cubicBezTo>
                    <a:pt x="76753" y="57505"/>
                    <a:pt x="76396" y="55722"/>
                    <a:pt x="73721" y="55722"/>
                  </a:cubicBezTo>
                  <a:cubicBezTo>
                    <a:pt x="71402" y="55722"/>
                    <a:pt x="71045" y="56792"/>
                    <a:pt x="70510" y="58575"/>
                  </a:cubicBezTo>
                  <a:cubicBezTo>
                    <a:pt x="64982" y="73021"/>
                    <a:pt x="51427" y="75696"/>
                    <a:pt x="45007" y="75696"/>
                  </a:cubicBezTo>
                  <a:cubicBezTo>
                    <a:pt x="36624" y="75696"/>
                    <a:pt x="28599" y="71951"/>
                    <a:pt x="23248" y="65174"/>
                  </a:cubicBezTo>
                  <a:cubicBezTo>
                    <a:pt x="16650" y="56792"/>
                    <a:pt x="16471" y="45912"/>
                    <a:pt x="16471" y="38957"/>
                  </a:cubicBezTo>
                  <a:lnTo>
                    <a:pt x="71759" y="38957"/>
                  </a:lnTo>
                  <a:close/>
                  <a:moveTo>
                    <a:pt x="16650" y="34320"/>
                  </a:moveTo>
                  <a:cubicBezTo>
                    <a:pt x="18611" y="9173"/>
                    <a:pt x="34663" y="5071"/>
                    <a:pt x="41440" y="5071"/>
                  </a:cubicBezTo>
                  <a:cubicBezTo>
                    <a:pt x="63376" y="5071"/>
                    <a:pt x="64090" y="29861"/>
                    <a:pt x="64268" y="34320"/>
                  </a:cubicBezTo>
                  <a:lnTo>
                    <a:pt x="16650" y="34320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" name="Freeform 1230">
              <a:extLst>
                <a:ext uri="{FF2B5EF4-FFF2-40B4-BE49-F238E27FC236}">
                  <a16:creationId xmlns:a16="http://schemas.microsoft.com/office/drawing/2014/main" id="{65BE73FA-C3C8-EF0F-1014-4E7FE268D441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2092384" y="2343595"/>
              <a:ext cx="120740" cy="125556"/>
            </a:xfrm>
            <a:custGeom>
              <a:avLst/>
              <a:gdLst>
                <a:gd name="csX0" fmla="*/ 86565 w 120740"/>
                <a:gd name="csY0" fmla="*/ 55187 h 125556"/>
                <a:gd name="csX1" fmla="*/ 109037 w 120740"/>
                <a:gd name="csY1" fmla="*/ 55187 h 125556"/>
                <a:gd name="csX2" fmla="*/ 109037 w 120740"/>
                <a:gd name="csY2" fmla="*/ 48766 h 125556"/>
                <a:gd name="csX3" fmla="*/ 85852 w 120740"/>
                <a:gd name="csY3" fmla="*/ 48766 h 125556"/>
                <a:gd name="csX4" fmla="*/ 85852 w 120740"/>
                <a:gd name="csY4" fmla="*/ 28791 h 125556"/>
                <a:gd name="csX5" fmla="*/ 103330 w 120740"/>
                <a:gd name="csY5" fmla="*/ 5071 h 125556"/>
                <a:gd name="csX6" fmla="*/ 108502 w 120740"/>
                <a:gd name="csY6" fmla="*/ 5963 h 125556"/>
                <a:gd name="csX7" fmla="*/ 104578 w 120740"/>
                <a:gd name="csY7" fmla="*/ 13097 h 125556"/>
                <a:gd name="csX8" fmla="*/ 112782 w 120740"/>
                <a:gd name="csY8" fmla="*/ 21301 h 125556"/>
                <a:gd name="csX9" fmla="*/ 120986 w 120740"/>
                <a:gd name="csY9" fmla="*/ 13097 h 125556"/>
                <a:gd name="csX10" fmla="*/ 103508 w 120740"/>
                <a:gd name="csY10" fmla="*/ 77 h 125556"/>
                <a:gd name="csX11" fmla="*/ 82820 w 120740"/>
                <a:gd name="csY11" fmla="*/ 7568 h 125556"/>
                <a:gd name="csX12" fmla="*/ 59456 w 120740"/>
                <a:gd name="csY12" fmla="*/ 77 h 125556"/>
                <a:gd name="csX13" fmla="*/ 15583 w 120740"/>
                <a:gd name="csY13" fmla="*/ 29148 h 125556"/>
                <a:gd name="csX14" fmla="*/ 15583 w 120740"/>
                <a:gd name="csY14" fmla="*/ 48766 h 125556"/>
                <a:gd name="csX15" fmla="*/ 245 w 120740"/>
                <a:gd name="csY15" fmla="*/ 48766 h 125556"/>
                <a:gd name="csX16" fmla="*/ 245 w 120740"/>
                <a:gd name="csY16" fmla="*/ 55187 h 125556"/>
                <a:gd name="csX17" fmla="*/ 15583 w 120740"/>
                <a:gd name="csY17" fmla="*/ 55187 h 125556"/>
                <a:gd name="csX18" fmla="*/ 15583 w 120740"/>
                <a:gd name="csY18" fmla="*/ 111544 h 125556"/>
                <a:gd name="csX19" fmla="*/ 2207 w 120740"/>
                <a:gd name="csY19" fmla="*/ 119213 h 125556"/>
                <a:gd name="csX20" fmla="*/ 2207 w 120740"/>
                <a:gd name="csY20" fmla="*/ 125634 h 125556"/>
                <a:gd name="csX21" fmla="*/ 22182 w 120740"/>
                <a:gd name="csY21" fmla="*/ 124920 h 125556"/>
                <a:gd name="csX22" fmla="*/ 42335 w 120740"/>
                <a:gd name="csY22" fmla="*/ 125634 h 125556"/>
                <a:gd name="csX23" fmla="*/ 42335 w 120740"/>
                <a:gd name="csY23" fmla="*/ 119213 h 125556"/>
                <a:gd name="csX24" fmla="*/ 28959 w 120740"/>
                <a:gd name="csY24" fmla="*/ 111544 h 125556"/>
                <a:gd name="csX25" fmla="*/ 28959 w 120740"/>
                <a:gd name="csY25" fmla="*/ 55187 h 125556"/>
                <a:gd name="csX26" fmla="*/ 73189 w 120740"/>
                <a:gd name="csY26" fmla="*/ 55187 h 125556"/>
                <a:gd name="csX27" fmla="*/ 73189 w 120740"/>
                <a:gd name="csY27" fmla="*/ 111544 h 125556"/>
                <a:gd name="csX28" fmla="*/ 59813 w 120740"/>
                <a:gd name="csY28" fmla="*/ 119213 h 125556"/>
                <a:gd name="csX29" fmla="*/ 59813 w 120740"/>
                <a:gd name="csY29" fmla="*/ 125634 h 125556"/>
                <a:gd name="csX30" fmla="*/ 80145 w 120740"/>
                <a:gd name="csY30" fmla="*/ 124920 h 125556"/>
                <a:gd name="csX31" fmla="*/ 103330 w 120740"/>
                <a:gd name="csY31" fmla="*/ 125634 h 125556"/>
                <a:gd name="csX32" fmla="*/ 103330 w 120740"/>
                <a:gd name="csY32" fmla="*/ 119213 h 125556"/>
                <a:gd name="csX33" fmla="*/ 99763 w 120740"/>
                <a:gd name="csY33" fmla="*/ 119213 h 125556"/>
                <a:gd name="csX34" fmla="*/ 86565 w 120740"/>
                <a:gd name="csY34" fmla="*/ 111188 h 125556"/>
                <a:gd name="csX35" fmla="*/ 86565 w 120740"/>
                <a:gd name="csY35" fmla="*/ 55187 h 125556"/>
                <a:gd name="csX36" fmla="*/ 28246 w 120740"/>
                <a:gd name="csY36" fmla="*/ 48766 h 125556"/>
                <a:gd name="csX37" fmla="*/ 28246 w 120740"/>
                <a:gd name="csY37" fmla="*/ 29326 h 125556"/>
                <a:gd name="csX38" fmla="*/ 58921 w 120740"/>
                <a:gd name="csY38" fmla="*/ 5071 h 125556"/>
                <a:gd name="csX39" fmla="*/ 74081 w 120740"/>
                <a:gd name="csY39" fmla="*/ 7924 h 125556"/>
                <a:gd name="csX40" fmla="*/ 69087 w 120740"/>
                <a:gd name="csY40" fmla="*/ 15593 h 125556"/>
                <a:gd name="csX41" fmla="*/ 73546 w 120740"/>
                <a:gd name="csY41" fmla="*/ 22906 h 125556"/>
                <a:gd name="csX42" fmla="*/ 73189 w 120740"/>
                <a:gd name="csY42" fmla="*/ 28791 h 125556"/>
                <a:gd name="csX43" fmla="*/ 73189 w 120740"/>
                <a:gd name="csY43" fmla="*/ 48766 h 125556"/>
                <a:gd name="csX44" fmla="*/ 28246 w 120740"/>
                <a:gd name="csY44" fmla="*/ 48766 h 125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20740" h="125556">
                  <a:moveTo>
                    <a:pt x="86565" y="55187"/>
                  </a:moveTo>
                  <a:lnTo>
                    <a:pt x="109037" y="55187"/>
                  </a:lnTo>
                  <a:lnTo>
                    <a:pt x="109037" y="48766"/>
                  </a:lnTo>
                  <a:lnTo>
                    <a:pt x="85852" y="48766"/>
                  </a:lnTo>
                  <a:lnTo>
                    <a:pt x="85852" y="28791"/>
                  </a:lnTo>
                  <a:cubicBezTo>
                    <a:pt x="85852" y="12740"/>
                    <a:pt x="95304" y="5071"/>
                    <a:pt x="103330" y="5071"/>
                  </a:cubicBezTo>
                  <a:cubicBezTo>
                    <a:pt x="104935" y="5071"/>
                    <a:pt x="106718" y="5428"/>
                    <a:pt x="108502" y="5963"/>
                  </a:cubicBezTo>
                  <a:cubicBezTo>
                    <a:pt x="106005" y="7389"/>
                    <a:pt x="104578" y="10243"/>
                    <a:pt x="104578" y="13097"/>
                  </a:cubicBezTo>
                  <a:cubicBezTo>
                    <a:pt x="104578" y="17912"/>
                    <a:pt x="107967" y="21301"/>
                    <a:pt x="112782" y="21301"/>
                  </a:cubicBezTo>
                  <a:cubicBezTo>
                    <a:pt x="117598" y="21301"/>
                    <a:pt x="120986" y="17912"/>
                    <a:pt x="120986" y="13097"/>
                  </a:cubicBezTo>
                  <a:cubicBezTo>
                    <a:pt x="120986" y="5428"/>
                    <a:pt x="113317" y="77"/>
                    <a:pt x="103508" y="77"/>
                  </a:cubicBezTo>
                  <a:cubicBezTo>
                    <a:pt x="97088" y="77"/>
                    <a:pt x="89240" y="2039"/>
                    <a:pt x="82820" y="7568"/>
                  </a:cubicBezTo>
                  <a:cubicBezTo>
                    <a:pt x="76934" y="1147"/>
                    <a:pt x="66412" y="77"/>
                    <a:pt x="59456" y="77"/>
                  </a:cubicBezTo>
                  <a:cubicBezTo>
                    <a:pt x="40017" y="77"/>
                    <a:pt x="15583" y="8995"/>
                    <a:pt x="15583" y="29148"/>
                  </a:cubicBezTo>
                  <a:lnTo>
                    <a:pt x="15583" y="48766"/>
                  </a:lnTo>
                  <a:lnTo>
                    <a:pt x="245" y="48766"/>
                  </a:lnTo>
                  <a:lnTo>
                    <a:pt x="245" y="55187"/>
                  </a:lnTo>
                  <a:lnTo>
                    <a:pt x="15583" y="55187"/>
                  </a:lnTo>
                  <a:lnTo>
                    <a:pt x="15583" y="111544"/>
                  </a:lnTo>
                  <a:cubicBezTo>
                    <a:pt x="15583" y="119213"/>
                    <a:pt x="13800" y="119213"/>
                    <a:pt x="2207" y="119213"/>
                  </a:cubicBezTo>
                  <a:lnTo>
                    <a:pt x="2207" y="125634"/>
                  </a:lnTo>
                  <a:cubicBezTo>
                    <a:pt x="2564" y="125634"/>
                    <a:pt x="15048" y="124920"/>
                    <a:pt x="22182" y="124920"/>
                  </a:cubicBezTo>
                  <a:cubicBezTo>
                    <a:pt x="28959" y="124920"/>
                    <a:pt x="35558" y="125099"/>
                    <a:pt x="42335" y="125634"/>
                  </a:cubicBezTo>
                  <a:lnTo>
                    <a:pt x="42335" y="119213"/>
                  </a:lnTo>
                  <a:cubicBezTo>
                    <a:pt x="30742" y="119213"/>
                    <a:pt x="28959" y="119213"/>
                    <a:pt x="28959" y="111544"/>
                  </a:cubicBezTo>
                  <a:lnTo>
                    <a:pt x="28959" y="55187"/>
                  </a:lnTo>
                  <a:lnTo>
                    <a:pt x="73189" y="55187"/>
                  </a:lnTo>
                  <a:lnTo>
                    <a:pt x="73189" y="111544"/>
                  </a:lnTo>
                  <a:cubicBezTo>
                    <a:pt x="73189" y="119213"/>
                    <a:pt x="71406" y="119213"/>
                    <a:pt x="59813" y="119213"/>
                  </a:cubicBezTo>
                  <a:lnTo>
                    <a:pt x="59813" y="125634"/>
                  </a:lnTo>
                  <a:cubicBezTo>
                    <a:pt x="60705" y="125634"/>
                    <a:pt x="72832" y="124920"/>
                    <a:pt x="80145" y="124920"/>
                  </a:cubicBezTo>
                  <a:cubicBezTo>
                    <a:pt x="87814" y="124920"/>
                    <a:pt x="95661" y="125277"/>
                    <a:pt x="103330" y="125634"/>
                  </a:cubicBezTo>
                  <a:lnTo>
                    <a:pt x="103330" y="119213"/>
                  </a:lnTo>
                  <a:lnTo>
                    <a:pt x="99763" y="119213"/>
                  </a:lnTo>
                  <a:cubicBezTo>
                    <a:pt x="86565" y="119213"/>
                    <a:pt x="86565" y="117251"/>
                    <a:pt x="86565" y="111188"/>
                  </a:cubicBezTo>
                  <a:lnTo>
                    <a:pt x="86565" y="55187"/>
                  </a:lnTo>
                  <a:close/>
                  <a:moveTo>
                    <a:pt x="28246" y="48766"/>
                  </a:moveTo>
                  <a:lnTo>
                    <a:pt x="28246" y="29326"/>
                  </a:lnTo>
                  <a:cubicBezTo>
                    <a:pt x="28246" y="12026"/>
                    <a:pt x="45724" y="5071"/>
                    <a:pt x="58921" y="5071"/>
                  </a:cubicBezTo>
                  <a:cubicBezTo>
                    <a:pt x="60526" y="5071"/>
                    <a:pt x="68195" y="5071"/>
                    <a:pt x="74081" y="7924"/>
                  </a:cubicBezTo>
                  <a:cubicBezTo>
                    <a:pt x="72119" y="8638"/>
                    <a:pt x="69087" y="10956"/>
                    <a:pt x="69087" y="15593"/>
                  </a:cubicBezTo>
                  <a:cubicBezTo>
                    <a:pt x="69087" y="18090"/>
                    <a:pt x="69979" y="21122"/>
                    <a:pt x="73546" y="22906"/>
                  </a:cubicBezTo>
                  <a:cubicBezTo>
                    <a:pt x="73189" y="24689"/>
                    <a:pt x="73189" y="27008"/>
                    <a:pt x="73189" y="28791"/>
                  </a:cubicBezTo>
                  <a:lnTo>
                    <a:pt x="73189" y="48766"/>
                  </a:lnTo>
                  <a:lnTo>
                    <a:pt x="28246" y="48766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" name="Freeform 1231">
              <a:extLst>
                <a:ext uri="{FF2B5EF4-FFF2-40B4-BE49-F238E27FC236}">
                  <a16:creationId xmlns:a16="http://schemas.microsoft.com/office/drawing/2014/main" id="{9824EE26-FC61-FDAC-3744-F909738D2538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12247447" y="2215078"/>
              <a:ext cx="99110" cy="254782"/>
            </a:xfrm>
            <a:custGeom>
              <a:avLst/>
              <a:gdLst>
                <a:gd name="csX0" fmla="*/ 98087 w 99110"/>
                <a:gd name="csY0" fmla="*/ 9756 h 254782"/>
                <a:gd name="csX1" fmla="*/ 99361 w 99110"/>
                <a:gd name="csY1" fmla="*/ 5170 h 254782"/>
                <a:gd name="csX2" fmla="*/ 94265 w 99110"/>
                <a:gd name="csY2" fmla="*/ 75 h 254782"/>
                <a:gd name="csX3" fmla="*/ 89934 w 99110"/>
                <a:gd name="csY3" fmla="*/ 2368 h 254782"/>
                <a:gd name="csX4" fmla="*/ 1525 w 99110"/>
                <a:gd name="csY4" fmla="*/ 245175 h 254782"/>
                <a:gd name="csX5" fmla="*/ 251 w 99110"/>
                <a:gd name="csY5" fmla="*/ 249761 h 254782"/>
                <a:gd name="csX6" fmla="*/ 5347 w 99110"/>
                <a:gd name="csY6" fmla="*/ 254857 h 254782"/>
                <a:gd name="csX7" fmla="*/ 10952 w 99110"/>
                <a:gd name="csY7" fmla="*/ 248742 h 254782"/>
                <a:gd name="csX8" fmla="*/ 98087 w 99110"/>
                <a:gd name="csY8" fmla="*/ 9756 h 254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9110" h="254782">
                  <a:moveTo>
                    <a:pt x="98087" y="9756"/>
                  </a:moveTo>
                  <a:cubicBezTo>
                    <a:pt x="99361" y="6444"/>
                    <a:pt x="99361" y="5425"/>
                    <a:pt x="99361" y="5170"/>
                  </a:cubicBezTo>
                  <a:cubicBezTo>
                    <a:pt x="99361" y="2368"/>
                    <a:pt x="97068" y="75"/>
                    <a:pt x="94265" y="75"/>
                  </a:cubicBezTo>
                  <a:cubicBezTo>
                    <a:pt x="92482" y="75"/>
                    <a:pt x="90698" y="839"/>
                    <a:pt x="89934" y="2368"/>
                  </a:cubicBezTo>
                  <a:lnTo>
                    <a:pt x="1525" y="245175"/>
                  </a:lnTo>
                  <a:cubicBezTo>
                    <a:pt x="251" y="248487"/>
                    <a:pt x="251" y="249506"/>
                    <a:pt x="251" y="249761"/>
                  </a:cubicBezTo>
                  <a:cubicBezTo>
                    <a:pt x="251" y="252564"/>
                    <a:pt x="2544" y="254857"/>
                    <a:pt x="5347" y="254857"/>
                  </a:cubicBezTo>
                  <a:cubicBezTo>
                    <a:pt x="8659" y="254857"/>
                    <a:pt x="9423" y="253073"/>
                    <a:pt x="10952" y="248742"/>
                  </a:cubicBezTo>
                  <a:lnTo>
                    <a:pt x="98087" y="9756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" name="Freeform 1232">
              <a:extLst>
                <a:ext uri="{FF2B5EF4-FFF2-40B4-BE49-F238E27FC236}">
                  <a16:creationId xmlns:a16="http://schemas.microsoft.com/office/drawing/2014/main" id="{B746AF00-7827-6620-74DC-8FC6C9E16EF5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12365411" y="2293551"/>
              <a:ext cx="133760" cy="167391"/>
            </a:xfrm>
            <a:custGeom>
              <a:avLst/>
              <a:gdLst>
                <a:gd name="csX0" fmla="*/ 6116 w 133760"/>
                <a:gd name="csY0" fmla="*/ 47974 h 167391"/>
                <a:gd name="csX1" fmla="*/ 46626 w 133760"/>
                <a:gd name="csY1" fmla="*/ 18419 h 167391"/>
                <a:gd name="csX2" fmla="*/ 87901 w 133760"/>
                <a:gd name="csY2" fmla="*/ 83134 h 167391"/>
                <a:gd name="csX3" fmla="*/ 84843 w 133760"/>
                <a:gd name="csY3" fmla="*/ 108102 h 167391"/>
                <a:gd name="csX4" fmla="*/ 71595 w 133760"/>
                <a:gd name="csY4" fmla="*/ 162880 h 167391"/>
                <a:gd name="csX5" fmla="*/ 74907 w 133760"/>
                <a:gd name="csY5" fmla="*/ 167467 h 167391"/>
                <a:gd name="csX6" fmla="*/ 83060 w 133760"/>
                <a:gd name="csY6" fmla="*/ 152180 h 167391"/>
                <a:gd name="csX7" fmla="*/ 92487 w 133760"/>
                <a:gd name="csY7" fmla="*/ 108357 h 167391"/>
                <a:gd name="csX8" fmla="*/ 94525 w 133760"/>
                <a:gd name="csY8" fmla="*/ 98421 h 167391"/>
                <a:gd name="csX9" fmla="*/ 129175 w 133760"/>
                <a:gd name="csY9" fmla="*/ 15107 h 167391"/>
                <a:gd name="csX10" fmla="*/ 134016 w 133760"/>
                <a:gd name="csY10" fmla="*/ 5425 h 167391"/>
                <a:gd name="csX11" fmla="*/ 130959 w 133760"/>
                <a:gd name="csY11" fmla="*/ 2877 h 167391"/>
                <a:gd name="csX12" fmla="*/ 127901 w 133760"/>
                <a:gd name="csY12" fmla="*/ 4661 h 167391"/>
                <a:gd name="csX13" fmla="*/ 94270 w 133760"/>
                <a:gd name="csY13" fmla="*/ 80076 h 167391"/>
                <a:gd name="csX14" fmla="*/ 83824 w 133760"/>
                <a:gd name="csY14" fmla="*/ 28101 h 167391"/>
                <a:gd name="csX15" fmla="*/ 49938 w 133760"/>
                <a:gd name="csY15" fmla="*/ 75 h 167391"/>
                <a:gd name="csX16" fmla="*/ 256 w 133760"/>
                <a:gd name="csY16" fmla="*/ 46700 h 167391"/>
                <a:gd name="csX17" fmla="*/ 5097 w 133760"/>
                <a:gd name="csY17" fmla="*/ 49248 h 167391"/>
                <a:gd name="csX18" fmla="*/ 6116 w 133760"/>
                <a:gd name="csY18" fmla="*/ 47974 h 167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33760" h="167391">
                  <a:moveTo>
                    <a:pt x="6116" y="47974"/>
                  </a:moveTo>
                  <a:cubicBezTo>
                    <a:pt x="16052" y="18674"/>
                    <a:pt x="43824" y="18419"/>
                    <a:pt x="46626" y="18419"/>
                  </a:cubicBezTo>
                  <a:cubicBezTo>
                    <a:pt x="85098" y="18419"/>
                    <a:pt x="87901" y="63006"/>
                    <a:pt x="87901" y="83134"/>
                  </a:cubicBezTo>
                  <a:cubicBezTo>
                    <a:pt x="87901" y="98675"/>
                    <a:pt x="86627" y="103007"/>
                    <a:pt x="84843" y="108102"/>
                  </a:cubicBezTo>
                  <a:cubicBezTo>
                    <a:pt x="79238" y="126701"/>
                    <a:pt x="71595" y="156256"/>
                    <a:pt x="71595" y="162880"/>
                  </a:cubicBezTo>
                  <a:cubicBezTo>
                    <a:pt x="71595" y="165683"/>
                    <a:pt x="72869" y="167467"/>
                    <a:pt x="74907" y="167467"/>
                  </a:cubicBezTo>
                  <a:cubicBezTo>
                    <a:pt x="78219" y="167467"/>
                    <a:pt x="80257" y="161861"/>
                    <a:pt x="83060" y="152180"/>
                  </a:cubicBezTo>
                  <a:cubicBezTo>
                    <a:pt x="88920" y="130778"/>
                    <a:pt x="91468" y="116255"/>
                    <a:pt x="92487" y="108357"/>
                  </a:cubicBezTo>
                  <a:cubicBezTo>
                    <a:pt x="92996" y="105045"/>
                    <a:pt x="93506" y="101733"/>
                    <a:pt x="94525" y="98421"/>
                  </a:cubicBezTo>
                  <a:cubicBezTo>
                    <a:pt x="102678" y="73197"/>
                    <a:pt x="118984" y="35235"/>
                    <a:pt x="129175" y="15107"/>
                  </a:cubicBezTo>
                  <a:cubicBezTo>
                    <a:pt x="130959" y="12049"/>
                    <a:pt x="134016" y="6444"/>
                    <a:pt x="134016" y="5425"/>
                  </a:cubicBezTo>
                  <a:cubicBezTo>
                    <a:pt x="134016" y="2877"/>
                    <a:pt x="131468" y="2877"/>
                    <a:pt x="130959" y="2877"/>
                  </a:cubicBezTo>
                  <a:cubicBezTo>
                    <a:pt x="130194" y="2877"/>
                    <a:pt x="128666" y="2877"/>
                    <a:pt x="127901" y="4661"/>
                  </a:cubicBezTo>
                  <a:cubicBezTo>
                    <a:pt x="114653" y="28865"/>
                    <a:pt x="104462" y="54343"/>
                    <a:pt x="94270" y="80076"/>
                  </a:cubicBezTo>
                  <a:cubicBezTo>
                    <a:pt x="94015" y="72178"/>
                    <a:pt x="93761" y="52815"/>
                    <a:pt x="83824" y="28101"/>
                  </a:cubicBezTo>
                  <a:cubicBezTo>
                    <a:pt x="77709" y="12559"/>
                    <a:pt x="67518" y="75"/>
                    <a:pt x="49938" y="75"/>
                  </a:cubicBezTo>
                  <a:cubicBezTo>
                    <a:pt x="18091" y="75"/>
                    <a:pt x="256" y="38802"/>
                    <a:pt x="256" y="46700"/>
                  </a:cubicBezTo>
                  <a:cubicBezTo>
                    <a:pt x="256" y="49248"/>
                    <a:pt x="2549" y="49248"/>
                    <a:pt x="5097" y="49248"/>
                  </a:cubicBezTo>
                  <a:lnTo>
                    <a:pt x="6116" y="47974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" name="Freeform 1233">
              <a:extLst>
                <a:ext uri="{FF2B5EF4-FFF2-40B4-BE49-F238E27FC236}">
                  <a16:creationId xmlns:a16="http://schemas.microsoft.com/office/drawing/2014/main" id="{74B44C7C-2936-B102-8AEF-0F49588E61C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12516519" y="2182545"/>
              <a:ext cx="82039" cy="121989"/>
            </a:xfrm>
            <a:custGeom>
              <a:avLst/>
              <a:gdLst>
                <a:gd name="csX0" fmla="*/ 39320 w 82039"/>
                <a:gd name="csY0" fmla="*/ 58925 h 121989"/>
                <a:gd name="csX1" fmla="*/ 63218 w 82039"/>
                <a:gd name="csY1" fmla="*/ 87639 h 121989"/>
                <a:gd name="csX2" fmla="*/ 40033 w 82039"/>
                <a:gd name="csY2" fmla="*/ 116353 h 121989"/>
                <a:gd name="csX3" fmla="*/ 9714 w 82039"/>
                <a:gd name="csY3" fmla="*/ 103869 h 121989"/>
                <a:gd name="csX4" fmla="*/ 20058 w 82039"/>
                <a:gd name="csY4" fmla="*/ 93881 h 121989"/>
                <a:gd name="csX5" fmla="*/ 10249 w 82039"/>
                <a:gd name="csY5" fmla="*/ 84072 h 121989"/>
                <a:gd name="csX6" fmla="*/ 262 w 82039"/>
                <a:gd name="csY6" fmla="*/ 94416 h 121989"/>
                <a:gd name="csX7" fmla="*/ 40390 w 82039"/>
                <a:gd name="csY7" fmla="*/ 122060 h 121989"/>
                <a:gd name="csX8" fmla="*/ 82301 w 82039"/>
                <a:gd name="csY8" fmla="*/ 87639 h 121989"/>
                <a:gd name="csX9" fmla="*/ 51269 w 82039"/>
                <a:gd name="csY9" fmla="*/ 55715 h 121989"/>
                <a:gd name="csX10" fmla="*/ 76773 w 82039"/>
                <a:gd name="csY10" fmla="*/ 24683 h 121989"/>
                <a:gd name="csX11" fmla="*/ 40746 w 82039"/>
                <a:gd name="csY11" fmla="*/ 71 h 121989"/>
                <a:gd name="csX12" fmla="*/ 5790 w 82039"/>
                <a:gd name="csY12" fmla="*/ 23969 h 121989"/>
                <a:gd name="csX13" fmla="*/ 15064 w 82039"/>
                <a:gd name="csY13" fmla="*/ 33422 h 121989"/>
                <a:gd name="csX14" fmla="*/ 24160 w 82039"/>
                <a:gd name="csY14" fmla="*/ 24326 h 121989"/>
                <a:gd name="csX15" fmla="*/ 15064 w 82039"/>
                <a:gd name="csY15" fmla="*/ 15052 h 121989"/>
                <a:gd name="csX16" fmla="*/ 40211 w 82039"/>
                <a:gd name="csY16" fmla="*/ 5243 h 121989"/>
                <a:gd name="csX17" fmla="*/ 59473 w 82039"/>
                <a:gd name="csY17" fmla="*/ 24683 h 121989"/>
                <a:gd name="csX18" fmla="*/ 52339 w 82039"/>
                <a:gd name="csY18" fmla="*/ 45906 h 121989"/>
                <a:gd name="csX19" fmla="*/ 32542 w 82039"/>
                <a:gd name="csY19" fmla="*/ 53575 h 121989"/>
                <a:gd name="csX20" fmla="*/ 26835 w 82039"/>
                <a:gd name="csY20" fmla="*/ 54110 h 121989"/>
                <a:gd name="csX21" fmla="*/ 25052 w 82039"/>
                <a:gd name="csY21" fmla="*/ 56428 h 121989"/>
                <a:gd name="csX22" fmla="*/ 29689 w 82039"/>
                <a:gd name="csY22" fmla="*/ 58925 h 121989"/>
                <a:gd name="csX23" fmla="*/ 39320 w 82039"/>
                <a:gd name="csY23" fmla="*/ 58925 h 121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2039" h="121989">
                  <a:moveTo>
                    <a:pt x="39320" y="58925"/>
                  </a:moveTo>
                  <a:cubicBezTo>
                    <a:pt x="53231" y="58925"/>
                    <a:pt x="63218" y="68556"/>
                    <a:pt x="63218" y="87639"/>
                  </a:cubicBezTo>
                  <a:cubicBezTo>
                    <a:pt x="63218" y="109754"/>
                    <a:pt x="50377" y="116353"/>
                    <a:pt x="40033" y="116353"/>
                  </a:cubicBezTo>
                  <a:cubicBezTo>
                    <a:pt x="32899" y="116353"/>
                    <a:pt x="17205" y="114391"/>
                    <a:pt x="9714" y="103869"/>
                  </a:cubicBezTo>
                  <a:cubicBezTo>
                    <a:pt x="18096" y="103512"/>
                    <a:pt x="20058" y="97627"/>
                    <a:pt x="20058" y="93881"/>
                  </a:cubicBezTo>
                  <a:cubicBezTo>
                    <a:pt x="20058" y="88174"/>
                    <a:pt x="15778" y="84072"/>
                    <a:pt x="10249" y="84072"/>
                  </a:cubicBezTo>
                  <a:cubicBezTo>
                    <a:pt x="5255" y="84072"/>
                    <a:pt x="262" y="87104"/>
                    <a:pt x="262" y="94416"/>
                  </a:cubicBezTo>
                  <a:cubicBezTo>
                    <a:pt x="262" y="111181"/>
                    <a:pt x="18810" y="122060"/>
                    <a:pt x="40390" y="122060"/>
                  </a:cubicBezTo>
                  <a:cubicBezTo>
                    <a:pt x="65180" y="122060"/>
                    <a:pt x="82301" y="105474"/>
                    <a:pt x="82301" y="87639"/>
                  </a:cubicBezTo>
                  <a:cubicBezTo>
                    <a:pt x="82301" y="73728"/>
                    <a:pt x="70887" y="59817"/>
                    <a:pt x="51269" y="55715"/>
                  </a:cubicBezTo>
                  <a:cubicBezTo>
                    <a:pt x="69995" y="48938"/>
                    <a:pt x="76773" y="35562"/>
                    <a:pt x="76773" y="24683"/>
                  </a:cubicBezTo>
                  <a:cubicBezTo>
                    <a:pt x="76773" y="10593"/>
                    <a:pt x="60543" y="71"/>
                    <a:pt x="40746" y="71"/>
                  </a:cubicBezTo>
                  <a:cubicBezTo>
                    <a:pt x="20950" y="71"/>
                    <a:pt x="5790" y="9701"/>
                    <a:pt x="5790" y="23969"/>
                  </a:cubicBezTo>
                  <a:cubicBezTo>
                    <a:pt x="5790" y="30033"/>
                    <a:pt x="9714" y="33422"/>
                    <a:pt x="15064" y="33422"/>
                  </a:cubicBezTo>
                  <a:cubicBezTo>
                    <a:pt x="20593" y="33422"/>
                    <a:pt x="24160" y="29320"/>
                    <a:pt x="24160" y="24326"/>
                  </a:cubicBezTo>
                  <a:cubicBezTo>
                    <a:pt x="24160" y="19154"/>
                    <a:pt x="20593" y="15408"/>
                    <a:pt x="15064" y="15052"/>
                  </a:cubicBezTo>
                  <a:cubicBezTo>
                    <a:pt x="21307" y="7204"/>
                    <a:pt x="33613" y="5243"/>
                    <a:pt x="40211" y="5243"/>
                  </a:cubicBezTo>
                  <a:cubicBezTo>
                    <a:pt x="48237" y="5243"/>
                    <a:pt x="59473" y="9166"/>
                    <a:pt x="59473" y="24683"/>
                  </a:cubicBezTo>
                  <a:cubicBezTo>
                    <a:pt x="59473" y="32173"/>
                    <a:pt x="56976" y="40377"/>
                    <a:pt x="52339" y="45906"/>
                  </a:cubicBezTo>
                  <a:cubicBezTo>
                    <a:pt x="46453" y="52683"/>
                    <a:pt x="41460" y="53040"/>
                    <a:pt x="32542" y="53575"/>
                  </a:cubicBezTo>
                  <a:cubicBezTo>
                    <a:pt x="28084" y="53932"/>
                    <a:pt x="27727" y="53932"/>
                    <a:pt x="26835" y="54110"/>
                  </a:cubicBezTo>
                  <a:cubicBezTo>
                    <a:pt x="26479" y="54110"/>
                    <a:pt x="25052" y="54467"/>
                    <a:pt x="25052" y="56428"/>
                  </a:cubicBezTo>
                  <a:cubicBezTo>
                    <a:pt x="25052" y="58925"/>
                    <a:pt x="26657" y="58925"/>
                    <a:pt x="29689" y="58925"/>
                  </a:cubicBezTo>
                  <a:lnTo>
                    <a:pt x="39320" y="58925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" name="Freeform 1234">
              <a:extLst>
                <a:ext uri="{FF2B5EF4-FFF2-40B4-BE49-F238E27FC236}">
                  <a16:creationId xmlns:a16="http://schemas.microsoft.com/office/drawing/2014/main" id="{75F6534A-2B56-8D5A-4BCC-A6273E7729CA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12505040" y="2347340"/>
              <a:ext cx="116282" cy="121811"/>
            </a:xfrm>
            <a:custGeom>
              <a:avLst/>
              <a:gdLst>
                <a:gd name="csX0" fmla="*/ 61434 w 116282"/>
                <a:gd name="csY0" fmla="*/ 14702 h 121811"/>
                <a:gd name="csX1" fmla="*/ 79982 w 116282"/>
                <a:gd name="csY1" fmla="*/ 6498 h 121811"/>
                <a:gd name="csX2" fmla="*/ 87294 w 116282"/>
                <a:gd name="csY2" fmla="*/ 2574 h 121811"/>
                <a:gd name="csX3" fmla="*/ 84263 w 116282"/>
                <a:gd name="csY3" fmla="*/ 77 h 121811"/>
                <a:gd name="csX4" fmla="*/ 71065 w 116282"/>
                <a:gd name="csY4" fmla="*/ 612 h 121811"/>
                <a:gd name="csX5" fmla="*/ 56797 w 116282"/>
                <a:gd name="csY5" fmla="*/ 791 h 121811"/>
                <a:gd name="csX6" fmla="*/ 44491 w 116282"/>
                <a:gd name="csY6" fmla="*/ 612 h 121811"/>
                <a:gd name="csX7" fmla="*/ 32899 w 116282"/>
                <a:gd name="csY7" fmla="*/ 77 h 121811"/>
                <a:gd name="csX8" fmla="*/ 29153 w 116282"/>
                <a:gd name="csY8" fmla="*/ 4001 h 121811"/>
                <a:gd name="csX9" fmla="*/ 34860 w 116282"/>
                <a:gd name="csY9" fmla="*/ 6498 h 121811"/>
                <a:gd name="csX10" fmla="*/ 41638 w 116282"/>
                <a:gd name="csY10" fmla="*/ 6854 h 121811"/>
                <a:gd name="csX11" fmla="*/ 45740 w 116282"/>
                <a:gd name="csY11" fmla="*/ 9351 h 121811"/>
                <a:gd name="csX12" fmla="*/ 45026 w 116282"/>
                <a:gd name="csY12" fmla="*/ 13275 h 121811"/>
                <a:gd name="csX13" fmla="*/ 21306 w 116282"/>
                <a:gd name="csY13" fmla="*/ 107977 h 121811"/>
                <a:gd name="csX14" fmla="*/ 5611 w 116282"/>
                <a:gd name="csY14" fmla="*/ 115468 h 121811"/>
                <a:gd name="csX15" fmla="*/ 261 w 116282"/>
                <a:gd name="csY15" fmla="*/ 119213 h 121811"/>
                <a:gd name="csX16" fmla="*/ 5611 w 116282"/>
                <a:gd name="csY16" fmla="*/ 121888 h 121811"/>
                <a:gd name="csX17" fmla="*/ 95320 w 116282"/>
                <a:gd name="csY17" fmla="*/ 121888 h 121811"/>
                <a:gd name="csX18" fmla="*/ 101384 w 116282"/>
                <a:gd name="csY18" fmla="*/ 118322 h 121811"/>
                <a:gd name="csX19" fmla="*/ 116543 w 116282"/>
                <a:gd name="csY19" fmla="*/ 77480 h 121811"/>
                <a:gd name="csX20" fmla="*/ 113511 w 116282"/>
                <a:gd name="csY20" fmla="*/ 74983 h 121811"/>
                <a:gd name="csX21" fmla="*/ 109945 w 116282"/>
                <a:gd name="csY21" fmla="*/ 78728 h 121811"/>
                <a:gd name="csX22" fmla="*/ 62683 w 116282"/>
                <a:gd name="csY22" fmla="*/ 115468 h 121811"/>
                <a:gd name="csX23" fmla="*/ 42529 w 116282"/>
                <a:gd name="csY23" fmla="*/ 115468 h 121811"/>
                <a:gd name="csX24" fmla="*/ 36822 w 116282"/>
                <a:gd name="csY24" fmla="*/ 113685 h 121811"/>
                <a:gd name="csX25" fmla="*/ 37536 w 116282"/>
                <a:gd name="csY25" fmla="*/ 109939 h 121811"/>
                <a:gd name="csX26" fmla="*/ 61434 w 116282"/>
                <a:gd name="csY26" fmla="*/ 14702 h 121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282" h="121811">
                  <a:moveTo>
                    <a:pt x="61434" y="14702"/>
                  </a:moveTo>
                  <a:cubicBezTo>
                    <a:pt x="63039" y="8281"/>
                    <a:pt x="63574" y="6498"/>
                    <a:pt x="79982" y="6498"/>
                  </a:cubicBezTo>
                  <a:cubicBezTo>
                    <a:pt x="85511" y="6498"/>
                    <a:pt x="87294" y="6498"/>
                    <a:pt x="87294" y="2574"/>
                  </a:cubicBezTo>
                  <a:cubicBezTo>
                    <a:pt x="87294" y="2396"/>
                    <a:pt x="87116" y="77"/>
                    <a:pt x="84263" y="77"/>
                  </a:cubicBezTo>
                  <a:cubicBezTo>
                    <a:pt x="80161" y="77"/>
                    <a:pt x="75345" y="434"/>
                    <a:pt x="71065" y="612"/>
                  </a:cubicBezTo>
                  <a:cubicBezTo>
                    <a:pt x="66606" y="791"/>
                    <a:pt x="61256" y="791"/>
                    <a:pt x="56797" y="791"/>
                  </a:cubicBezTo>
                  <a:cubicBezTo>
                    <a:pt x="53052" y="791"/>
                    <a:pt x="48236" y="612"/>
                    <a:pt x="44491" y="612"/>
                  </a:cubicBezTo>
                  <a:cubicBezTo>
                    <a:pt x="40746" y="612"/>
                    <a:pt x="36466" y="77"/>
                    <a:pt x="32899" y="77"/>
                  </a:cubicBezTo>
                  <a:cubicBezTo>
                    <a:pt x="31828" y="77"/>
                    <a:pt x="29153" y="77"/>
                    <a:pt x="29153" y="4001"/>
                  </a:cubicBezTo>
                  <a:cubicBezTo>
                    <a:pt x="29153" y="6498"/>
                    <a:pt x="31293" y="6498"/>
                    <a:pt x="34860" y="6498"/>
                  </a:cubicBezTo>
                  <a:cubicBezTo>
                    <a:pt x="35039" y="6498"/>
                    <a:pt x="38427" y="6498"/>
                    <a:pt x="41638" y="6854"/>
                  </a:cubicBezTo>
                  <a:cubicBezTo>
                    <a:pt x="45383" y="7211"/>
                    <a:pt x="45740" y="7568"/>
                    <a:pt x="45740" y="9351"/>
                  </a:cubicBezTo>
                  <a:cubicBezTo>
                    <a:pt x="45740" y="9708"/>
                    <a:pt x="45740" y="10600"/>
                    <a:pt x="45026" y="13275"/>
                  </a:cubicBezTo>
                  <a:lnTo>
                    <a:pt x="21306" y="107977"/>
                  </a:lnTo>
                  <a:cubicBezTo>
                    <a:pt x="19701" y="114041"/>
                    <a:pt x="19344" y="115468"/>
                    <a:pt x="5611" y="115468"/>
                  </a:cubicBezTo>
                  <a:cubicBezTo>
                    <a:pt x="2580" y="115468"/>
                    <a:pt x="261" y="115468"/>
                    <a:pt x="261" y="119213"/>
                  </a:cubicBezTo>
                  <a:cubicBezTo>
                    <a:pt x="261" y="121888"/>
                    <a:pt x="2401" y="121888"/>
                    <a:pt x="5611" y="121888"/>
                  </a:cubicBezTo>
                  <a:lnTo>
                    <a:pt x="95320" y="121888"/>
                  </a:lnTo>
                  <a:cubicBezTo>
                    <a:pt x="99779" y="121888"/>
                    <a:pt x="99957" y="121710"/>
                    <a:pt x="101384" y="118322"/>
                  </a:cubicBezTo>
                  <a:cubicBezTo>
                    <a:pt x="103167" y="113506"/>
                    <a:pt x="116543" y="78907"/>
                    <a:pt x="116543" y="77480"/>
                  </a:cubicBezTo>
                  <a:cubicBezTo>
                    <a:pt x="116543" y="76945"/>
                    <a:pt x="116187" y="74983"/>
                    <a:pt x="113511" y="74983"/>
                  </a:cubicBezTo>
                  <a:cubicBezTo>
                    <a:pt x="111371" y="74983"/>
                    <a:pt x="111015" y="75875"/>
                    <a:pt x="109945" y="78728"/>
                  </a:cubicBezTo>
                  <a:cubicBezTo>
                    <a:pt x="103167" y="95671"/>
                    <a:pt x="95320" y="115468"/>
                    <a:pt x="62683" y="115468"/>
                  </a:cubicBezTo>
                  <a:lnTo>
                    <a:pt x="42529" y="115468"/>
                  </a:lnTo>
                  <a:cubicBezTo>
                    <a:pt x="37001" y="115468"/>
                    <a:pt x="36822" y="115290"/>
                    <a:pt x="36822" y="113685"/>
                  </a:cubicBezTo>
                  <a:cubicBezTo>
                    <a:pt x="36822" y="113506"/>
                    <a:pt x="36822" y="112614"/>
                    <a:pt x="37536" y="109939"/>
                  </a:cubicBezTo>
                  <a:lnTo>
                    <a:pt x="61434" y="14702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" name="Freeform 1235">
              <a:extLst>
                <a:ext uri="{FF2B5EF4-FFF2-40B4-BE49-F238E27FC236}">
                  <a16:creationId xmlns:a16="http://schemas.microsoft.com/office/drawing/2014/main" id="{6BE6D06D-7794-08A5-11C1-559785EEFD68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2659772" y="2215078"/>
              <a:ext cx="59109" cy="254782"/>
            </a:xfrm>
            <a:custGeom>
              <a:avLst/>
              <a:gdLst>
                <a:gd name="csX0" fmla="*/ 59376 w 59109"/>
                <a:gd name="csY0" fmla="*/ 127466 h 254782"/>
                <a:gd name="csX1" fmla="*/ 42561 w 59109"/>
                <a:gd name="csY1" fmla="*/ 47974 h 254782"/>
                <a:gd name="csX2" fmla="*/ 2815 w 59109"/>
                <a:gd name="csY2" fmla="*/ 75 h 254782"/>
                <a:gd name="csX3" fmla="*/ 267 w 59109"/>
                <a:gd name="csY3" fmla="*/ 2623 h 254782"/>
                <a:gd name="csX4" fmla="*/ 5108 w 59109"/>
                <a:gd name="csY4" fmla="*/ 8483 h 254782"/>
                <a:gd name="csX5" fmla="*/ 44599 w 59109"/>
                <a:gd name="csY5" fmla="*/ 127466 h 254782"/>
                <a:gd name="csX6" fmla="*/ 3579 w 59109"/>
                <a:gd name="csY6" fmla="*/ 247978 h 254782"/>
                <a:gd name="csX7" fmla="*/ 267 w 59109"/>
                <a:gd name="csY7" fmla="*/ 252309 h 254782"/>
                <a:gd name="csX8" fmla="*/ 2815 w 59109"/>
                <a:gd name="csY8" fmla="*/ 254857 h 254782"/>
                <a:gd name="csX9" fmla="*/ 43325 w 59109"/>
                <a:gd name="csY9" fmla="*/ 205174 h 254782"/>
                <a:gd name="csX10" fmla="*/ 59376 w 59109"/>
                <a:gd name="csY10" fmla="*/ 127466 h 254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9109" h="254782">
                  <a:moveTo>
                    <a:pt x="59376" y="127466"/>
                  </a:moveTo>
                  <a:cubicBezTo>
                    <a:pt x="59376" y="107593"/>
                    <a:pt x="56574" y="76764"/>
                    <a:pt x="42561" y="47974"/>
                  </a:cubicBezTo>
                  <a:cubicBezTo>
                    <a:pt x="27274" y="16636"/>
                    <a:pt x="5363" y="75"/>
                    <a:pt x="2815" y="75"/>
                  </a:cubicBezTo>
                  <a:cubicBezTo>
                    <a:pt x="1286" y="75"/>
                    <a:pt x="267" y="1094"/>
                    <a:pt x="267" y="2623"/>
                  </a:cubicBezTo>
                  <a:cubicBezTo>
                    <a:pt x="267" y="3387"/>
                    <a:pt x="267" y="3896"/>
                    <a:pt x="5108" y="8483"/>
                  </a:cubicBezTo>
                  <a:cubicBezTo>
                    <a:pt x="30076" y="33706"/>
                    <a:pt x="44599" y="74216"/>
                    <a:pt x="44599" y="127466"/>
                  </a:cubicBezTo>
                  <a:cubicBezTo>
                    <a:pt x="44599" y="171033"/>
                    <a:pt x="35172" y="215875"/>
                    <a:pt x="3579" y="247978"/>
                  </a:cubicBezTo>
                  <a:cubicBezTo>
                    <a:pt x="267" y="251035"/>
                    <a:pt x="267" y="251545"/>
                    <a:pt x="267" y="252309"/>
                  </a:cubicBezTo>
                  <a:cubicBezTo>
                    <a:pt x="267" y="253838"/>
                    <a:pt x="1286" y="254857"/>
                    <a:pt x="2815" y="254857"/>
                  </a:cubicBezTo>
                  <a:cubicBezTo>
                    <a:pt x="5363" y="254857"/>
                    <a:pt x="28293" y="237532"/>
                    <a:pt x="43325" y="205174"/>
                  </a:cubicBezTo>
                  <a:cubicBezTo>
                    <a:pt x="56319" y="177148"/>
                    <a:pt x="59376" y="148867"/>
                    <a:pt x="59376" y="127466"/>
                  </a:cubicBez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" name="Freeform 1236">
              <a:extLst>
                <a:ext uri="{FF2B5EF4-FFF2-40B4-BE49-F238E27FC236}">
                  <a16:creationId xmlns:a16="http://schemas.microsoft.com/office/drawing/2014/main" id="{74BF04F2-23A8-869E-D715-3F9B037174FE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12758345" y="2215078"/>
              <a:ext cx="99110" cy="254782"/>
            </a:xfrm>
            <a:custGeom>
              <a:avLst/>
              <a:gdLst>
                <a:gd name="csX0" fmla="*/ 98107 w 99110"/>
                <a:gd name="csY0" fmla="*/ 9756 h 254782"/>
                <a:gd name="csX1" fmla="*/ 99381 w 99110"/>
                <a:gd name="csY1" fmla="*/ 5170 h 254782"/>
                <a:gd name="csX2" fmla="*/ 94285 w 99110"/>
                <a:gd name="csY2" fmla="*/ 75 h 254782"/>
                <a:gd name="csX3" fmla="*/ 89954 w 99110"/>
                <a:gd name="csY3" fmla="*/ 2368 h 254782"/>
                <a:gd name="csX4" fmla="*/ 1545 w 99110"/>
                <a:gd name="csY4" fmla="*/ 245175 h 254782"/>
                <a:gd name="csX5" fmla="*/ 271 w 99110"/>
                <a:gd name="csY5" fmla="*/ 249761 h 254782"/>
                <a:gd name="csX6" fmla="*/ 5367 w 99110"/>
                <a:gd name="csY6" fmla="*/ 254857 h 254782"/>
                <a:gd name="csX7" fmla="*/ 10972 w 99110"/>
                <a:gd name="csY7" fmla="*/ 248742 h 254782"/>
                <a:gd name="csX8" fmla="*/ 98107 w 99110"/>
                <a:gd name="csY8" fmla="*/ 9756 h 254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9110" h="254782">
                  <a:moveTo>
                    <a:pt x="98107" y="9756"/>
                  </a:moveTo>
                  <a:cubicBezTo>
                    <a:pt x="99381" y="6444"/>
                    <a:pt x="99381" y="5425"/>
                    <a:pt x="99381" y="5170"/>
                  </a:cubicBezTo>
                  <a:cubicBezTo>
                    <a:pt x="99381" y="2368"/>
                    <a:pt x="97088" y="75"/>
                    <a:pt x="94285" y="75"/>
                  </a:cubicBezTo>
                  <a:cubicBezTo>
                    <a:pt x="92502" y="75"/>
                    <a:pt x="90718" y="839"/>
                    <a:pt x="89954" y="2368"/>
                  </a:cubicBezTo>
                  <a:lnTo>
                    <a:pt x="1545" y="245175"/>
                  </a:lnTo>
                  <a:cubicBezTo>
                    <a:pt x="271" y="248487"/>
                    <a:pt x="271" y="249506"/>
                    <a:pt x="271" y="249761"/>
                  </a:cubicBezTo>
                  <a:cubicBezTo>
                    <a:pt x="271" y="252564"/>
                    <a:pt x="2564" y="254857"/>
                    <a:pt x="5367" y="254857"/>
                  </a:cubicBezTo>
                  <a:cubicBezTo>
                    <a:pt x="8679" y="254857"/>
                    <a:pt x="9443" y="253073"/>
                    <a:pt x="10972" y="248742"/>
                  </a:cubicBezTo>
                  <a:lnTo>
                    <a:pt x="98107" y="9756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" name="Freeform 1237">
              <a:extLst>
                <a:ext uri="{FF2B5EF4-FFF2-40B4-BE49-F238E27FC236}">
                  <a16:creationId xmlns:a16="http://schemas.microsoft.com/office/drawing/2014/main" id="{B4DF6321-EB76-2302-AA19-1A05D2C7E868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12866486" y="2223741"/>
              <a:ext cx="174780" cy="182423"/>
            </a:xfrm>
            <a:custGeom>
              <a:avLst/>
              <a:gdLst>
                <a:gd name="csX0" fmla="*/ 36964 w 174780"/>
                <a:gd name="csY0" fmla="*/ 153199 h 182423"/>
                <a:gd name="csX1" fmla="*/ 5626 w 174780"/>
                <a:gd name="csY1" fmla="*/ 174600 h 182423"/>
                <a:gd name="csX2" fmla="*/ 275 w 174780"/>
                <a:gd name="csY2" fmla="*/ 179696 h 182423"/>
                <a:gd name="csX3" fmla="*/ 3587 w 174780"/>
                <a:gd name="csY3" fmla="*/ 182499 h 182423"/>
                <a:gd name="csX4" fmla="*/ 25499 w 174780"/>
                <a:gd name="csY4" fmla="*/ 181734 h 182423"/>
                <a:gd name="csX5" fmla="*/ 50977 w 174780"/>
                <a:gd name="csY5" fmla="*/ 182499 h 182423"/>
                <a:gd name="csX6" fmla="*/ 55818 w 174780"/>
                <a:gd name="csY6" fmla="*/ 177658 h 182423"/>
                <a:gd name="csX7" fmla="*/ 51741 w 174780"/>
                <a:gd name="csY7" fmla="*/ 174600 h 182423"/>
                <a:gd name="csX8" fmla="*/ 39766 w 174780"/>
                <a:gd name="csY8" fmla="*/ 165683 h 182423"/>
                <a:gd name="csX9" fmla="*/ 43333 w 174780"/>
                <a:gd name="csY9" fmla="*/ 156256 h 182423"/>
                <a:gd name="csX10" fmla="*/ 62697 w 174780"/>
                <a:gd name="csY10" fmla="*/ 123644 h 182423"/>
                <a:gd name="csX11" fmla="*/ 126647 w 174780"/>
                <a:gd name="csY11" fmla="*/ 123644 h 182423"/>
                <a:gd name="csX12" fmla="*/ 130723 w 174780"/>
                <a:gd name="csY12" fmla="*/ 166193 h 182423"/>
                <a:gd name="csX13" fmla="*/ 112379 w 174780"/>
                <a:gd name="csY13" fmla="*/ 174600 h 182423"/>
                <a:gd name="csX14" fmla="*/ 106264 w 174780"/>
                <a:gd name="csY14" fmla="*/ 179696 h 182423"/>
                <a:gd name="csX15" fmla="*/ 109831 w 174780"/>
                <a:gd name="csY15" fmla="*/ 182499 h 182423"/>
                <a:gd name="csX16" fmla="*/ 141679 w 174780"/>
                <a:gd name="csY16" fmla="*/ 181734 h 182423"/>
                <a:gd name="csX17" fmla="*/ 170469 w 174780"/>
                <a:gd name="csY17" fmla="*/ 182499 h 182423"/>
                <a:gd name="csX18" fmla="*/ 175056 w 174780"/>
                <a:gd name="csY18" fmla="*/ 177403 h 182423"/>
                <a:gd name="csX19" fmla="*/ 169196 w 174780"/>
                <a:gd name="csY19" fmla="*/ 174600 h 182423"/>
                <a:gd name="csX20" fmla="*/ 152635 w 174780"/>
                <a:gd name="csY20" fmla="*/ 165428 h 182423"/>
                <a:gd name="csX21" fmla="*/ 137093 w 174780"/>
                <a:gd name="csY21" fmla="*/ 6189 h 182423"/>
                <a:gd name="csX22" fmla="*/ 132252 w 174780"/>
                <a:gd name="csY22" fmla="*/ 75 h 182423"/>
                <a:gd name="csX23" fmla="*/ 125628 w 174780"/>
                <a:gd name="csY23" fmla="*/ 4406 h 182423"/>
                <a:gd name="csX24" fmla="*/ 36964 w 174780"/>
                <a:gd name="csY24" fmla="*/ 153199 h 182423"/>
                <a:gd name="csX25" fmla="*/ 67538 w 174780"/>
                <a:gd name="csY25" fmla="*/ 115746 h 182423"/>
                <a:gd name="csX26" fmla="*/ 117730 w 174780"/>
                <a:gd name="csY26" fmla="*/ 31668 h 182423"/>
                <a:gd name="csX27" fmla="*/ 125883 w 174780"/>
                <a:gd name="csY27" fmla="*/ 115746 h 182423"/>
                <a:gd name="csX28" fmla="*/ 67538 w 174780"/>
                <a:gd name="csY28" fmla="*/ 115746 h 182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74780" h="182423">
                  <a:moveTo>
                    <a:pt x="36964" y="153199"/>
                  </a:moveTo>
                  <a:cubicBezTo>
                    <a:pt x="26773" y="170269"/>
                    <a:pt x="16836" y="173836"/>
                    <a:pt x="5626" y="174600"/>
                  </a:cubicBezTo>
                  <a:cubicBezTo>
                    <a:pt x="2568" y="174855"/>
                    <a:pt x="275" y="174855"/>
                    <a:pt x="275" y="179696"/>
                  </a:cubicBezTo>
                  <a:cubicBezTo>
                    <a:pt x="275" y="181225"/>
                    <a:pt x="1549" y="182499"/>
                    <a:pt x="3587" y="182499"/>
                  </a:cubicBezTo>
                  <a:cubicBezTo>
                    <a:pt x="10467" y="182499"/>
                    <a:pt x="18365" y="181734"/>
                    <a:pt x="25499" y="181734"/>
                  </a:cubicBezTo>
                  <a:cubicBezTo>
                    <a:pt x="33907" y="181734"/>
                    <a:pt x="42824" y="182499"/>
                    <a:pt x="50977" y="182499"/>
                  </a:cubicBezTo>
                  <a:cubicBezTo>
                    <a:pt x="52506" y="182499"/>
                    <a:pt x="55818" y="182499"/>
                    <a:pt x="55818" y="177658"/>
                  </a:cubicBezTo>
                  <a:cubicBezTo>
                    <a:pt x="55818" y="174855"/>
                    <a:pt x="53525" y="174600"/>
                    <a:pt x="51741" y="174600"/>
                  </a:cubicBezTo>
                  <a:cubicBezTo>
                    <a:pt x="45881" y="174091"/>
                    <a:pt x="39766" y="172053"/>
                    <a:pt x="39766" y="165683"/>
                  </a:cubicBezTo>
                  <a:cubicBezTo>
                    <a:pt x="39766" y="162626"/>
                    <a:pt x="41295" y="159823"/>
                    <a:pt x="43333" y="156256"/>
                  </a:cubicBezTo>
                  <a:lnTo>
                    <a:pt x="62697" y="123644"/>
                  </a:lnTo>
                  <a:lnTo>
                    <a:pt x="126647" y="123644"/>
                  </a:lnTo>
                  <a:cubicBezTo>
                    <a:pt x="127157" y="128994"/>
                    <a:pt x="130723" y="163645"/>
                    <a:pt x="130723" y="166193"/>
                  </a:cubicBezTo>
                  <a:cubicBezTo>
                    <a:pt x="130723" y="173836"/>
                    <a:pt x="117475" y="174600"/>
                    <a:pt x="112379" y="174600"/>
                  </a:cubicBezTo>
                  <a:cubicBezTo>
                    <a:pt x="108812" y="174600"/>
                    <a:pt x="106264" y="174600"/>
                    <a:pt x="106264" y="179696"/>
                  </a:cubicBezTo>
                  <a:cubicBezTo>
                    <a:pt x="106264" y="182499"/>
                    <a:pt x="109322" y="182499"/>
                    <a:pt x="109831" y="182499"/>
                  </a:cubicBezTo>
                  <a:cubicBezTo>
                    <a:pt x="120277" y="182499"/>
                    <a:pt x="131233" y="181734"/>
                    <a:pt x="141679" y="181734"/>
                  </a:cubicBezTo>
                  <a:cubicBezTo>
                    <a:pt x="148049" y="181734"/>
                    <a:pt x="164100" y="182499"/>
                    <a:pt x="170469" y="182499"/>
                  </a:cubicBezTo>
                  <a:cubicBezTo>
                    <a:pt x="171998" y="182499"/>
                    <a:pt x="175056" y="182499"/>
                    <a:pt x="175056" y="177403"/>
                  </a:cubicBezTo>
                  <a:cubicBezTo>
                    <a:pt x="175056" y="174600"/>
                    <a:pt x="172508" y="174600"/>
                    <a:pt x="169196" y="174600"/>
                  </a:cubicBezTo>
                  <a:cubicBezTo>
                    <a:pt x="153399" y="174600"/>
                    <a:pt x="153399" y="172817"/>
                    <a:pt x="152635" y="165428"/>
                  </a:cubicBezTo>
                  <a:lnTo>
                    <a:pt x="137093" y="6189"/>
                  </a:lnTo>
                  <a:cubicBezTo>
                    <a:pt x="136583" y="1094"/>
                    <a:pt x="136583" y="75"/>
                    <a:pt x="132252" y="75"/>
                  </a:cubicBezTo>
                  <a:cubicBezTo>
                    <a:pt x="128176" y="75"/>
                    <a:pt x="127157" y="1858"/>
                    <a:pt x="125628" y="4406"/>
                  </a:cubicBezTo>
                  <a:lnTo>
                    <a:pt x="36964" y="153199"/>
                  </a:lnTo>
                  <a:close/>
                  <a:moveTo>
                    <a:pt x="67538" y="115746"/>
                  </a:moveTo>
                  <a:lnTo>
                    <a:pt x="117730" y="31668"/>
                  </a:lnTo>
                  <a:lnTo>
                    <a:pt x="125883" y="115746"/>
                  </a:lnTo>
                  <a:lnTo>
                    <a:pt x="67538" y="115746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9" name="Freeform 1238">
              <a:extLst>
                <a:ext uri="{FF2B5EF4-FFF2-40B4-BE49-F238E27FC236}">
                  <a16:creationId xmlns:a16="http://schemas.microsoft.com/office/drawing/2014/main" id="{F6668CC3-5B48-9D9F-771B-DE540C76DE58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13058286" y="2182545"/>
              <a:ext cx="82039" cy="121989"/>
            </a:xfrm>
            <a:custGeom>
              <a:avLst/>
              <a:gdLst>
                <a:gd name="csX0" fmla="*/ 39341 w 82039"/>
                <a:gd name="csY0" fmla="*/ 58925 h 121989"/>
                <a:gd name="csX1" fmla="*/ 63239 w 82039"/>
                <a:gd name="csY1" fmla="*/ 87639 h 121989"/>
                <a:gd name="csX2" fmla="*/ 40054 w 82039"/>
                <a:gd name="csY2" fmla="*/ 116353 h 121989"/>
                <a:gd name="csX3" fmla="*/ 9735 w 82039"/>
                <a:gd name="csY3" fmla="*/ 103869 h 121989"/>
                <a:gd name="csX4" fmla="*/ 20079 w 82039"/>
                <a:gd name="csY4" fmla="*/ 93881 h 121989"/>
                <a:gd name="csX5" fmla="*/ 10270 w 82039"/>
                <a:gd name="csY5" fmla="*/ 84072 h 121989"/>
                <a:gd name="csX6" fmla="*/ 283 w 82039"/>
                <a:gd name="csY6" fmla="*/ 94416 h 121989"/>
                <a:gd name="csX7" fmla="*/ 40411 w 82039"/>
                <a:gd name="csY7" fmla="*/ 122060 h 121989"/>
                <a:gd name="csX8" fmla="*/ 82322 w 82039"/>
                <a:gd name="csY8" fmla="*/ 87639 h 121989"/>
                <a:gd name="csX9" fmla="*/ 51290 w 82039"/>
                <a:gd name="csY9" fmla="*/ 55715 h 121989"/>
                <a:gd name="csX10" fmla="*/ 76794 w 82039"/>
                <a:gd name="csY10" fmla="*/ 24683 h 121989"/>
                <a:gd name="csX11" fmla="*/ 40768 w 82039"/>
                <a:gd name="csY11" fmla="*/ 71 h 121989"/>
                <a:gd name="csX12" fmla="*/ 5812 w 82039"/>
                <a:gd name="csY12" fmla="*/ 23969 h 121989"/>
                <a:gd name="csX13" fmla="*/ 15086 w 82039"/>
                <a:gd name="csY13" fmla="*/ 33422 h 121989"/>
                <a:gd name="csX14" fmla="*/ 24181 w 82039"/>
                <a:gd name="csY14" fmla="*/ 24326 h 121989"/>
                <a:gd name="csX15" fmla="*/ 15086 w 82039"/>
                <a:gd name="csY15" fmla="*/ 15052 h 121989"/>
                <a:gd name="csX16" fmla="*/ 40233 w 82039"/>
                <a:gd name="csY16" fmla="*/ 5243 h 121989"/>
                <a:gd name="csX17" fmla="*/ 59494 w 82039"/>
                <a:gd name="csY17" fmla="*/ 24683 h 121989"/>
                <a:gd name="csX18" fmla="*/ 52360 w 82039"/>
                <a:gd name="csY18" fmla="*/ 45906 h 121989"/>
                <a:gd name="csX19" fmla="*/ 32564 w 82039"/>
                <a:gd name="csY19" fmla="*/ 53575 h 121989"/>
                <a:gd name="csX20" fmla="*/ 26857 w 82039"/>
                <a:gd name="csY20" fmla="*/ 54110 h 121989"/>
                <a:gd name="csX21" fmla="*/ 25073 w 82039"/>
                <a:gd name="csY21" fmla="*/ 56428 h 121989"/>
                <a:gd name="csX22" fmla="*/ 29710 w 82039"/>
                <a:gd name="csY22" fmla="*/ 58925 h 121989"/>
                <a:gd name="csX23" fmla="*/ 39341 w 82039"/>
                <a:gd name="csY23" fmla="*/ 58925 h 121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2039" h="121989">
                  <a:moveTo>
                    <a:pt x="39341" y="58925"/>
                  </a:moveTo>
                  <a:cubicBezTo>
                    <a:pt x="53252" y="58925"/>
                    <a:pt x="63239" y="68556"/>
                    <a:pt x="63239" y="87639"/>
                  </a:cubicBezTo>
                  <a:cubicBezTo>
                    <a:pt x="63239" y="109754"/>
                    <a:pt x="50398" y="116353"/>
                    <a:pt x="40054" y="116353"/>
                  </a:cubicBezTo>
                  <a:cubicBezTo>
                    <a:pt x="32920" y="116353"/>
                    <a:pt x="17226" y="114391"/>
                    <a:pt x="9735" y="103869"/>
                  </a:cubicBezTo>
                  <a:cubicBezTo>
                    <a:pt x="18118" y="103512"/>
                    <a:pt x="20079" y="97627"/>
                    <a:pt x="20079" y="93881"/>
                  </a:cubicBezTo>
                  <a:cubicBezTo>
                    <a:pt x="20079" y="88174"/>
                    <a:pt x="15799" y="84072"/>
                    <a:pt x="10270" y="84072"/>
                  </a:cubicBezTo>
                  <a:cubicBezTo>
                    <a:pt x="5277" y="84072"/>
                    <a:pt x="283" y="87104"/>
                    <a:pt x="283" y="94416"/>
                  </a:cubicBezTo>
                  <a:cubicBezTo>
                    <a:pt x="283" y="111181"/>
                    <a:pt x="18831" y="122060"/>
                    <a:pt x="40411" y="122060"/>
                  </a:cubicBezTo>
                  <a:cubicBezTo>
                    <a:pt x="65201" y="122060"/>
                    <a:pt x="82322" y="105474"/>
                    <a:pt x="82322" y="87639"/>
                  </a:cubicBezTo>
                  <a:cubicBezTo>
                    <a:pt x="82322" y="73728"/>
                    <a:pt x="70908" y="59817"/>
                    <a:pt x="51290" y="55715"/>
                  </a:cubicBezTo>
                  <a:cubicBezTo>
                    <a:pt x="70016" y="48938"/>
                    <a:pt x="76794" y="35562"/>
                    <a:pt x="76794" y="24683"/>
                  </a:cubicBezTo>
                  <a:cubicBezTo>
                    <a:pt x="76794" y="10593"/>
                    <a:pt x="60564" y="71"/>
                    <a:pt x="40768" y="71"/>
                  </a:cubicBezTo>
                  <a:cubicBezTo>
                    <a:pt x="20971" y="71"/>
                    <a:pt x="5812" y="9701"/>
                    <a:pt x="5812" y="23969"/>
                  </a:cubicBezTo>
                  <a:cubicBezTo>
                    <a:pt x="5812" y="30033"/>
                    <a:pt x="9735" y="33422"/>
                    <a:pt x="15086" y="33422"/>
                  </a:cubicBezTo>
                  <a:cubicBezTo>
                    <a:pt x="20614" y="33422"/>
                    <a:pt x="24181" y="29320"/>
                    <a:pt x="24181" y="24326"/>
                  </a:cubicBezTo>
                  <a:cubicBezTo>
                    <a:pt x="24181" y="19154"/>
                    <a:pt x="20614" y="15408"/>
                    <a:pt x="15086" y="15052"/>
                  </a:cubicBezTo>
                  <a:cubicBezTo>
                    <a:pt x="21328" y="7204"/>
                    <a:pt x="33634" y="5243"/>
                    <a:pt x="40233" y="5243"/>
                  </a:cubicBezTo>
                  <a:cubicBezTo>
                    <a:pt x="48258" y="5243"/>
                    <a:pt x="59494" y="9166"/>
                    <a:pt x="59494" y="24683"/>
                  </a:cubicBezTo>
                  <a:cubicBezTo>
                    <a:pt x="59494" y="32173"/>
                    <a:pt x="56997" y="40377"/>
                    <a:pt x="52360" y="45906"/>
                  </a:cubicBezTo>
                  <a:cubicBezTo>
                    <a:pt x="46475" y="52683"/>
                    <a:pt x="41481" y="53040"/>
                    <a:pt x="32564" y="53575"/>
                  </a:cubicBezTo>
                  <a:cubicBezTo>
                    <a:pt x="28105" y="53932"/>
                    <a:pt x="27748" y="53932"/>
                    <a:pt x="26857" y="54110"/>
                  </a:cubicBezTo>
                  <a:cubicBezTo>
                    <a:pt x="26500" y="54110"/>
                    <a:pt x="25073" y="54467"/>
                    <a:pt x="25073" y="56428"/>
                  </a:cubicBezTo>
                  <a:cubicBezTo>
                    <a:pt x="25073" y="58925"/>
                    <a:pt x="26678" y="58925"/>
                    <a:pt x="29710" y="58925"/>
                  </a:cubicBezTo>
                  <a:lnTo>
                    <a:pt x="39341" y="58925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0" name="Freeform 1239">
              <a:extLst>
                <a:ext uri="{FF2B5EF4-FFF2-40B4-BE49-F238E27FC236}">
                  <a16:creationId xmlns:a16="http://schemas.microsoft.com/office/drawing/2014/main" id="{C9918D15-B86A-A0AF-8D39-34C12E2232CC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13163947" y="2167207"/>
              <a:ext cx="76689" cy="178347"/>
            </a:xfrm>
            <a:custGeom>
              <a:avLst/>
              <a:gdLst>
                <a:gd name="csX0" fmla="*/ 75906 w 76689"/>
                <a:gd name="csY0" fmla="*/ 7918 h 178347"/>
                <a:gd name="csX1" fmla="*/ 76976 w 76689"/>
                <a:gd name="csY1" fmla="*/ 4529 h 178347"/>
                <a:gd name="csX2" fmla="*/ 72696 w 76689"/>
                <a:gd name="csY2" fmla="*/ 71 h 178347"/>
                <a:gd name="csX3" fmla="*/ 67880 w 76689"/>
                <a:gd name="csY3" fmla="*/ 4529 h 178347"/>
                <a:gd name="csX4" fmla="*/ 1357 w 76689"/>
                <a:gd name="csY4" fmla="*/ 170571 h 178347"/>
                <a:gd name="csX5" fmla="*/ 287 w 76689"/>
                <a:gd name="csY5" fmla="*/ 173959 h 178347"/>
                <a:gd name="csX6" fmla="*/ 4567 w 76689"/>
                <a:gd name="csY6" fmla="*/ 178418 h 178347"/>
                <a:gd name="csX7" fmla="*/ 9382 w 76689"/>
                <a:gd name="csY7" fmla="*/ 173959 h 178347"/>
                <a:gd name="csX8" fmla="*/ 75906 w 76689"/>
                <a:gd name="csY8" fmla="*/ 7918 h 178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6689" h="178347">
                  <a:moveTo>
                    <a:pt x="75906" y="7918"/>
                  </a:moveTo>
                  <a:cubicBezTo>
                    <a:pt x="76976" y="5599"/>
                    <a:pt x="76976" y="5243"/>
                    <a:pt x="76976" y="4529"/>
                  </a:cubicBezTo>
                  <a:cubicBezTo>
                    <a:pt x="76976" y="1676"/>
                    <a:pt x="74658" y="71"/>
                    <a:pt x="72696" y="71"/>
                  </a:cubicBezTo>
                  <a:cubicBezTo>
                    <a:pt x="69664" y="71"/>
                    <a:pt x="68772" y="2211"/>
                    <a:pt x="67880" y="4529"/>
                  </a:cubicBezTo>
                  <a:lnTo>
                    <a:pt x="1357" y="170571"/>
                  </a:lnTo>
                  <a:cubicBezTo>
                    <a:pt x="287" y="172889"/>
                    <a:pt x="287" y="173246"/>
                    <a:pt x="287" y="173959"/>
                  </a:cubicBezTo>
                  <a:cubicBezTo>
                    <a:pt x="287" y="176813"/>
                    <a:pt x="2605" y="178418"/>
                    <a:pt x="4567" y="178418"/>
                  </a:cubicBezTo>
                  <a:cubicBezTo>
                    <a:pt x="7599" y="178418"/>
                    <a:pt x="8491" y="176278"/>
                    <a:pt x="9382" y="173959"/>
                  </a:cubicBezTo>
                  <a:lnTo>
                    <a:pt x="75906" y="7918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1" name="Freeform 1240">
              <a:extLst>
                <a:ext uri="{FF2B5EF4-FFF2-40B4-BE49-F238E27FC236}">
                  <a16:creationId xmlns:a16="http://schemas.microsoft.com/office/drawing/2014/main" id="{0B98C61C-025B-143E-670B-F676E7E2C55F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13265840" y="2182545"/>
              <a:ext cx="78829" cy="118422"/>
            </a:xfrm>
            <a:custGeom>
              <a:avLst/>
              <a:gdLst>
                <a:gd name="csX0" fmla="*/ 79120 w 78829"/>
                <a:gd name="csY0" fmla="*/ 86034 h 118422"/>
                <a:gd name="csX1" fmla="*/ 73056 w 78829"/>
                <a:gd name="csY1" fmla="*/ 86034 h 118422"/>
                <a:gd name="csX2" fmla="*/ 68419 w 78829"/>
                <a:gd name="csY2" fmla="*/ 102264 h 118422"/>
                <a:gd name="csX3" fmla="*/ 50763 w 78829"/>
                <a:gd name="csY3" fmla="*/ 103334 h 118422"/>
                <a:gd name="csX4" fmla="*/ 17947 w 78829"/>
                <a:gd name="csY4" fmla="*/ 103334 h 118422"/>
                <a:gd name="csX5" fmla="*/ 53617 w 78829"/>
                <a:gd name="csY5" fmla="*/ 73371 h 118422"/>
                <a:gd name="csX6" fmla="*/ 79120 w 78829"/>
                <a:gd name="csY6" fmla="*/ 34848 h 118422"/>
                <a:gd name="csX7" fmla="*/ 37387 w 78829"/>
                <a:gd name="csY7" fmla="*/ 71 h 118422"/>
                <a:gd name="csX8" fmla="*/ 291 w 78829"/>
                <a:gd name="csY8" fmla="*/ 31995 h 118422"/>
                <a:gd name="csX9" fmla="*/ 9743 w 78829"/>
                <a:gd name="csY9" fmla="*/ 41982 h 118422"/>
                <a:gd name="csX10" fmla="*/ 19196 w 78829"/>
                <a:gd name="csY10" fmla="*/ 32530 h 118422"/>
                <a:gd name="csX11" fmla="*/ 8673 w 78829"/>
                <a:gd name="csY11" fmla="*/ 23077 h 118422"/>
                <a:gd name="csX12" fmla="*/ 34712 w 78829"/>
                <a:gd name="csY12" fmla="*/ 6491 h 118422"/>
                <a:gd name="csX13" fmla="*/ 61821 w 78829"/>
                <a:gd name="csY13" fmla="*/ 34848 h 118422"/>
                <a:gd name="csX14" fmla="*/ 45056 w 78829"/>
                <a:gd name="csY14" fmla="*/ 69091 h 118422"/>
                <a:gd name="csX15" fmla="*/ 2074 w 78829"/>
                <a:gd name="csY15" fmla="*/ 111538 h 118422"/>
                <a:gd name="csX16" fmla="*/ 291 w 78829"/>
                <a:gd name="csY16" fmla="*/ 118493 h 118422"/>
                <a:gd name="csX17" fmla="*/ 73770 w 78829"/>
                <a:gd name="csY17" fmla="*/ 118493 h 118422"/>
                <a:gd name="csX18" fmla="*/ 79120 w 78829"/>
                <a:gd name="csY18" fmla="*/ 86034 h 118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829" h="118422">
                  <a:moveTo>
                    <a:pt x="79120" y="86034"/>
                  </a:moveTo>
                  <a:lnTo>
                    <a:pt x="73056" y="86034"/>
                  </a:lnTo>
                  <a:cubicBezTo>
                    <a:pt x="72521" y="89958"/>
                    <a:pt x="70738" y="100480"/>
                    <a:pt x="68419" y="102264"/>
                  </a:cubicBezTo>
                  <a:cubicBezTo>
                    <a:pt x="66993" y="103334"/>
                    <a:pt x="53260" y="103334"/>
                    <a:pt x="50763" y="103334"/>
                  </a:cubicBezTo>
                  <a:lnTo>
                    <a:pt x="17947" y="103334"/>
                  </a:lnTo>
                  <a:cubicBezTo>
                    <a:pt x="36674" y="86747"/>
                    <a:pt x="42916" y="81754"/>
                    <a:pt x="53617" y="73371"/>
                  </a:cubicBezTo>
                  <a:cubicBezTo>
                    <a:pt x="66814" y="62849"/>
                    <a:pt x="79120" y="51791"/>
                    <a:pt x="79120" y="34848"/>
                  </a:cubicBezTo>
                  <a:cubicBezTo>
                    <a:pt x="79120" y="13268"/>
                    <a:pt x="60215" y="71"/>
                    <a:pt x="37387" y="71"/>
                  </a:cubicBezTo>
                  <a:cubicBezTo>
                    <a:pt x="15272" y="71"/>
                    <a:pt x="291" y="15587"/>
                    <a:pt x="291" y="31995"/>
                  </a:cubicBezTo>
                  <a:cubicBezTo>
                    <a:pt x="291" y="41091"/>
                    <a:pt x="7960" y="41982"/>
                    <a:pt x="9743" y="41982"/>
                  </a:cubicBezTo>
                  <a:cubicBezTo>
                    <a:pt x="14024" y="41982"/>
                    <a:pt x="19196" y="38950"/>
                    <a:pt x="19196" y="32530"/>
                  </a:cubicBezTo>
                  <a:cubicBezTo>
                    <a:pt x="19196" y="29320"/>
                    <a:pt x="17947" y="23077"/>
                    <a:pt x="8673" y="23077"/>
                  </a:cubicBezTo>
                  <a:cubicBezTo>
                    <a:pt x="14202" y="10415"/>
                    <a:pt x="26330" y="6491"/>
                    <a:pt x="34712" y="6491"/>
                  </a:cubicBezTo>
                  <a:cubicBezTo>
                    <a:pt x="52547" y="6491"/>
                    <a:pt x="61821" y="20402"/>
                    <a:pt x="61821" y="34848"/>
                  </a:cubicBezTo>
                  <a:cubicBezTo>
                    <a:pt x="61821" y="50365"/>
                    <a:pt x="50763" y="62671"/>
                    <a:pt x="45056" y="69091"/>
                  </a:cubicBezTo>
                  <a:lnTo>
                    <a:pt x="2074" y="111538"/>
                  </a:lnTo>
                  <a:cubicBezTo>
                    <a:pt x="291" y="113143"/>
                    <a:pt x="291" y="113500"/>
                    <a:pt x="291" y="118493"/>
                  </a:cubicBezTo>
                  <a:lnTo>
                    <a:pt x="73770" y="118493"/>
                  </a:lnTo>
                  <a:lnTo>
                    <a:pt x="79120" y="86034"/>
                  </a:lnTo>
                  <a:close/>
                </a:path>
              </a:pathLst>
            </a:custGeom>
            <a:solidFill>
              <a:schemeClr val="accent2"/>
            </a:solidFill>
            <a:ln w="25496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4" name="Google Shape;104;p2">
            <a:extLst>
              <a:ext uri="{FF2B5EF4-FFF2-40B4-BE49-F238E27FC236}">
                <a16:creationId xmlns:a16="http://schemas.microsoft.com/office/drawing/2014/main" id="{89344220-0118-C92C-31C9-FA185F1BAA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499" y="-1"/>
            <a:ext cx="8786523" cy="83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lvl="0"/>
            <a:r>
              <a:rPr lang="en-US" dirty="0"/>
              <a:t>Solving for f and A up to first order in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D98BEE-A0E2-2CDB-B637-98F2270B0D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32</a:t>
            </a:fld>
            <a:endParaRPr lang="en-US" dirty="0">
              <a:latin typeface="LM Sans 10" pitchFamily="2" charset="77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3D3B0-B22B-6F71-8BB5-C535529715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E. G. Devin et al. | Varenna Lausanne Workshop 2026</a:t>
            </a:r>
            <a:endParaRPr lang="en-US" dirty="0"/>
          </a:p>
        </p:txBody>
      </p:sp>
      <p:grpSp>
        <p:nvGrpSpPr>
          <p:cNvPr id="1271" name="Group 1270">
            <a:extLst>
              <a:ext uri="{FF2B5EF4-FFF2-40B4-BE49-F238E27FC236}">
                <a16:creationId xmlns:a16="http://schemas.microsoft.com/office/drawing/2014/main" id="{1D0D20F7-F883-AE40-57AF-4F8CB5E0CAF5}"/>
              </a:ext>
            </a:extLst>
          </p:cNvPr>
          <p:cNvGrpSpPr/>
          <p:nvPr/>
        </p:nvGrpSpPr>
        <p:grpSpPr>
          <a:xfrm>
            <a:off x="894644" y="2501846"/>
            <a:ext cx="7484285" cy="2213279"/>
            <a:chOff x="894644" y="2501846"/>
            <a:chExt cx="7484285" cy="22132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34F085-1034-3555-5F4D-0E7F9F0E8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5"/>
            <a:stretch>
              <a:fillRect/>
            </a:stretch>
          </p:blipFill>
          <p:spPr>
            <a:xfrm>
              <a:off x="894644" y="2501846"/>
              <a:ext cx="3187122" cy="221327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996747-9BB7-3F3A-60E3-9406E6511271}"/>
                </a:ext>
              </a:extLst>
            </p:cNvPr>
            <p:cNvSpPr txBox="1"/>
            <p:nvPr/>
          </p:nvSpPr>
          <p:spPr>
            <a:xfrm>
              <a:off x="3959749" y="3156670"/>
              <a:ext cx="22974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M Sans 10" pitchFamily="2" charset="77"/>
                </a:rPr>
                <a:t>outer region: contributes at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3D600F-AE1E-2E3E-373E-F6FC06F90466}"/>
                </a:ext>
              </a:extLst>
            </p:cNvPr>
            <p:cNvSpPr txBox="1"/>
            <p:nvPr/>
          </p:nvSpPr>
          <p:spPr>
            <a:xfrm>
              <a:off x="3959749" y="3432218"/>
              <a:ext cx="41392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M Sans 10" pitchFamily="2" charset="77"/>
                </a:rPr>
                <a:t>boundary layer (away from x-points): contributes at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DF510D-4D9D-1A46-773D-347C366F9278}"/>
                </a:ext>
              </a:extLst>
            </p:cNvPr>
            <p:cNvSpPr txBox="1"/>
            <p:nvPr/>
          </p:nvSpPr>
          <p:spPr>
            <a:xfrm>
              <a:off x="3959749" y="3707766"/>
              <a:ext cx="3869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LM Sans 10" pitchFamily="2" charset="77"/>
                </a:rPr>
                <a:t>boundary layer (around x-points): contributes at 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B97C474-E25F-D2B5-8D30-FE166B9758A9}"/>
                </a:ext>
              </a:extLst>
            </p:cNvPr>
            <p:cNvPicPr>
              <a:picLocks noChangeAspect="1"/>
            </p:cNvPicPr>
            <p:nvPr>
              <p:custDataLst>
                <p:tags r:id="rId64"/>
              </p:custDataLst>
            </p:nvPr>
          </p:nvPicPr>
          <p:blipFill>
            <a:blip r:embed="rId96"/>
            <a:stretch>
              <a:fillRect/>
            </a:stretch>
          </p:blipFill>
          <p:spPr>
            <a:xfrm>
              <a:off x="6189393" y="3229018"/>
              <a:ext cx="370332" cy="1905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1B13631-56DE-FE33-C71E-99F1900D2480}"/>
                </a:ext>
              </a:extLst>
            </p:cNvPr>
            <p:cNvPicPr>
              <a:picLocks noChangeAspect="1"/>
            </p:cNvPicPr>
            <p:nvPr>
              <p:custDataLst>
                <p:tags r:id="rId65"/>
              </p:custDataLst>
            </p:nvPr>
          </p:nvPicPr>
          <p:blipFill>
            <a:blip r:embed="rId97"/>
            <a:stretch>
              <a:fillRect/>
            </a:stretch>
          </p:blipFill>
          <p:spPr>
            <a:xfrm>
              <a:off x="8050355" y="3501818"/>
              <a:ext cx="328574" cy="1778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7789D05-EF70-A962-912C-33E35B8F006E}"/>
                </a:ext>
              </a:extLst>
            </p:cNvPr>
            <p:cNvPicPr>
              <a:picLocks noChangeAspect="1"/>
            </p:cNvPicPr>
            <p:nvPr>
              <p:custDataLst>
                <p:tags r:id="rId66"/>
              </p:custDataLst>
            </p:nvPr>
          </p:nvPicPr>
          <p:blipFill>
            <a:blip r:embed="rId98"/>
            <a:stretch>
              <a:fillRect/>
            </a:stretch>
          </p:blipFill>
          <p:spPr>
            <a:xfrm>
              <a:off x="7779524" y="3777366"/>
              <a:ext cx="550468" cy="200558"/>
            </a:xfrm>
            <a:prstGeom prst="rect">
              <a:avLst/>
            </a:prstGeom>
          </p:spPr>
        </p:pic>
      </p:grpSp>
      <p:grpSp>
        <p:nvGrpSpPr>
          <p:cNvPr id="1115" name="Group 1114">
            <a:extLst>
              <a:ext uri="{FF2B5EF4-FFF2-40B4-BE49-F238E27FC236}">
                <a16:creationId xmlns:a16="http://schemas.microsoft.com/office/drawing/2014/main" id="{BD09D5B9-419E-5CB1-72B1-8986284B85CD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92100" y="1892300"/>
            <a:ext cx="2958425" cy="441240"/>
            <a:chOff x="2960962" y="3017716"/>
            <a:chExt cx="2958425" cy="441240"/>
          </a:xfrm>
        </p:grpSpPr>
        <p:sp>
          <p:nvSpPr>
            <p:cNvPr id="1071" name="Freeform 1070">
              <a:extLst>
                <a:ext uri="{FF2B5EF4-FFF2-40B4-BE49-F238E27FC236}">
                  <a16:creationId xmlns:a16="http://schemas.microsoft.com/office/drawing/2014/main" id="{692A941D-38CF-DC0C-9226-3E54104EC3C3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2960962" y="3172019"/>
              <a:ext cx="118149" cy="117972"/>
            </a:xfrm>
            <a:custGeom>
              <a:avLst/>
              <a:gdLst>
                <a:gd name="csX0" fmla="*/ 62856 w 118149"/>
                <a:gd name="csY0" fmla="*/ 62608 h 117972"/>
                <a:gd name="csX1" fmla="*/ 112099 w 118149"/>
                <a:gd name="csY1" fmla="*/ 62608 h 117972"/>
                <a:gd name="csX2" fmla="*/ 118299 w 118149"/>
                <a:gd name="csY2" fmla="*/ 59065 h 117972"/>
                <a:gd name="csX3" fmla="*/ 112099 w 118149"/>
                <a:gd name="csY3" fmla="*/ 55522 h 117972"/>
                <a:gd name="csX4" fmla="*/ 62856 w 118149"/>
                <a:gd name="csY4" fmla="*/ 55522 h 117972"/>
                <a:gd name="csX5" fmla="*/ 62856 w 118149"/>
                <a:gd name="csY5" fmla="*/ 6633 h 117972"/>
                <a:gd name="csX6" fmla="*/ 59313 w 118149"/>
                <a:gd name="csY6" fmla="*/ 79 h 117972"/>
                <a:gd name="csX7" fmla="*/ 55770 w 118149"/>
                <a:gd name="csY7" fmla="*/ 6101 h 117972"/>
                <a:gd name="csX8" fmla="*/ 55770 w 118149"/>
                <a:gd name="csY8" fmla="*/ 55522 h 117972"/>
                <a:gd name="csX9" fmla="*/ 6349 w 118149"/>
                <a:gd name="csY9" fmla="*/ 55522 h 117972"/>
                <a:gd name="csX10" fmla="*/ 150 w 118149"/>
                <a:gd name="csY10" fmla="*/ 59065 h 117972"/>
                <a:gd name="csX11" fmla="*/ 6349 w 118149"/>
                <a:gd name="csY11" fmla="*/ 62608 h 117972"/>
                <a:gd name="csX12" fmla="*/ 55770 w 118149"/>
                <a:gd name="csY12" fmla="*/ 62608 h 117972"/>
                <a:gd name="csX13" fmla="*/ 55770 w 118149"/>
                <a:gd name="csY13" fmla="*/ 110966 h 117972"/>
                <a:gd name="csX14" fmla="*/ 6349 w 118149"/>
                <a:gd name="csY14" fmla="*/ 110966 h 117972"/>
                <a:gd name="csX15" fmla="*/ 150 w 118149"/>
                <a:gd name="csY15" fmla="*/ 114508 h 117972"/>
                <a:gd name="csX16" fmla="*/ 6349 w 118149"/>
                <a:gd name="csY16" fmla="*/ 118051 h 117972"/>
                <a:gd name="csX17" fmla="*/ 112099 w 118149"/>
                <a:gd name="csY17" fmla="*/ 118051 h 117972"/>
                <a:gd name="csX18" fmla="*/ 118299 w 118149"/>
                <a:gd name="csY18" fmla="*/ 114508 h 117972"/>
                <a:gd name="csX19" fmla="*/ 112099 w 118149"/>
                <a:gd name="csY19" fmla="*/ 110966 h 117972"/>
                <a:gd name="csX20" fmla="*/ 62856 w 118149"/>
                <a:gd name="csY20" fmla="*/ 110966 h 117972"/>
                <a:gd name="csX21" fmla="*/ 62856 w 118149"/>
                <a:gd name="csY21" fmla="*/ 62608 h 1179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8149" h="117972">
                  <a:moveTo>
                    <a:pt x="62856" y="62608"/>
                  </a:moveTo>
                  <a:lnTo>
                    <a:pt x="112099" y="62608"/>
                  </a:lnTo>
                  <a:cubicBezTo>
                    <a:pt x="115111" y="62608"/>
                    <a:pt x="118299" y="62608"/>
                    <a:pt x="118299" y="59065"/>
                  </a:cubicBezTo>
                  <a:cubicBezTo>
                    <a:pt x="118299" y="55522"/>
                    <a:pt x="115111" y="55522"/>
                    <a:pt x="112099" y="55522"/>
                  </a:cubicBezTo>
                  <a:lnTo>
                    <a:pt x="62856" y="55522"/>
                  </a:lnTo>
                  <a:lnTo>
                    <a:pt x="62856" y="6633"/>
                  </a:lnTo>
                  <a:cubicBezTo>
                    <a:pt x="62856" y="3798"/>
                    <a:pt x="62856" y="79"/>
                    <a:pt x="59313" y="79"/>
                  </a:cubicBezTo>
                  <a:cubicBezTo>
                    <a:pt x="55770" y="79"/>
                    <a:pt x="55770" y="3267"/>
                    <a:pt x="55770" y="6101"/>
                  </a:cubicBezTo>
                  <a:lnTo>
                    <a:pt x="55770" y="55522"/>
                  </a:lnTo>
                  <a:lnTo>
                    <a:pt x="6349" y="55522"/>
                  </a:lnTo>
                  <a:cubicBezTo>
                    <a:pt x="3338" y="55522"/>
                    <a:pt x="150" y="55522"/>
                    <a:pt x="150" y="59065"/>
                  </a:cubicBezTo>
                  <a:cubicBezTo>
                    <a:pt x="150" y="62608"/>
                    <a:pt x="3338" y="62608"/>
                    <a:pt x="6349" y="62608"/>
                  </a:cubicBezTo>
                  <a:lnTo>
                    <a:pt x="55770" y="62608"/>
                  </a:lnTo>
                  <a:lnTo>
                    <a:pt x="55770" y="110966"/>
                  </a:lnTo>
                  <a:lnTo>
                    <a:pt x="6349" y="110966"/>
                  </a:lnTo>
                  <a:cubicBezTo>
                    <a:pt x="3338" y="110966"/>
                    <a:pt x="150" y="110966"/>
                    <a:pt x="150" y="114508"/>
                  </a:cubicBezTo>
                  <a:cubicBezTo>
                    <a:pt x="150" y="118051"/>
                    <a:pt x="3338" y="118051"/>
                    <a:pt x="6349" y="118051"/>
                  </a:cubicBezTo>
                  <a:lnTo>
                    <a:pt x="112099" y="118051"/>
                  </a:lnTo>
                  <a:cubicBezTo>
                    <a:pt x="115111" y="118051"/>
                    <a:pt x="118299" y="118051"/>
                    <a:pt x="118299" y="114508"/>
                  </a:cubicBezTo>
                  <a:cubicBezTo>
                    <a:pt x="118299" y="110966"/>
                    <a:pt x="115111" y="110966"/>
                    <a:pt x="112099" y="110966"/>
                  </a:cubicBezTo>
                  <a:lnTo>
                    <a:pt x="62856" y="110966"/>
                  </a:lnTo>
                  <a:lnTo>
                    <a:pt x="62856" y="6260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 1071">
              <a:extLst>
                <a:ext uri="{FF2B5EF4-FFF2-40B4-BE49-F238E27FC236}">
                  <a16:creationId xmlns:a16="http://schemas.microsoft.com/office/drawing/2014/main" id="{ADE57111-291C-FE96-66F5-9FC3E675B4C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3117334" y="3043328"/>
              <a:ext cx="93173" cy="130726"/>
            </a:xfrm>
            <a:custGeom>
              <a:avLst/>
              <a:gdLst>
                <a:gd name="csX0" fmla="*/ 75087 w 93173"/>
                <a:gd name="csY0" fmla="*/ 66852 h 130726"/>
                <a:gd name="csX1" fmla="*/ 52236 w 93173"/>
                <a:gd name="csY1" fmla="*/ 45950 h 130726"/>
                <a:gd name="csX2" fmla="*/ 16101 w 93173"/>
                <a:gd name="csY2" fmla="*/ 62601 h 130726"/>
                <a:gd name="csX3" fmla="*/ 159 w 93173"/>
                <a:gd name="csY3" fmla="*/ 99268 h 130726"/>
                <a:gd name="csX4" fmla="*/ 32751 w 93173"/>
                <a:gd name="csY4" fmla="*/ 130798 h 130726"/>
                <a:gd name="csX5" fmla="*/ 93332 w 93173"/>
                <a:gd name="csY5" fmla="*/ 45950 h 130726"/>
                <a:gd name="csX6" fmla="*/ 55071 w 93173"/>
                <a:gd name="csY6" fmla="*/ 72 h 130726"/>
                <a:gd name="csX7" fmla="*/ 21238 w 93173"/>
                <a:gd name="csY7" fmla="*/ 28059 h 130726"/>
                <a:gd name="csX8" fmla="*/ 27969 w 93173"/>
                <a:gd name="csY8" fmla="*/ 34259 h 130726"/>
                <a:gd name="csX9" fmla="*/ 37534 w 93173"/>
                <a:gd name="csY9" fmla="*/ 24871 h 130726"/>
                <a:gd name="csX10" fmla="*/ 29209 w 93173"/>
                <a:gd name="csY10" fmla="*/ 18671 h 130726"/>
                <a:gd name="csX11" fmla="*/ 54716 w 93173"/>
                <a:gd name="csY11" fmla="*/ 4500 h 130726"/>
                <a:gd name="csX12" fmla="*/ 80047 w 93173"/>
                <a:gd name="csY12" fmla="*/ 36562 h 130726"/>
                <a:gd name="csX13" fmla="*/ 75264 w 93173"/>
                <a:gd name="csY13" fmla="*/ 66852 h 130726"/>
                <a:gd name="csX14" fmla="*/ 75087 w 93173"/>
                <a:gd name="csY14" fmla="*/ 66852 h 130726"/>
                <a:gd name="csX15" fmla="*/ 33283 w 93173"/>
                <a:gd name="csY15" fmla="*/ 125838 h 130726"/>
                <a:gd name="csX16" fmla="*/ 13798 w 93173"/>
                <a:gd name="csY16" fmla="*/ 105822 h 130726"/>
                <a:gd name="csX17" fmla="*/ 25489 w 93173"/>
                <a:gd name="csY17" fmla="*/ 65612 h 130726"/>
                <a:gd name="csX18" fmla="*/ 52236 w 93173"/>
                <a:gd name="csY18" fmla="*/ 49847 h 130726"/>
                <a:gd name="csX19" fmla="*/ 71898 w 93173"/>
                <a:gd name="csY19" fmla="*/ 73229 h 130726"/>
                <a:gd name="csX20" fmla="*/ 33283 w 93173"/>
                <a:gd name="csY20" fmla="*/ 125838 h 130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3173" h="130726">
                  <a:moveTo>
                    <a:pt x="75087" y="66852"/>
                  </a:moveTo>
                  <a:cubicBezTo>
                    <a:pt x="73316" y="55870"/>
                    <a:pt x="66053" y="45950"/>
                    <a:pt x="52236" y="45950"/>
                  </a:cubicBezTo>
                  <a:cubicBezTo>
                    <a:pt x="41431" y="45950"/>
                    <a:pt x="29917" y="48784"/>
                    <a:pt x="16101" y="62601"/>
                  </a:cubicBezTo>
                  <a:cubicBezTo>
                    <a:pt x="1398" y="77303"/>
                    <a:pt x="159" y="93777"/>
                    <a:pt x="159" y="99268"/>
                  </a:cubicBezTo>
                  <a:cubicBezTo>
                    <a:pt x="159" y="110250"/>
                    <a:pt x="7952" y="130798"/>
                    <a:pt x="32751" y="130798"/>
                  </a:cubicBezTo>
                  <a:cubicBezTo>
                    <a:pt x="74910" y="130798"/>
                    <a:pt x="93332" y="71280"/>
                    <a:pt x="93332" y="45950"/>
                  </a:cubicBezTo>
                  <a:cubicBezTo>
                    <a:pt x="93332" y="17785"/>
                    <a:pt x="76858" y="72"/>
                    <a:pt x="55071" y="72"/>
                  </a:cubicBezTo>
                  <a:cubicBezTo>
                    <a:pt x="29386" y="72"/>
                    <a:pt x="21238" y="23100"/>
                    <a:pt x="21238" y="28059"/>
                  </a:cubicBezTo>
                  <a:cubicBezTo>
                    <a:pt x="21238" y="30539"/>
                    <a:pt x="22655" y="34259"/>
                    <a:pt x="27969" y="34259"/>
                  </a:cubicBezTo>
                  <a:cubicBezTo>
                    <a:pt x="33814" y="34259"/>
                    <a:pt x="37534" y="28945"/>
                    <a:pt x="37534" y="24871"/>
                  </a:cubicBezTo>
                  <a:cubicBezTo>
                    <a:pt x="37534" y="18671"/>
                    <a:pt x="32043" y="18671"/>
                    <a:pt x="29209" y="18671"/>
                  </a:cubicBezTo>
                  <a:cubicBezTo>
                    <a:pt x="37003" y="5563"/>
                    <a:pt x="49579" y="4500"/>
                    <a:pt x="54716" y="4500"/>
                  </a:cubicBezTo>
                  <a:cubicBezTo>
                    <a:pt x="67647" y="4500"/>
                    <a:pt x="80047" y="13711"/>
                    <a:pt x="80047" y="36562"/>
                  </a:cubicBezTo>
                  <a:cubicBezTo>
                    <a:pt x="80047" y="43470"/>
                    <a:pt x="78984" y="52504"/>
                    <a:pt x="75264" y="66852"/>
                  </a:cubicBezTo>
                  <a:lnTo>
                    <a:pt x="75087" y="66852"/>
                  </a:lnTo>
                  <a:close/>
                  <a:moveTo>
                    <a:pt x="33283" y="125838"/>
                  </a:moveTo>
                  <a:cubicBezTo>
                    <a:pt x="13798" y="125838"/>
                    <a:pt x="13798" y="107593"/>
                    <a:pt x="13798" y="105822"/>
                  </a:cubicBezTo>
                  <a:cubicBezTo>
                    <a:pt x="13798" y="101039"/>
                    <a:pt x="18226" y="76240"/>
                    <a:pt x="25489" y="65612"/>
                  </a:cubicBezTo>
                  <a:cubicBezTo>
                    <a:pt x="32574" y="55515"/>
                    <a:pt x="41254" y="49847"/>
                    <a:pt x="52236" y="49847"/>
                  </a:cubicBezTo>
                  <a:cubicBezTo>
                    <a:pt x="71544" y="49847"/>
                    <a:pt x="71898" y="69686"/>
                    <a:pt x="71898" y="73229"/>
                  </a:cubicBezTo>
                  <a:cubicBezTo>
                    <a:pt x="71898" y="85983"/>
                    <a:pt x="60562" y="125838"/>
                    <a:pt x="33283" y="125838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Freeform 1072">
              <a:extLst>
                <a:ext uri="{FF2B5EF4-FFF2-40B4-BE49-F238E27FC236}">
                  <a16:creationId xmlns:a16="http://schemas.microsoft.com/office/drawing/2014/main" id="{56FEAAA2-C27F-A6E2-BFBB-41F38D968C3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3223519" y="3045277"/>
              <a:ext cx="88390" cy="161193"/>
            </a:xfrm>
            <a:custGeom>
              <a:avLst/>
              <a:gdLst>
                <a:gd name="csX0" fmla="*/ 55785 w 88390"/>
                <a:gd name="csY0" fmla="*/ 54098 h 161193"/>
                <a:gd name="csX1" fmla="*/ 71019 w 88390"/>
                <a:gd name="csY1" fmla="*/ 54098 h 161193"/>
                <a:gd name="csX2" fmla="*/ 76333 w 88390"/>
                <a:gd name="csY2" fmla="*/ 50556 h 161193"/>
                <a:gd name="csX3" fmla="*/ 71550 w 88390"/>
                <a:gd name="csY3" fmla="*/ 48607 h 161193"/>
                <a:gd name="csX4" fmla="*/ 56848 w 88390"/>
                <a:gd name="csY4" fmla="*/ 48607 h 161193"/>
                <a:gd name="csX5" fmla="*/ 60568 w 88390"/>
                <a:gd name="csY5" fmla="*/ 28414 h 161193"/>
                <a:gd name="csX6" fmla="*/ 64819 w 88390"/>
                <a:gd name="csY6" fmla="*/ 9991 h 161193"/>
                <a:gd name="csX7" fmla="*/ 73144 w 88390"/>
                <a:gd name="csY7" fmla="*/ 3969 h 161193"/>
                <a:gd name="csX8" fmla="*/ 81824 w 88390"/>
                <a:gd name="csY8" fmla="*/ 7157 h 161193"/>
                <a:gd name="csX9" fmla="*/ 72259 w 88390"/>
                <a:gd name="csY9" fmla="*/ 16723 h 161193"/>
                <a:gd name="csX10" fmla="*/ 78813 w 88390"/>
                <a:gd name="csY10" fmla="*/ 22922 h 161193"/>
                <a:gd name="csX11" fmla="*/ 88555 w 88390"/>
                <a:gd name="csY11" fmla="*/ 12294 h 161193"/>
                <a:gd name="csX12" fmla="*/ 73144 w 88390"/>
                <a:gd name="csY12" fmla="*/ 72 h 161193"/>
                <a:gd name="csX13" fmla="*/ 50648 w 88390"/>
                <a:gd name="csY13" fmla="*/ 20797 h 161193"/>
                <a:gd name="csX14" fmla="*/ 44803 w 88390"/>
                <a:gd name="csY14" fmla="*/ 48607 h 161193"/>
                <a:gd name="csX15" fmla="*/ 32580 w 88390"/>
                <a:gd name="csY15" fmla="*/ 48607 h 161193"/>
                <a:gd name="csX16" fmla="*/ 27266 w 88390"/>
                <a:gd name="csY16" fmla="*/ 51973 h 161193"/>
                <a:gd name="csX17" fmla="*/ 32226 w 88390"/>
                <a:gd name="csY17" fmla="*/ 54098 h 161193"/>
                <a:gd name="csX18" fmla="*/ 43917 w 88390"/>
                <a:gd name="csY18" fmla="*/ 54098 h 161193"/>
                <a:gd name="csX19" fmla="*/ 30632 w 88390"/>
                <a:gd name="csY19" fmla="*/ 124067 h 161193"/>
                <a:gd name="csX20" fmla="*/ 15221 w 88390"/>
                <a:gd name="csY20" fmla="*/ 157368 h 161193"/>
                <a:gd name="csX21" fmla="*/ 6718 w 88390"/>
                <a:gd name="csY21" fmla="*/ 154180 h 161193"/>
                <a:gd name="csX22" fmla="*/ 16461 w 88390"/>
                <a:gd name="csY22" fmla="*/ 144615 h 161193"/>
                <a:gd name="csX23" fmla="*/ 9907 w 88390"/>
                <a:gd name="csY23" fmla="*/ 138415 h 161193"/>
                <a:gd name="csX24" fmla="*/ 164 w 88390"/>
                <a:gd name="csY24" fmla="*/ 149043 h 161193"/>
                <a:gd name="csX25" fmla="*/ 15221 w 88390"/>
                <a:gd name="csY25" fmla="*/ 161265 h 161193"/>
                <a:gd name="csX26" fmla="*/ 35237 w 88390"/>
                <a:gd name="csY26" fmla="*/ 144083 h 161193"/>
                <a:gd name="csX27" fmla="*/ 45157 w 88390"/>
                <a:gd name="csY27" fmla="*/ 110250 h 161193"/>
                <a:gd name="csX28" fmla="*/ 55785 w 88390"/>
                <a:gd name="csY28" fmla="*/ 54098 h 161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88390" h="161193">
                  <a:moveTo>
                    <a:pt x="55785" y="54098"/>
                  </a:moveTo>
                  <a:lnTo>
                    <a:pt x="71019" y="54098"/>
                  </a:lnTo>
                  <a:cubicBezTo>
                    <a:pt x="74561" y="54098"/>
                    <a:pt x="76333" y="54098"/>
                    <a:pt x="76333" y="50556"/>
                  </a:cubicBezTo>
                  <a:cubicBezTo>
                    <a:pt x="76333" y="48607"/>
                    <a:pt x="74561" y="48607"/>
                    <a:pt x="71550" y="48607"/>
                  </a:cubicBezTo>
                  <a:lnTo>
                    <a:pt x="56848" y="48607"/>
                  </a:lnTo>
                  <a:lnTo>
                    <a:pt x="60568" y="28414"/>
                  </a:lnTo>
                  <a:cubicBezTo>
                    <a:pt x="61276" y="24694"/>
                    <a:pt x="63756" y="12117"/>
                    <a:pt x="64819" y="9991"/>
                  </a:cubicBezTo>
                  <a:cubicBezTo>
                    <a:pt x="66413" y="6626"/>
                    <a:pt x="69424" y="3969"/>
                    <a:pt x="73144" y="3969"/>
                  </a:cubicBezTo>
                  <a:cubicBezTo>
                    <a:pt x="73853" y="3969"/>
                    <a:pt x="78458" y="3969"/>
                    <a:pt x="81824" y="7157"/>
                  </a:cubicBezTo>
                  <a:cubicBezTo>
                    <a:pt x="74030" y="7866"/>
                    <a:pt x="72259" y="14066"/>
                    <a:pt x="72259" y="16723"/>
                  </a:cubicBezTo>
                  <a:cubicBezTo>
                    <a:pt x="72259" y="20797"/>
                    <a:pt x="75447" y="22922"/>
                    <a:pt x="78813" y="22922"/>
                  </a:cubicBezTo>
                  <a:cubicBezTo>
                    <a:pt x="83418" y="22922"/>
                    <a:pt x="88555" y="19025"/>
                    <a:pt x="88555" y="12294"/>
                  </a:cubicBezTo>
                  <a:cubicBezTo>
                    <a:pt x="88555" y="4146"/>
                    <a:pt x="80407" y="72"/>
                    <a:pt x="73144" y="72"/>
                  </a:cubicBezTo>
                  <a:cubicBezTo>
                    <a:pt x="67122" y="72"/>
                    <a:pt x="55962" y="3260"/>
                    <a:pt x="50648" y="20797"/>
                  </a:cubicBezTo>
                  <a:cubicBezTo>
                    <a:pt x="49585" y="24517"/>
                    <a:pt x="49054" y="26288"/>
                    <a:pt x="44803" y="48607"/>
                  </a:cubicBezTo>
                  <a:lnTo>
                    <a:pt x="32580" y="48607"/>
                  </a:lnTo>
                  <a:cubicBezTo>
                    <a:pt x="29215" y="48607"/>
                    <a:pt x="27266" y="48607"/>
                    <a:pt x="27266" y="51973"/>
                  </a:cubicBezTo>
                  <a:cubicBezTo>
                    <a:pt x="27266" y="54098"/>
                    <a:pt x="28860" y="54098"/>
                    <a:pt x="32226" y="54098"/>
                  </a:cubicBezTo>
                  <a:lnTo>
                    <a:pt x="43917" y="54098"/>
                  </a:lnTo>
                  <a:lnTo>
                    <a:pt x="30632" y="124067"/>
                  </a:lnTo>
                  <a:cubicBezTo>
                    <a:pt x="27443" y="141249"/>
                    <a:pt x="24432" y="157368"/>
                    <a:pt x="15221" y="157368"/>
                  </a:cubicBezTo>
                  <a:cubicBezTo>
                    <a:pt x="14512" y="157368"/>
                    <a:pt x="10084" y="157368"/>
                    <a:pt x="6718" y="154180"/>
                  </a:cubicBezTo>
                  <a:cubicBezTo>
                    <a:pt x="14867" y="153649"/>
                    <a:pt x="16461" y="147272"/>
                    <a:pt x="16461" y="144615"/>
                  </a:cubicBezTo>
                  <a:cubicBezTo>
                    <a:pt x="16461" y="140541"/>
                    <a:pt x="13272" y="138415"/>
                    <a:pt x="9907" y="138415"/>
                  </a:cubicBezTo>
                  <a:cubicBezTo>
                    <a:pt x="5301" y="138415"/>
                    <a:pt x="164" y="142312"/>
                    <a:pt x="164" y="149043"/>
                  </a:cubicBezTo>
                  <a:cubicBezTo>
                    <a:pt x="164" y="157014"/>
                    <a:pt x="7958" y="161265"/>
                    <a:pt x="15221" y="161265"/>
                  </a:cubicBezTo>
                  <a:cubicBezTo>
                    <a:pt x="24963" y="161265"/>
                    <a:pt x="32049" y="150814"/>
                    <a:pt x="35237" y="144083"/>
                  </a:cubicBezTo>
                  <a:cubicBezTo>
                    <a:pt x="40906" y="132924"/>
                    <a:pt x="44980" y="111490"/>
                    <a:pt x="45157" y="110250"/>
                  </a:cubicBezTo>
                  <a:lnTo>
                    <a:pt x="55785" y="5409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Freeform 1073">
              <a:extLst>
                <a:ext uri="{FF2B5EF4-FFF2-40B4-BE49-F238E27FC236}">
                  <a16:creationId xmlns:a16="http://schemas.microsoft.com/office/drawing/2014/main" id="{AE4131A3-291A-A8AE-68A4-2604F3141445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3329468" y="3017716"/>
              <a:ext cx="91508" cy="91384"/>
            </a:xfrm>
            <a:custGeom>
              <a:avLst/>
              <a:gdLst>
                <a:gd name="csX0" fmla="*/ 49024 w 91508"/>
                <a:gd name="csY0" fmla="*/ 48798 h 91384"/>
                <a:gd name="csX1" fmla="*/ 86719 w 91508"/>
                <a:gd name="csY1" fmla="*/ 48798 h 91384"/>
                <a:gd name="csX2" fmla="*/ 91679 w 91508"/>
                <a:gd name="csY2" fmla="*/ 45822 h 91384"/>
                <a:gd name="csX3" fmla="*/ 86719 w 91508"/>
                <a:gd name="csY3" fmla="*/ 42723 h 91384"/>
                <a:gd name="csX4" fmla="*/ 49024 w 91508"/>
                <a:gd name="csY4" fmla="*/ 42723 h 91384"/>
                <a:gd name="csX5" fmla="*/ 49024 w 91508"/>
                <a:gd name="csY5" fmla="*/ 5400 h 91384"/>
                <a:gd name="csX6" fmla="*/ 45924 w 91508"/>
                <a:gd name="csY6" fmla="*/ 68 h 91384"/>
                <a:gd name="csX7" fmla="*/ 42949 w 91508"/>
                <a:gd name="csY7" fmla="*/ 4780 h 91384"/>
                <a:gd name="csX8" fmla="*/ 42949 w 91508"/>
                <a:gd name="csY8" fmla="*/ 42723 h 91384"/>
                <a:gd name="csX9" fmla="*/ 5130 w 91508"/>
                <a:gd name="csY9" fmla="*/ 42723 h 91384"/>
                <a:gd name="csX10" fmla="*/ 170 w 91508"/>
                <a:gd name="csY10" fmla="*/ 45822 h 91384"/>
                <a:gd name="csX11" fmla="*/ 5130 w 91508"/>
                <a:gd name="csY11" fmla="*/ 48798 h 91384"/>
                <a:gd name="csX12" fmla="*/ 42949 w 91508"/>
                <a:gd name="csY12" fmla="*/ 48798 h 91384"/>
                <a:gd name="csX13" fmla="*/ 42949 w 91508"/>
                <a:gd name="csY13" fmla="*/ 85377 h 91384"/>
                <a:gd name="csX14" fmla="*/ 5130 w 91508"/>
                <a:gd name="csY14" fmla="*/ 85377 h 91384"/>
                <a:gd name="csX15" fmla="*/ 170 w 91508"/>
                <a:gd name="csY15" fmla="*/ 88477 h 91384"/>
                <a:gd name="csX16" fmla="*/ 5130 w 91508"/>
                <a:gd name="csY16" fmla="*/ 91453 h 91384"/>
                <a:gd name="csX17" fmla="*/ 86719 w 91508"/>
                <a:gd name="csY17" fmla="*/ 91453 h 91384"/>
                <a:gd name="csX18" fmla="*/ 91679 w 91508"/>
                <a:gd name="csY18" fmla="*/ 88477 h 91384"/>
                <a:gd name="csX19" fmla="*/ 86719 w 91508"/>
                <a:gd name="csY19" fmla="*/ 85377 h 91384"/>
                <a:gd name="csX20" fmla="*/ 49024 w 91508"/>
                <a:gd name="csY20" fmla="*/ 85377 h 91384"/>
                <a:gd name="csX21" fmla="*/ 49024 w 91508"/>
                <a:gd name="csY21" fmla="*/ 48798 h 913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1508" h="91384">
                  <a:moveTo>
                    <a:pt x="49024" y="48798"/>
                  </a:moveTo>
                  <a:lnTo>
                    <a:pt x="86719" y="48798"/>
                  </a:lnTo>
                  <a:cubicBezTo>
                    <a:pt x="88703" y="48798"/>
                    <a:pt x="91679" y="48798"/>
                    <a:pt x="91679" y="45822"/>
                  </a:cubicBezTo>
                  <a:cubicBezTo>
                    <a:pt x="91679" y="42723"/>
                    <a:pt x="88827" y="42723"/>
                    <a:pt x="86719" y="42723"/>
                  </a:cubicBezTo>
                  <a:lnTo>
                    <a:pt x="49024" y="42723"/>
                  </a:lnTo>
                  <a:lnTo>
                    <a:pt x="49024" y="5400"/>
                  </a:lnTo>
                  <a:cubicBezTo>
                    <a:pt x="49024" y="3168"/>
                    <a:pt x="49024" y="68"/>
                    <a:pt x="45924" y="68"/>
                  </a:cubicBezTo>
                  <a:cubicBezTo>
                    <a:pt x="42949" y="68"/>
                    <a:pt x="42949" y="2920"/>
                    <a:pt x="42949" y="4780"/>
                  </a:cubicBezTo>
                  <a:lnTo>
                    <a:pt x="42949" y="42723"/>
                  </a:lnTo>
                  <a:lnTo>
                    <a:pt x="5130" y="42723"/>
                  </a:lnTo>
                  <a:cubicBezTo>
                    <a:pt x="3022" y="42723"/>
                    <a:pt x="170" y="42723"/>
                    <a:pt x="170" y="45822"/>
                  </a:cubicBezTo>
                  <a:cubicBezTo>
                    <a:pt x="170" y="48798"/>
                    <a:pt x="3146" y="48798"/>
                    <a:pt x="5130" y="48798"/>
                  </a:cubicBezTo>
                  <a:lnTo>
                    <a:pt x="42949" y="48798"/>
                  </a:lnTo>
                  <a:lnTo>
                    <a:pt x="42949" y="85377"/>
                  </a:lnTo>
                  <a:lnTo>
                    <a:pt x="5130" y="85377"/>
                  </a:lnTo>
                  <a:cubicBezTo>
                    <a:pt x="3022" y="85377"/>
                    <a:pt x="170" y="85377"/>
                    <a:pt x="170" y="88477"/>
                  </a:cubicBezTo>
                  <a:cubicBezTo>
                    <a:pt x="170" y="91453"/>
                    <a:pt x="3146" y="91453"/>
                    <a:pt x="5130" y="91453"/>
                  </a:cubicBezTo>
                  <a:lnTo>
                    <a:pt x="86719" y="91453"/>
                  </a:lnTo>
                  <a:cubicBezTo>
                    <a:pt x="88703" y="91453"/>
                    <a:pt x="91679" y="91453"/>
                    <a:pt x="91679" y="88477"/>
                  </a:cubicBezTo>
                  <a:cubicBezTo>
                    <a:pt x="91679" y="85377"/>
                    <a:pt x="88827" y="85377"/>
                    <a:pt x="86719" y="85377"/>
                  </a:cubicBezTo>
                  <a:lnTo>
                    <a:pt x="49024" y="85377"/>
                  </a:lnTo>
                  <a:lnTo>
                    <a:pt x="49024" y="4879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Rectangle 1074">
              <a:extLst>
                <a:ext uri="{FF2B5EF4-FFF2-40B4-BE49-F238E27FC236}">
                  <a16:creationId xmlns:a16="http://schemas.microsoft.com/office/drawing/2014/main" id="{41A152EB-E406-984B-FD8D-B9545A783CB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3110248" y="3242164"/>
              <a:ext cx="329239" cy="7085"/>
            </a:xfrm>
            <a:prstGeom prst="rect">
              <a:avLst/>
            </a:pr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Freeform 1075">
              <a:extLst>
                <a:ext uri="{FF2B5EF4-FFF2-40B4-BE49-F238E27FC236}">
                  <a16:creationId xmlns:a16="http://schemas.microsoft.com/office/drawing/2014/main" id="{E8B28E3F-C2E6-B8DA-B8DD-E9591DCFA59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3184928" y="3284668"/>
              <a:ext cx="93173" cy="130726"/>
            </a:xfrm>
            <a:custGeom>
              <a:avLst/>
              <a:gdLst>
                <a:gd name="csX0" fmla="*/ 75091 w 93173"/>
                <a:gd name="csY0" fmla="*/ 66866 h 130726"/>
                <a:gd name="csX1" fmla="*/ 52240 w 93173"/>
                <a:gd name="csY1" fmla="*/ 45964 h 130726"/>
                <a:gd name="csX2" fmla="*/ 16105 w 93173"/>
                <a:gd name="csY2" fmla="*/ 62614 h 130726"/>
                <a:gd name="csX3" fmla="*/ 162 w 93173"/>
                <a:gd name="csY3" fmla="*/ 99281 h 130726"/>
                <a:gd name="csX4" fmla="*/ 32755 w 93173"/>
                <a:gd name="csY4" fmla="*/ 130812 h 130726"/>
                <a:gd name="csX5" fmla="*/ 93336 w 93173"/>
                <a:gd name="csY5" fmla="*/ 45964 h 130726"/>
                <a:gd name="csX6" fmla="*/ 55074 w 93173"/>
                <a:gd name="csY6" fmla="*/ 85 h 130726"/>
                <a:gd name="csX7" fmla="*/ 21241 w 93173"/>
                <a:gd name="csY7" fmla="*/ 28073 h 130726"/>
                <a:gd name="csX8" fmla="*/ 27973 w 93173"/>
                <a:gd name="csY8" fmla="*/ 34273 h 130726"/>
                <a:gd name="csX9" fmla="*/ 37538 w 93173"/>
                <a:gd name="csY9" fmla="*/ 24884 h 130726"/>
                <a:gd name="csX10" fmla="*/ 29213 w 93173"/>
                <a:gd name="csY10" fmla="*/ 18685 h 130726"/>
                <a:gd name="csX11" fmla="*/ 54720 w 93173"/>
                <a:gd name="csY11" fmla="*/ 4514 h 130726"/>
                <a:gd name="csX12" fmla="*/ 80050 w 93173"/>
                <a:gd name="csY12" fmla="*/ 36575 h 130726"/>
                <a:gd name="csX13" fmla="*/ 75268 w 93173"/>
                <a:gd name="csY13" fmla="*/ 66866 h 130726"/>
                <a:gd name="csX14" fmla="*/ 75091 w 93173"/>
                <a:gd name="csY14" fmla="*/ 66866 h 130726"/>
                <a:gd name="csX15" fmla="*/ 33287 w 93173"/>
                <a:gd name="csY15" fmla="*/ 125852 h 130726"/>
                <a:gd name="csX16" fmla="*/ 13802 w 93173"/>
                <a:gd name="csY16" fmla="*/ 105835 h 130726"/>
                <a:gd name="csX17" fmla="*/ 25493 w 93173"/>
                <a:gd name="csY17" fmla="*/ 65626 h 130726"/>
                <a:gd name="csX18" fmla="*/ 52240 w 93173"/>
                <a:gd name="csY18" fmla="*/ 49861 h 130726"/>
                <a:gd name="csX19" fmla="*/ 71902 w 93173"/>
                <a:gd name="csY19" fmla="*/ 73243 h 130726"/>
                <a:gd name="csX20" fmla="*/ 33287 w 93173"/>
                <a:gd name="csY20" fmla="*/ 125852 h 130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3173" h="130726">
                  <a:moveTo>
                    <a:pt x="75091" y="66866"/>
                  </a:moveTo>
                  <a:cubicBezTo>
                    <a:pt x="73319" y="55883"/>
                    <a:pt x="66057" y="45964"/>
                    <a:pt x="52240" y="45964"/>
                  </a:cubicBezTo>
                  <a:cubicBezTo>
                    <a:pt x="41435" y="45964"/>
                    <a:pt x="29921" y="48798"/>
                    <a:pt x="16105" y="62614"/>
                  </a:cubicBezTo>
                  <a:cubicBezTo>
                    <a:pt x="1402" y="77317"/>
                    <a:pt x="162" y="93790"/>
                    <a:pt x="162" y="99281"/>
                  </a:cubicBezTo>
                  <a:cubicBezTo>
                    <a:pt x="162" y="110264"/>
                    <a:pt x="7956" y="130812"/>
                    <a:pt x="32755" y="130812"/>
                  </a:cubicBezTo>
                  <a:cubicBezTo>
                    <a:pt x="74914" y="130812"/>
                    <a:pt x="93336" y="71294"/>
                    <a:pt x="93336" y="45964"/>
                  </a:cubicBezTo>
                  <a:cubicBezTo>
                    <a:pt x="93336" y="17799"/>
                    <a:pt x="76862" y="85"/>
                    <a:pt x="55074" y="85"/>
                  </a:cubicBezTo>
                  <a:cubicBezTo>
                    <a:pt x="29390" y="85"/>
                    <a:pt x="21241" y="23113"/>
                    <a:pt x="21241" y="28073"/>
                  </a:cubicBezTo>
                  <a:cubicBezTo>
                    <a:pt x="21241" y="30553"/>
                    <a:pt x="22659" y="34273"/>
                    <a:pt x="27973" y="34273"/>
                  </a:cubicBezTo>
                  <a:cubicBezTo>
                    <a:pt x="33818" y="34273"/>
                    <a:pt x="37538" y="28959"/>
                    <a:pt x="37538" y="24884"/>
                  </a:cubicBezTo>
                  <a:cubicBezTo>
                    <a:pt x="37538" y="18685"/>
                    <a:pt x="32047" y="18685"/>
                    <a:pt x="29213" y="18685"/>
                  </a:cubicBezTo>
                  <a:cubicBezTo>
                    <a:pt x="37007" y="5577"/>
                    <a:pt x="49583" y="4514"/>
                    <a:pt x="54720" y="4514"/>
                  </a:cubicBezTo>
                  <a:cubicBezTo>
                    <a:pt x="67651" y="4514"/>
                    <a:pt x="80050" y="13725"/>
                    <a:pt x="80050" y="36575"/>
                  </a:cubicBezTo>
                  <a:cubicBezTo>
                    <a:pt x="80050" y="43484"/>
                    <a:pt x="78988" y="52518"/>
                    <a:pt x="75268" y="66866"/>
                  </a:cubicBezTo>
                  <a:lnTo>
                    <a:pt x="75091" y="66866"/>
                  </a:lnTo>
                  <a:close/>
                  <a:moveTo>
                    <a:pt x="33287" y="125852"/>
                  </a:moveTo>
                  <a:cubicBezTo>
                    <a:pt x="13802" y="125852"/>
                    <a:pt x="13802" y="107607"/>
                    <a:pt x="13802" y="105835"/>
                  </a:cubicBezTo>
                  <a:cubicBezTo>
                    <a:pt x="13802" y="101053"/>
                    <a:pt x="18230" y="76254"/>
                    <a:pt x="25493" y="65626"/>
                  </a:cubicBezTo>
                  <a:cubicBezTo>
                    <a:pt x="32578" y="55529"/>
                    <a:pt x="41258" y="49861"/>
                    <a:pt x="52240" y="49861"/>
                  </a:cubicBezTo>
                  <a:cubicBezTo>
                    <a:pt x="71548" y="49861"/>
                    <a:pt x="71902" y="69700"/>
                    <a:pt x="71902" y="73243"/>
                  </a:cubicBezTo>
                  <a:cubicBezTo>
                    <a:pt x="71902" y="85996"/>
                    <a:pt x="60566" y="125852"/>
                    <a:pt x="33287" y="125852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Freeform 1076">
              <a:extLst>
                <a:ext uri="{FF2B5EF4-FFF2-40B4-BE49-F238E27FC236}">
                  <a16:creationId xmlns:a16="http://schemas.microsoft.com/office/drawing/2014/main" id="{27D38A47-8075-9310-3C1B-70A0925A7E1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289342" y="3333203"/>
              <a:ext cx="75105" cy="80242"/>
            </a:xfrm>
            <a:custGeom>
              <a:avLst/>
              <a:gdLst>
                <a:gd name="csX0" fmla="*/ 16110 w 75105"/>
                <a:gd name="csY0" fmla="*/ 63677 h 80242"/>
                <a:gd name="csX1" fmla="*/ 37189 w 75105"/>
                <a:gd name="csY1" fmla="*/ 43484 h 80242"/>
                <a:gd name="csX2" fmla="*/ 54549 w 75105"/>
                <a:gd name="csY2" fmla="*/ 27541 h 80242"/>
                <a:gd name="csX3" fmla="*/ 75274 w 75105"/>
                <a:gd name="csY3" fmla="*/ 1857 h 80242"/>
                <a:gd name="csX4" fmla="*/ 73325 w 75105"/>
                <a:gd name="csY4" fmla="*/ 85 h 80242"/>
                <a:gd name="csX5" fmla="*/ 70668 w 75105"/>
                <a:gd name="csY5" fmla="*/ 2034 h 80242"/>
                <a:gd name="csX6" fmla="*/ 57383 w 75105"/>
                <a:gd name="csY6" fmla="*/ 13371 h 80242"/>
                <a:gd name="csX7" fmla="*/ 48349 w 75105"/>
                <a:gd name="csY7" fmla="*/ 7702 h 80242"/>
                <a:gd name="csX8" fmla="*/ 36127 w 75105"/>
                <a:gd name="csY8" fmla="*/ 85 h 80242"/>
                <a:gd name="csX9" fmla="*/ 14693 w 75105"/>
                <a:gd name="csY9" fmla="*/ 20279 h 80242"/>
                <a:gd name="csX10" fmla="*/ 16819 w 75105"/>
                <a:gd name="csY10" fmla="*/ 22227 h 80242"/>
                <a:gd name="csX11" fmla="*/ 19122 w 75105"/>
                <a:gd name="csY11" fmla="*/ 20279 h 80242"/>
                <a:gd name="csX12" fmla="*/ 34178 w 75105"/>
                <a:gd name="csY12" fmla="*/ 11954 h 80242"/>
                <a:gd name="csX13" fmla="*/ 45338 w 75105"/>
                <a:gd name="csY13" fmla="*/ 14611 h 80242"/>
                <a:gd name="csX14" fmla="*/ 58977 w 75105"/>
                <a:gd name="csY14" fmla="*/ 17268 h 80242"/>
                <a:gd name="csX15" fmla="*/ 34355 w 75105"/>
                <a:gd name="csY15" fmla="*/ 40472 h 80242"/>
                <a:gd name="csX16" fmla="*/ 18413 w 75105"/>
                <a:gd name="csY16" fmla="*/ 55352 h 80242"/>
                <a:gd name="csX17" fmla="*/ 168 w 75105"/>
                <a:gd name="csY17" fmla="*/ 78557 h 80242"/>
                <a:gd name="csX18" fmla="*/ 2294 w 75105"/>
                <a:gd name="csY18" fmla="*/ 80328 h 80242"/>
                <a:gd name="csX19" fmla="*/ 5128 w 75105"/>
                <a:gd name="csY19" fmla="*/ 78025 h 80242"/>
                <a:gd name="csX20" fmla="*/ 20184 w 75105"/>
                <a:gd name="csY20" fmla="*/ 67043 h 80242"/>
                <a:gd name="csX21" fmla="*/ 30458 w 75105"/>
                <a:gd name="csY21" fmla="*/ 73774 h 80242"/>
                <a:gd name="csX22" fmla="*/ 41795 w 75105"/>
                <a:gd name="csY22" fmla="*/ 80328 h 80242"/>
                <a:gd name="csX23" fmla="*/ 69605 w 75105"/>
                <a:gd name="csY23" fmla="*/ 53049 h 80242"/>
                <a:gd name="csX24" fmla="*/ 67480 w 75105"/>
                <a:gd name="csY24" fmla="*/ 51278 h 80242"/>
                <a:gd name="csX25" fmla="*/ 65000 w 75105"/>
                <a:gd name="csY25" fmla="*/ 53580 h 80242"/>
                <a:gd name="csX26" fmla="*/ 43744 w 75105"/>
                <a:gd name="csY26" fmla="*/ 68460 h 80242"/>
                <a:gd name="csX27" fmla="*/ 33293 w 75105"/>
                <a:gd name="csY27" fmla="*/ 66157 h 80242"/>
                <a:gd name="csX28" fmla="*/ 20893 w 75105"/>
                <a:gd name="csY28" fmla="*/ 63146 h 80242"/>
                <a:gd name="csX29" fmla="*/ 16110 w 75105"/>
                <a:gd name="csY29" fmla="*/ 63677 h 80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75105" h="80242">
                  <a:moveTo>
                    <a:pt x="16110" y="63677"/>
                  </a:moveTo>
                  <a:cubicBezTo>
                    <a:pt x="25676" y="53403"/>
                    <a:pt x="30813" y="48975"/>
                    <a:pt x="37189" y="43484"/>
                  </a:cubicBezTo>
                  <a:cubicBezTo>
                    <a:pt x="37189" y="43307"/>
                    <a:pt x="48172" y="33918"/>
                    <a:pt x="54549" y="27541"/>
                  </a:cubicBezTo>
                  <a:cubicBezTo>
                    <a:pt x="71377" y="11068"/>
                    <a:pt x="75274" y="2565"/>
                    <a:pt x="75274" y="1857"/>
                  </a:cubicBezTo>
                  <a:cubicBezTo>
                    <a:pt x="75274" y="85"/>
                    <a:pt x="73679" y="85"/>
                    <a:pt x="73325" y="85"/>
                  </a:cubicBezTo>
                  <a:cubicBezTo>
                    <a:pt x="72085" y="85"/>
                    <a:pt x="71554" y="440"/>
                    <a:pt x="70668" y="2034"/>
                  </a:cubicBezTo>
                  <a:cubicBezTo>
                    <a:pt x="65354" y="10536"/>
                    <a:pt x="61634" y="13371"/>
                    <a:pt x="57383" y="13371"/>
                  </a:cubicBezTo>
                  <a:cubicBezTo>
                    <a:pt x="53132" y="13371"/>
                    <a:pt x="51006" y="10714"/>
                    <a:pt x="48349" y="7702"/>
                  </a:cubicBezTo>
                  <a:cubicBezTo>
                    <a:pt x="44983" y="3628"/>
                    <a:pt x="41972" y="85"/>
                    <a:pt x="36127" y="85"/>
                  </a:cubicBezTo>
                  <a:cubicBezTo>
                    <a:pt x="22841" y="85"/>
                    <a:pt x="14693" y="16559"/>
                    <a:pt x="14693" y="20279"/>
                  </a:cubicBezTo>
                  <a:cubicBezTo>
                    <a:pt x="14693" y="21165"/>
                    <a:pt x="15225" y="22227"/>
                    <a:pt x="16819" y="22227"/>
                  </a:cubicBezTo>
                  <a:cubicBezTo>
                    <a:pt x="18413" y="22227"/>
                    <a:pt x="18767" y="21342"/>
                    <a:pt x="19122" y="20279"/>
                  </a:cubicBezTo>
                  <a:cubicBezTo>
                    <a:pt x="22487" y="12131"/>
                    <a:pt x="32761" y="11954"/>
                    <a:pt x="34178" y="11954"/>
                  </a:cubicBezTo>
                  <a:cubicBezTo>
                    <a:pt x="37898" y="11954"/>
                    <a:pt x="41264" y="13193"/>
                    <a:pt x="45338" y="14611"/>
                  </a:cubicBezTo>
                  <a:cubicBezTo>
                    <a:pt x="52423" y="17268"/>
                    <a:pt x="54372" y="17268"/>
                    <a:pt x="58977" y="17268"/>
                  </a:cubicBezTo>
                  <a:cubicBezTo>
                    <a:pt x="52600" y="24884"/>
                    <a:pt x="37721" y="37638"/>
                    <a:pt x="34355" y="40472"/>
                  </a:cubicBezTo>
                  <a:lnTo>
                    <a:pt x="18413" y="55352"/>
                  </a:lnTo>
                  <a:cubicBezTo>
                    <a:pt x="6368" y="67220"/>
                    <a:pt x="168" y="77317"/>
                    <a:pt x="168" y="78557"/>
                  </a:cubicBezTo>
                  <a:cubicBezTo>
                    <a:pt x="168" y="80328"/>
                    <a:pt x="1939" y="80328"/>
                    <a:pt x="2294" y="80328"/>
                  </a:cubicBezTo>
                  <a:cubicBezTo>
                    <a:pt x="3711" y="80328"/>
                    <a:pt x="4065" y="79974"/>
                    <a:pt x="5128" y="78025"/>
                  </a:cubicBezTo>
                  <a:cubicBezTo>
                    <a:pt x="9202" y="71825"/>
                    <a:pt x="14516" y="67043"/>
                    <a:pt x="20184" y="67043"/>
                  </a:cubicBezTo>
                  <a:cubicBezTo>
                    <a:pt x="24259" y="67043"/>
                    <a:pt x="26030" y="68637"/>
                    <a:pt x="30458" y="73774"/>
                  </a:cubicBezTo>
                  <a:cubicBezTo>
                    <a:pt x="33470" y="77494"/>
                    <a:pt x="36658" y="80328"/>
                    <a:pt x="41795" y="80328"/>
                  </a:cubicBezTo>
                  <a:cubicBezTo>
                    <a:pt x="59331" y="80328"/>
                    <a:pt x="69605" y="57832"/>
                    <a:pt x="69605" y="53049"/>
                  </a:cubicBezTo>
                  <a:cubicBezTo>
                    <a:pt x="69605" y="52163"/>
                    <a:pt x="68897" y="51278"/>
                    <a:pt x="67480" y="51278"/>
                  </a:cubicBezTo>
                  <a:cubicBezTo>
                    <a:pt x="65885" y="51278"/>
                    <a:pt x="65531" y="52340"/>
                    <a:pt x="65000" y="53580"/>
                  </a:cubicBezTo>
                  <a:cubicBezTo>
                    <a:pt x="60926" y="65094"/>
                    <a:pt x="49589" y="68460"/>
                    <a:pt x="43744" y="68460"/>
                  </a:cubicBezTo>
                  <a:cubicBezTo>
                    <a:pt x="40201" y="68460"/>
                    <a:pt x="37012" y="67397"/>
                    <a:pt x="33293" y="66157"/>
                  </a:cubicBezTo>
                  <a:cubicBezTo>
                    <a:pt x="27270" y="63854"/>
                    <a:pt x="24613" y="63146"/>
                    <a:pt x="20893" y="63146"/>
                  </a:cubicBezTo>
                  <a:cubicBezTo>
                    <a:pt x="20539" y="63146"/>
                    <a:pt x="17705" y="63146"/>
                    <a:pt x="16110" y="63677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8" name="Freeform 1077">
              <a:extLst>
                <a:ext uri="{FF2B5EF4-FFF2-40B4-BE49-F238E27FC236}">
                  <a16:creationId xmlns:a16="http://schemas.microsoft.com/office/drawing/2014/main" id="{8B7F8722-08BE-1ADC-2B00-14945BEFE406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3519689" y="3207800"/>
              <a:ext cx="118149" cy="75814"/>
            </a:xfrm>
            <a:custGeom>
              <a:avLst/>
              <a:gdLst>
                <a:gd name="csX0" fmla="*/ 118330 w 118149"/>
                <a:gd name="csY0" fmla="*/ 5747 h 75814"/>
                <a:gd name="csX1" fmla="*/ 115851 w 118149"/>
                <a:gd name="csY1" fmla="*/ 256 h 75814"/>
                <a:gd name="csX2" fmla="*/ 113371 w 118149"/>
                <a:gd name="csY2" fmla="*/ 5038 h 75814"/>
                <a:gd name="csX3" fmla="*/ 88749 w 118149"/>
                <a:gd name="csY3" fmla="*/ 28066 h 75814"/>
                <a:gd name="csX4" fmla="*/ 60407 w 118149"/>
                <a:gd name="csY4" fmla="*/ 14781 h 75814"/>
                <a:gd name="csX5" fmla="*/ 29763 w 118149"/>
                <a:gd name="csY5" fmla="*/ 79 h 75814"/>
                <a:gd name="csX6" fmla="*/ 181 w 118149"/>
                <a:gd name="csY6" fmla="*/ 32317 h 75814"/>
                <a:gd name="csX7" fmla="*/ 2661 w 118149"/>
                <a:gd name="csY7" fmla="*/ 37809 h 75814"/>
                <a:gd name="csX8" fmla="*/ 5141 w 118149"/>
                <a:gd name="csY8" fmla="*/ 33734 h 75814"/>
                <a:gd name="csX9" fmla="*/ 29763 w 118149"/>
                <a:gd name="csY9" fmla="*/ 9998 h 75814"/>
                <a:gd name="csX10" fmla="*/ 58104 w 118149"/>
                <a:gd name="csY10" fmla="*/ 23283 h 75814"/>
                <a:gd name="csX11" fmla="*/ 88749 w 118149"/>
                <a:gd name="csY11" fmla="*/ 37986 h 75814"/>
                <a:gd name="csX12" fmla="*/ 118330 w 118149"/>
                <a:gd name="csY12" fmla="*/ 5747 h 75814"/>
                <a:gd name="csX13" fmla="*/ 6558 w 118149"/>
                <a:gd name="csY13" fmla="*/ 68807 h 75814"/>
                <a:gd name="csX14" fmla="*/ 181 w 118149"/>
                <a:gd name="csY14" fmla="*/ 72350 h 75814"/>
                <a:gd name="csX15" fmla="*/ 6381 w 118149"/>
                <a:gd name="csY15" fmla="*/ 75893 h 75814"/>
                <a:gd name="csX16" fmla="*/ 112131 w 118149"/>
                <a:gd name="csY16" fmla="*/ 75893 h 75814"/>
                <a:gd name="csX17" fmla="*/ 118330 w 118149"/>
                <a:gd name="csY17" fmla="*/ 72350 h 75814"/>
                <a:gd name="csX18" fmla="*/ 111954 w 118149"/>
                <a:gd name="csY18" fmla="*/ 68807 h 75814"/>
                <a:gd name="csX19" fmla="*/ 6558 w 118149"/>
                <a:gd name="csY19" fmla="*/ 68807 h 75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18149" h="75814">
                  <a:moveTo>
                    <a:pt x="118330" y="5747"/>
                  </a:moveTo>
                  <a:cubicBezTo>
                    <a:pt x="118330" y="1850"/>
                    <a:pt x="117091" y="256"/>
                    <a:pt x="115851" y="256"/>
                  </a:cubicBezTo>
                  <a:cubicBezTo>
                    <a:pt x="115142" y="256"/>
                    <a:pt x="113548" y="964"/>
                    <a:pt x="113371" y="5038"/>
                  </a:cubicBezTo>
                  <a:cubicBezTo>
                    <a:pt x="112662" y="19741"/>
                    <a:pt x="100263" y="28066"/>
                    <a:pt x="88749" y="28066"/>
                  </a:cubicBezTo>
                  <a:cubicBezTo>
                    <a:pt x="78121" y="28066"/>
                    <a:pt x="69618" y="21866"/>
                    <a:pt x="60407" y="14781"/>
                  </a:cubicBezTo>
                  <a:cubicBezTo>
                    <a:pt x="51019" y="7341"/>
                    <a:pt x="41631" y="79"/>
                    <a:pt x="29763" y="79"/>
                  </a:cubicBezTo>
                  <a:cubicBezTo>
                    <a:pt x="12403" y="79"/>
                    <a:pt x="181" y="15667"/>
                    <a:pt x="181" y="32317"/>
                  </a:cubicBezTo>
                  <a:cubicBezTo>
                    <a:pt x="181" y="37631"/>
                    <a:pt x="2484" y="37809"/>
                    <a:pt x="2661" y="37809"/>
                  </a:cubicBezTo>
                  <a:cubicBezTo>
                    <a:pt x="4609" y="37809"/>
                    <a:pt x="5141" y="34266"/>
                    <a:pt x="5141" y="33734"/>
                  </a:cubicBezTo>
                  <a:cubicBezTo>
                    <a:pt x="6026" y="16375"/>
                    <a:pt x="20197" y="9998"/>
                    <a:pt x="29763" y="9998"/>
                  </a:cubicBezTo>
                  <a:cubicBezTo>
                    <a:pt x="40391" y="9998"/>
                    <a:pt x="48893" y="16198"/>
                    <a:pt x="58104" y="23283"/>
                  </a:cubicBezTo>
                  <a:cubicBezTo>
                    <a:pt x="67493" y="30723"/>
                    <a:pt x="76881" y="37986"/>
                    <a:pt x="88749" y="37986"/>
                  </a:cubicBezTo>
                  <a:cubicBezTo>
                    <a:pt x="106108" y="37986"/>
                    <a:pt x="118330" y="22398"/>
                    <a:pt x="118330" y="5747"/>
                  </a:cubicBezTo>
                  <a:close/>
                  <a:moveTo>
                    <a:pt x="6558" y="68807"/>
                  </a:moveTo>
                  <a:cubicBezTo>
                    <a:pt x="3724" y="68807"/>
                    <a:pt x="181" y="68807"/>
                    <a:pt x="181" y="72350"/>
                  </a:cubicBezTo>
                  <a:cubicBezTo>
                    <a:pt x="181" y="75893"/>
                    <a:pt x="3369" y="75893"/>
                    <a:pt x="6381" y="75893"/>
                  </a:cubicBezTo>
                  <a:lnTo>
                    <a:pt x="112131" y="75893"/>
                  </a:lnTo>
                  <a:cubicBezTo>
                    <a:pt x="115142" y="75893"/>
                    <a:pt x="118330" y="75893"/>
                    <a:pt x="118330" y="72350"/>
                  </a:cubicBezTo>
                  <a:cubicBezTo>
                    <a:pt x="118330" y="68807"/>
                    <a:pt x="114965" y="68807"/>
                    <a:pt x="111954" y="68807"/>
                  </a:cubicBezTo>
                  <a:lnTo>
                    <a:pt x="6558" y="68807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 1078">
              <a:extLst>
                <a:ext uri="{FF2B5EF4-FFF2-40B4-BE49-F238E27FC236}">
                  <a16:creationId xmlns:a16="http://schemas.microsoft.com/office/drawing/2014/main" id="{621926BA-D43B-3D26-A41C-2CA62586511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3709854" y="3127727"/>
              <a:ext cx="138165" cy="177135"/>
            </a:xfrm>
            <a:custGeom>
              <a:avLst/>
              <a:gdLst>
                <a:gd name="csX0" fmla="*/ 56166 w 138165"/>
                <a:gd name="csY0" fmla="*/ 158606 h 177135"/>
                <a:gd name="csX1" fmla="*/ 24990 w 138165"/>
                <a:gd name="csY1" fmla="*/ 89701 h 177135"/>
                <a:gd name="csX2" fmla="*/ 22333 w 138165"/>
                <a:gd name="csY2" fmla="*/ 86866 h 177135"/>
                <a:gd name="csX3" fmla="*/ 19322 w 138165"/>
                <a:gd name="csY3" fmla="*/ 88283 h 177135"/>
                <a:gd name="csX4" fmla="*/ 2494 w 138165"/>
                <a:gd name="csY4" fmla="*/ 101037 h 177135"/>
                <a:gd name="csX5" fmla="*/ 191 w 138165"/>
                <a:gd name="csY5" fmla="*/ 103871 h 177135"/>
                <a:gd name="csX6" fmla="*/ 1963 w 138165"/>
                <a:gd name="csY6" fmla="*/ 105820 h 177135"/>
                <a:gd name="csX7" fmla="*/ 7985 w 138165"/>
                <a:gd name="csY7" fmla="*/ 101923 h 177135"/>
                <a:gd name="csX8" fmla="*/ 13654 w 138165"/>
                <a:gd name="csY8" fmla="*/ 97672 h 177135"/>
                <a:gd name="csX9" fmla="*/ 48550 w 138165"/>
                <a:gd name="csY9" fmla="*/ 174371 h 177135"/>
                <a:gd name="csX10" fmla="*/ 52269 w 138165"/>
                <a:gd name="csY10" fmla="*/ 177206 h 177135"/>
                <a:gd name="csX11" fmla="*/ 56698 w 138165"/>
                <a:gd name="csY11" fmla="*/ 173663 h 177135"/>
                <a:gd name="csX12" fmla="*/ 137117 w 138165"/>
                <a:gd name="csY12" fmla="*/ 7155 h 177135"/>
                <a:gd name="csX13" fmla="*/ 138357 w 138165"/>
                <a:gd name="csY13" fmla="*/ 3613 h 177135"/>
                <a:gd name="csX14" fmla="*/ 134815 w 138165"/>
                <a:gd name="csY14" fmla="*/ 70 h 177135"/>
                <a:gd name="csX15" fmla="*/ 130740 w 138165"/>
                <a:gd name="csY15" fmla="*/ 3790 h 177135"/>
                <a:gd name="csX16" fmla="*/ 56166 w 138165"/>
                <a:gd name="csY16" fmla="*/ 158606 h 1771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38165" h="177135">
                  <a:moveTo>
                    <a:pt x="56166" y="158606"/>
                  </a:moveTo>
                  <a:lnTo>
                    <a:pt x="24990" y="89701"/>
                  </a:lnTo>
                  <a:cubicBezTo>
                    <a:pt x="23751" y="86866"/>
                    <a:pt x="22865" y="86866"/>
                    <a:pt x="22333" y="86866"/>
                  </a:cubicBezTo>
                  <a:cubicBezTo>
                    <a:pt x="22156" y="86866"/>
                    <a:pt x="21271" y="86866"/>
                    <a:pt x="19322" y="88283"/>
                  </a:cubicBezTo>
                  <a:lnTo>
                    <a:pt x="2494" y="101037"/>
                  </a:lnTo>
                  <a:cubicBezTo>
                    <a:pt x="191" y="102809"/>
                    <a:pt x="191" y="103340"/>
                    <a:pt x="191" y="103871"/>
                  </a:cubicBezTo>
                  <a:cubicBezTo>
                    <a:pt x="191" y="104757"/>
                    <a:pt x="723" y="105820"/>
                    <a:pt x="1963" y="105820"/>
                  </a:cubicBezTo>
                  <a:cubicBezTo>
                    <a:pt x="3026" y="105820"/>
                    <a:pt x="6037" y="103340"/>
                    <a:pt x="7985" y="101923"/>
                  </a:cubicBezTo>
                  <a:cubicBezTo>
                    <a:pt x="9048" y="101037"/>
                    <a:pt x="11705" y="99089"/>
                    <a:pt x="13654" y="97672"/>
                  </a:cubicBezTo>
                  <a:lnTo>
                    <a:pt x="48550" y="174371"/>
                  </a:lnTo>
                  <a:cubicBezTo>
                    <a:pt x="49789" y="177206"/>
                    <a:pt x="50675" y="177206"/>
                    <a:pt x="52269" y="177206"/>
                  </a:cubicBezTo>
                  <a:cubicBezTo>
                    <a:pt x="54926" y="177206"/>
                    <a:pt x="55458" y="176143"/>
                    <a:pt x="56698" y="173663"/>
                  </a:cubicBezTo>
                  <a:lnTo>
                    <a:pt x="137117" y="7155"/>
                  </a:lnTo>
                  <a:cubicBezTo>
                    <a:pt x="138357" y="4675"/>
                    <a:pt x="138357" y="3967"/>
                    <a:pt x="138357" y="3613"/>
                  </a:cubicBezTo>
                  <a:cubicBezTo>
                    <a:pt x="138357" y="1841"/>
                    <a:pt x="136940" y="70"/>
                    <a:pt x="134815" y="70"/>
                  </a:cubicBezTo>
                  <a:cubicBezTo>
                    <a:pt x="133398" y="70"/>
                    <a:pt x="132158" y="956"/>
                    <a:pt x="130740" y="3790"/>
                  </a:cubicBezTo>
                  <a:lnTo>
                    <a:pt x="56166" y="158606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Rectangle 1079">
              <a:extLst>
                <a:ext uri="{FF2B5EF4-FFF2-40B4-BE49-F238E27FC236}">
                  <a16:creationId xmlns:a16="http://schemas.microsoft.com/office/drawing/2014/main" id="{D4818B11-2F85-BF8A-C379-5EE5490BA188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3844536" y="3127728"/>
              <a:ext cx="88568" cy="7085"/>
            </a:xfrm>
            <a:prstGeom prst="rect">
              <a:avLst/>
            </a:pr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Freeform 1080">
              <a:extLst>
                <a:ext uri="{FF2B5EF4-FFF2-40B4-BE49-F238E27FC236}">
                  <a16:creationId xmlns:a16="http://schemas.microsoft.com/office/drawing/2014/main" id="{2509DE1D-3BD6-3518-36A7-BA11E4F3044E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3853393" y="3172019"/>
              <a:ext cx="70677" cy="117972"/>
            </a:xfrm>
            <a:custGeom>
              <a:avLst/>
              <a:gdLst>
                <a:gd name="csX0" fmla="*/ 13839 w 70677"/>
                <a:gd name="csY0" fmla="*/ 104412 h 117972"/>
                <a:gd name="csX1" fmla="*/ 32616 w 70677"/>
                <a:gd name="csY1" fmla="*/ 86167 h 117972"/>
                <a:gd name="csX2" fmla="*/ 70877 w 70677"/>
                <a:gd name="csY2" fmla="*/ 34443 h 117972"/>
                <a:gd name="csX3" fmla="*/ 33324 w 70677"/>
                <a:gd name="csY3" fmla="*/ 79 h 117972"/>
                <a:gd name="csX4" fmla="*/ 200 w 70677"/>
                <a:gd name="csY4" fmla="*/ 32140 h 117972"/>
                <a:gd name="csX5" fmla="*/ 9588 w 70677"/>
                <a:gd name="csY5" fmla="*/ 42060 h 117972"/>
                <a:gd name="csX6" fmla="*/ 18799 w 70677"/>
                <a:gd name="csY6" fmla="*/ 32672 h 117972"/>
                <a:gd name="csX7" fmla="*/ 9411 w 70677"/>
                <a:gd name="csY7" fmla="*/ 23461 h 117972"/>
                <a:gd name="csX8" fmla="*/ 7108 w 70677"/>
                <a:gd name="csY8" fmla="*/ 23638 h 117972"/>
                <a:gd name="csX9" fmla="*/ 31021 w 70677"/>
                <a:gd name="csY9" fmla="*/ 5570 h 117972"/>
                <a:gd name="csX10" fmla="*/ 54758 w 70677"/>
                <a:gd name="csY10" fmla="*/ 34443 h 117972"/>
                <a:gd name="csX11" fmla="*/ 36158 w 70677"/>
                <a:gd name="csY11" fmla="*/ 73590 h 117972"/>
                <a:gd name="csX12" fmla="*/ 2148 w 70677"/>
                <a:gd name="csY12" fmla="*/ 111497 h 117972"/>
                <a:gd name="csX13" fmla="*/ 200 w 70677"/>
                <a:gd name="csY13" fmla="*/ 118051 h 117972"/>
                <a:gd name="csX14" fmla="*/ 65917 w 70677"/>
                <a:gd name="csY14" fmla="*/ 118051 h 117972"/>
                <a:gd name="csX15" fmla="*/ 70877 w 70677"/>
                <a:gd name="csY15" fmla="*/ 87229 h 117972"/>
                <a:gd name="csX16" fmla="*/ 66449 w 70677"/>
                <a:gd name="csY16" fmla="*/ 87229 h 117972"/>
                <a:gd name="csX17" fmla="*/ 62552 w 70677"/>
                <a:gd name="csY17" fmla="*/ 102994 h 117972"/>
                <a:gd name="csX18" fmla="*/ 45724 w 70677"/>
                <a:gd name="csY18" fmla="*/ 104412 h 117972"/>
                <a:gd name="csX19" fmla="*/ 13839 w 70677"/>
                <a:gd name="csY19" fmla="*/ 104412 h 1179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70677" h="117972">
                  <a:moveTo>
                    <a:pt x="13839" y="104412"/>
                  </a:moveTo>
                  <a:lnTo>
                    <a:pt x="32616" y="86167"/>
                  </a:lnTo>
                  <a:cubicBezTo>
                    <a:pt x="60249" y="61722"/>
                    <a:pt x="70877" y="52157"/>
                    <a:pt x="70877" y="34443"/>
                  </a:cubicBezTo>
                  <a:cubicBezTo>
                    <a:pt x="70877" y="14249"/>
                    <a:pt x="54935" y="79"/>
                    <a:pt x="33324" y="79"/>
                  </a:cubicBezTo>
                  <a:cubicBezTo>
                    <a:pt x="13308" y="79"/>
                    <a:pt x="200" y="16375"/>
                    <a:pt x="200" y="32140"/>
                  </a:cubicBezTo>
                  <a:cubicBezTo>
                    <a:pt x="200" y="42060"/>
                    <a:pt x="9057" y="42060"/>
                    <a:pt x="9588" y="42060"/>
                  </a:cubicBezTo>
                  <a:cubicBezTo>
                    <a:pt x="12599" y="42060"/>
                    <a:pt x="18799" y="39934"/>
                    <a:pt x="18799" y="32672"/>
                  </a:cubicBezTo>
                  <a:cubicBezTo>
                    <a:pt x="18799" y="28066"/>
                    <a:pt x="15611" y="23461"/>
                    <a:pt x="9411" y="23461"/>
                  </a:cubicBezTo>
                  <a:cubicBezTo>
                    <a:pt x="7994" y="23461"/>
                    <a:pt x="7640" y="23461"/>
                    <a:pt x="7108" y="23638"/>
                  </a:cubicBezTo>
                  <a:cubicBezTo>
                    <a:pt x="11182" y="12124"/>
                    <a:pt x="20748" y="5570"/>
                    <a:pt x="31021" y="5570"/>
                  </a:cubicBezTo>
                  <a:cubicBezTo>
                    <a:pt x="47141" y="5570"/>
                    <a:pt x="54758" y="19918"/>
                    <a:pt x="54758" y="34443"/>
                  </a:cubicBezTo>
                  <a:cubicBezTo>
                    <a:pt x="54758" y="48614"/>
                    <a:pt x="45901" y="62608"/>
                    <a:pt x="36158" y="73590"/>
                  </a:cubicBezTo>
                  <a:lnTo>
                    <a:pt x="2148" y="111497"/>
                  </a:lnTo>
                  <a:cubicBezTo>
                    <a:pt x="200" y="113445"/>
                    <a:pt x="200" y="113800"/>
                    <a:pt x="200" y="118051"/>
                  </a:cubicBezTo>
                  <a:lnTo>
                    <a:pt x="65917" y="118051"/>
                  </a:lnTo>
                  <a:lnTo>
                    <a:pt x="70877" y="87229"/>
                  </a:lnTo>
                  <a:lnTo>
                    <a:pt x="66449" y="87229"/>
                  </a:lnTo>
                  <a:cubicBezTo>
                    <a:pt x="65563" y="92543"/>
                    <a:pt x="64323" y="100337"/>
                    <a:pt x="62552" y="102994"/>
                  </a:cubicBezTo>
                  <a:cubicBezTo>
                    <a:pt x="61312" y="104412"/>
                    <a:pt x="49621" y="104412"/>
                    <a:pt x="45724" y="104412"/>
                  </a:cubicBezTo>
                  <a:lnTo>
                    <a:pt x="13839" y="104412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Freeform 1081">
              <a:extLst>
                <a:ext uri="{FF2B5EF4-FFF2-40B4-BE49-F238E27FC236}">
                  <a16:creationId xmlns:a16="http://schemas.microsoft.com/office/drawing/2014/main" id="{DECDCD25-0239-B61F-794A-31D5FEF697EF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3963749" y="3091863"/>
              <a:ext cx="83430" cy="78294"/>
            </a:xfrm>
            <a:custGeom>
              <a:avLst/>
              <a:gdLst>
                <a:gd name="csX0" fmla="*/ 30496 w 83430"/>
                <a:gd name="csY0" fmla="*/ 2020 h 78294"/>
                <a:gd name="csX1" fmla="*/ 28193 w 83430"/>
                <a:gd name="csY1" fmla="*/ 72 h 78294"/>
                <a:gd name="csX2" fmla="*/ 6583 w 83430"/>
                <a:gd name="csY2" fmla="*/ 1843 h 78294"/>
                <a:gd name="csX3" fmla="*/ 3217 w 83430"/>
                <a:gd name="csY3" fmla="*/ 5386 h 78294"/>
                <a:gd name="csX4" fmla="*/ 7469 w 83430"/>
                <a:gd name="csY4" fmla="*/ 7512 h 78294"/>
                <a:gd name="csX5" fmla="*/ 16325 w 83430"/>
                <a:gd name="csY5" fmla="*/ 10523 h 78294"/>
                <a:gd name="csX6" fmla="*/ 12960 w 83430"/>
                <a:gd name="csY6" fmla="*/ 24871 h 78294"/>
                <a:gd name="csX7" fmla="*/ 2154 w 83430"/>
                <a:gd name="csY7" fmla="*/ 68269 h 78294"/>
                <a:gd name="csX8" fmla="*/ 206 w 83430"/>
                <a:gd name="csY8" fmla="*/ 76240 h 78294"/>
                <a:gd name="csX9" fmla="*/ 3040 w 83430"/>
                <a:gd name="csY9" fmla="*/ 78366 h 78294"/>
                <a:gd name="csX10" fmla="*/ 5520 w 83430"/>
                <a:gd name="csY10" fmla="*/ 78366 h 78294"/>
                <a:gd name="csX11" fmla="*/ 55472 w 83430"/>
                <a:gd name="csY11" fmla="*/ 52327 h 78294"/>
                <a:gd name="csX12" fmla="*/ 83637 w 83430"/>
                <a:gd name="csY12" fmla="*/ 4855 h 78294"/>
                <a:gd name="csX13" fmla="*/ 78500 w 83430"/>
                <a:gd name="csY13" fmla="*/ 72 h 78294"/>
                <a:gd name="csX14" fmla="*/ 71592 w 83430"/>
                <a:gd name="csY14" fmla="*/ 5917 h 78294"/>
                <a:gd name="csX15" fmla="*/ 13137 w 83430"/>
                <a:gd name="csY15" fmla="*/ 72520 h 78294"/>
                <a:gd name="csX16" fmla="*/ 30496 w 83430"/>
                <a:gd name="csY16" fmla="*/ 2020 h 782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3430" h="78294">
                  <a:moveTo>
                    <a:pt x="30496" y="2020"/>
                  </a:moveTo>
                  <a:cubicBezTo>
                    <a:pt x="30496" y="1843"/>
                    <a:pt x="30496" y="72"/>
                    <a:pt x="28193" y="72"/>
                  </a:cubicBezTo>
                  <a:cubicBezTo>
                    <a:pt x="24119" y="72"/>
                    <a:pt x="11188" y="1489"/>
                    <a:pt x="6583" y="1843"/>
                  </a:cubicBezTo>
                  <a:cubicBezTo>
                    <a:pt x="5166" y="2020"/>
                    <a:pt x="3217" y="2198"/>
                    <a:pt x="3217" y="5386"/>
                  </a:cubicBezTo>
                  <a:cubicBezTo>
                    <a:pt x="3217" y="7512"/>
                    <a:pt x="4812" y="7512"/>
                    <a:pt x="7469" y="7512"/>
                  </a:cubicBezTo>
                  <a:cubicBezTo>
                    <a:pt x="15971" y="7512"/>
                    <a:pt x="16325" y="8752"/>
                    <a:pt x="16325" y="10523"/>
                  </a:cubicBezTo>
                  <a:cubicBezTo>
                    <a:pt x="16325" y="11763"/>
                    <a:pt x="14200" y="20088"/>
                    <a:pt x="12960" y="24871"/>
                  </a:cubicBezTo>
                  <a:lnTo>
                    <a:pt x="2154" y="68269"/>
                  </a:lnTo>
                  <a:cubicBezTo>
                    <a:pt x="1446" y="70926"/>
                    <a:pt x="206" y="75886"/>
                    <a:pt x="206" y="76240"/>
                  </a:cubicBezTo>
                  <a:cubicBezTo>
                    <a:pt x="206" y="78189"/>
                    <a:pt x="1977" y="78366"/>
                    <a:pt x="3040" y="78366"/>
                  </a:cubicBezTo>
                  <a:lnTo>
                    <a:pt x="5520" y="78366"/>
                  </a:lnTo>
                  <a:cubicBezTo>
                    <a:pt x="17920" y="76240"/>
                    <a:pt x="37227" y="69332"/>
                    <a:pt x="55472" y="52327"/>
                  </a:cubicBezTo>
                  <a:cubicBezTo>
                    <a:pt x="78854" y="30539"/>
                    <a:pt x="83637" y="6449"/>
                    <a:pt x="83637" y="4855"/>
                  </a:cubicBezTo>
                  <a:cubicBezTo>
                    <a:pt x="83637" y="1843"/>
                    <a:pt x="81511" y="72"/>
                    <a:pt x="78500" y="72"/>
                  </a:cubicBezTo>
                  <a:cubicBezTo>
                    <a:pt x="77083" y="72"/>
                    <a:pt x="73009" y="780"/>
                    <a:pt x="71592" y="5917"/>
                  </a:cubicBezTo>
                  <a:cubicBezTo>
                    <a:pt x="60255" y="46127"/>
                    <a:pt x="33330" y="65966"/>
                    <a:pt x="13137" y="72520"/>
                  </a:cubicBezTo>
                  <a:lnTo>
                    <a:pt x="30496" y="2020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 1082">
              <a:extLst>
                <a:ext uri="{FF2B5EF4-FFF2-40B4-BE49-F238E27FC236}">
                  <a16:creationId xmlns:a16="http://schemas.microsoft.com/office/drawing/2014/main" id="{43F0D988-C186-E722-D611-A76829806F29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059834" y="3023543"/>
              <a:ext cx="57037" cy="84812"/>
            </a:xfrm>
            <a:custGeom>
              <a:avLst/>
              <a:gdLst>
                <a:gd name="csX0" fmla="*/ 27366 w 57037"/>
                <a:gd name="csY0" fmla="*/ 40987 h 84812"/>
                <a:gd name="csX1" fmla="*/ 43982 w 57037"/>
                <a:gd name="csY1" fmla="*/ 60950 h 84812"/>
                <a:gd name="csX2" fmla="*/ 27862 w 57037"/>
                <a:gd name="csY2" fmla="*/ 80913 h 84812"/>
                <a:gd name="csX3" fmla="*/ 6783 w 57037"/>
                <a:gd name="csY3" fmla="*/ 72233 h 84812"/>
                <a:gd name="csX4" fmla="*/ 13975 w 57037"/>
                <a:gd name="csY4" fmla="*/ 65290 h 84812"/>
                <a:gd name="csX5" fmla="*/ 7155 w 57037"/>
                <a:gd name="csY5" fmla="*/ 58470 h 84812"/>
                <a:gd name="csX6" fmla="*/ 212 w 57037"/>
                <a:gd name="csY6" fmla="*/ 65662 h 84812"/>
                <a:gd name="csX7" fmla="*/ 28110 w 57037"/>
                <a:gd name="csY7" fmla="*/ 84881 h 84812"/>
                <a:gd name="csX8" fmla="*/ 57249 w 57037"/>
                <a:gd name="csY8" fmla="*/ 60950 h 84812"/>
                <a:gd name="csX9" fmla="*/ 35674 w 57037"/>
                <a:gd name="csY9" fmla="*/ 38755 h 84812"/>
                <a:gd name="csX10" fmla="*/ 53405 w 57037"/>
                <a:gd name="csY10" fmla="*/ 17180 h 84812"/>
                <a:gd name="csX11" fmla="*/ 28358 w 57037"/>
                <a:gd name="csY11" fmla="*/ 68 h 84812"/>
                <a:gd name="csX12" fmla="*/ 4055 w 57037"/>
                <a:gd name="csY12" fmla="*/ 16684 h 84812"/>
                <a:gd name="csX13" fmla="*/ 10503 w 57037"/>
                <a:gd name="csY13" fmla="*/ 23255 h 84812"/>
                <a:gd name="csX14" fmla="*/ 16827 w 57037"/>
                <a:gd name="csY14" fmla="*/ 16932 h 84812"/>
                <a:gd name="csX15" fmla="*/ 10503 w 57037"/>
                <a:gd name="csY15" fmla="*/ 10484 h 84812"/>
                <a:gd name="csX16" fmla="*/ 27986 w 57037"/>
                <a:gd name="csY16" fmla="*/ 3664 h 84812"/>
                <a:gd name="csX17" fmla="*/ 41378 w 57037"/>
                <a:gd name="csY17" fmla="*/ 17180 h 84812"/>
                <a:gd name="csX18" fmla="*/ 36418 w 57037"/>
                <a:gd name="csY18" fmla="*/ 31935 h 84812"/>
                <a:gd name="csX19" fmla="*/ 22655 w 57037"/>
                <a:gd name="csY19" fmla="*/ 37267 h 84812"/>
                <a:gd name="csX20" fmla="*/ 18687 w 57037"/>
                <a:gd name="csY20" fmla="*/ 37639 h 84812"/>
                <a:gd name="csX21" fmla="*/ 17447 w 57037"/>
                <a:gd name="csY21" fmla="*/ 39251 h 84812"/>
                <a:gd name="csX22" fmla="*/ 20671 w 57037"/>
                <a:gd name="csY22" fmla="*/ 40987 h 84812"/>
                <a:gd name="csX23" fmla="*/ 27366 w 57037"/>
                <a:gd name="csY23" fmla="*/ 40987 h 84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037" h="84812">
                  <a:moveTo>
                    <a:pt x="27366" y="40987"/>
                  </a:moveTo>
                  <a:cubicBezTo>
                    <a:pt x="37038" y="40987"/>
                    <a:pt x="43982" y="47682"/>
                    <a:pt x="43982" y="60950"/>
                  </a:cubicBezTo>
                  <a:cubicBezTo>
                    <a:pt x="43982" y="76325"/>
                    <a:pt x="35054" y="80913"/>
                    <a:pt x="27862" y="80913"/>
                  </a:cubicBezTo>
                  <a:cubicBezTo>
                    <a:pt x="22903" y="80913"/>
                    <a:pt x="11991" y="79549"/>
                    <a:pt x="6783" y="72233"/>
                  </a:cubicBezTo>
                  <a:cubicBezTo>
                    <a:pt x="12611" y="71985"/>
                    <a:pt x="13975" y="67894"/>
                    <a:pt x="13975" y="65290"/>
                  </a:cubicBezTo>
                  <a:cubicBezTo>
                    <a:pt x="13975" y="61322"/>
                    <a:pt x="10999" y="58470"/>
                    <a:pt x="7155" y="58470"/>
                  </a:cubicBezTo>
                  <a:cubicBezTo>
                    <a:pt x="3683" y="58470"/>
                    <a:pt x="212" y="60578"/>
                    <a:pt x="212" y="65662"/>
                  </a:cubicBezTo>
                  <a:cubicBezTo>
                    <a:pt x="212" y="77317"/>
                    <a:pt x="13107" y="84881"/>
                    <a:pt x="28110" y="84881"/>
                  </a:cubicBezTo>
                  <a:cubicBezTo>
                    <a:pt x="45346" y="84881"/>
                    <a:pt x="57249" y="73349"/>
                    <a:pt x="57249" y="60950"/>
                  </a:cubicBezTo>
                  <a:cubicBezTo>
                    <a:pt x="57249" y="51278"/>
                    <a:pt x="49314" y="41607"/>
                    <a:pt x="35674" y="38755"/>
                  </a:cubicBezTo>
                  <a:cubicBezTo>
                    <a:pt x="48694" y="34043"/>
                    <a:pt x="53405" y="24743"/>
                    <a:pt x="53405" y="17180"/>
                  </a:cubicBezTo>
                  <a:cubicBezTo>
                    <a:pt x="53405" y="7384"/>
                    <a:pt x="42122" y="68"/>
                    <a:pt x="28358" y="68"/>
                  </a:cubicBezTo>
                  <a:cubicBezTo>
                    <a:pt x="14595" y="68"/>
                    <a:pt x="4055" y="6764"/>
                    <a:pt x="4055" y="16684"/>
                  </a:cubicBezTo>
                  <a:cubicBezTo>
                    <a:pt x="4055" y="20899"/>
                    <a:pt x="6783" y="23255"/>
                    <a:pt x="10503" y="23255"/>
                  </a:cubicBezTo>
                  <a:cubicBezTo>
                    <a:pt x="14347" y="23255"/>
                    <a:pt x="16827" y="20403"/>
                    <a:pt x="16827" y="16932"/>
                  </a:cubicBezTo>
                  <a:cubicBezTo>
                    <a:pt x="16827" y="13336"/>
                    <a:pt x="14347" y="10732"/>
                    <a:pt x="10503" y="10484"/>
                  </a:cubicBezTo>
                  <a:cubicBezTo>
                    <a:pt x="14843" y="5028"/>
                    <a:pt x="23399" y="3664"/>
                    <a:pt x="27986" y="3664"/>
                  </a:cubicBezTo>
                  <a:cubicBezTo>
                    <a:pt x="33566" y="3664"/>
                    <a:pt x="41378" y="6392"/>
                    <a:pt x="41378" y="17180"/>
                  </a:cubicBezTo>
                  <a:cubicBezTo>
                    <a:pt x="41378" y="22387"/>
                    <a:pt x="39642" y="28091"/>
                    <a:pt x="36418" y="31935"/>
                  </a:cubicBezTo>
                  <a:cubicBezTo>
                    <a:pt x="32326" y="36647"/>
                    <a:pt x="28854" y="36895"/>
                    <a:pt x="22655" y="37267"/>
                  </a:cubicBezTo>
                  <a:cubicBezTo>
                    <a:pt x="19555" y="37515"/>
                    <a:pt x="19307" y="37515"/>
                    <a:pt x="18687" y="37639"/>
                  </a:cubicBezTo>
                  <a:cubicBezTo>
                    <a:pt x="18439" y="37639"/>
                    <a:pt x="17447" y="37887"/>
                    <a:pt x="17447" y="39251"/>
                  </a:cubicBezTo>
                  <a:cubicBezTo>
                    <a:pt x="17447" y="40987"/>
                    <a:pt x="18563" y="40987"/>
                    <a:pt x="20671" y="40987"/>
                  </a:cubicBezTo>
                  <a:lnTo>
                    <a:pt x="27366" y="40987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 1083">
              <a:extLst>
                <a:ext uri="{FF2B5EF4-FFF2-40B4-BE49-F238E27FC236}">
                  <a16:creationId xmlns:a16="http://schemas.microsoft.com/office/drawing/2014/main" id="{D9CAADB9-025B-E839-0AE5-F19322AE0FD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4046699" y="3165022"/>
              <a:ext cx="53193" cy="56541"/>
            </a:xfrm>
            <a:custGeom>
              <a:avLst/>
              <a:gdLst>
                <a:gd name="csX0" fmla="*/ 49933 w 53193"/>
                <a:gd name="csY0" fmla="*/ 27106 h 56541"/>
                <a:gd name="csX1" fmla="*/ 53405 w 53193"/>
                <a:gd name="csY1" fmla="*/ 24378 h 56541"/>
                <a:gd name="csX2" fmla="*/ 28854 w 53193"/>
                <a:gd name="csY2" fmla="*/ 75 h 56541"/>
                <a:gd name="csX3" fmla="*/ 211 w 53193"/>
                <a:gd name="csY3" fmla="*/ 28222 h 56541"/>
                <a:gd name="csX4" fmla="*/ 30466 w 53193"/>
                <a:gd name="csY4" fmla="*/ 56616 h 56541"/>
                <a:gd name="csX5" fmla="*/ 53405 w 53193"/>
                <a:gd name="csY5" fmla="*/ 40497 h 56541"/>
                <a:gd name="csX6" fmla="*/ 51297 w 53193"/>
                <a:gd name="csY6" fmla="*/ 38761 h 56541"/>
                <a:gd name="csX7" fmla="*/ 49065 w 53193"/>
                <a:gd name="csY7" fmla="*/ 40745 h 56541"/>
                <a:gd name="csX8" fmla="*/ 31334 w 53193"/>
                <a:gd name="csY8" fmla="*/ 52649 h 56541"/>
                <a:gd name="csX9" fmla="*/ 16206 w 53193"/>
                <a:gd name="csY9" fmla="*/ 45333 h 56541"/>
                <a:gd name="csX10" fmla="*/ 11494 w 53193"/>
                <a:gd name="csY10" fmla="*/ 27106 h 56541"/>
                <a:gd name="csX11" fmla="*/ 49933 w 53193"/>
                <a:gd name="csY11" fmla="*/ 27106 h 56541"/>
                <a:gd name="csX12" fmla="*/ 11618 w 53193"/>
                <a:gd name="csY12" fmla="*/ 23882 h 56541"/>
                <a:gd name="csX13" fmla="*/ 28854 w 53193"/>
                <a:gd name="csY13" fmla="*/ 3547 h 56541"/>
                <a:gd name="csX14" fmla="*/ 44725 w 53193"/>
                <a:gd name="csY14" fmla="*/ 23882 h 56541"/>
                <a:gd name="csX15" fmla="*/ 11618 w 53193"/>
                <a:gd name="csY15" fmla="*/ 23882 h 56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3193" h="56541">
                  <a:moveTo>
                    <a:pt x="49933" y="27106"/>
                  </a:moveTo>
                  <a:cubicBezTo>
                    <a:pt x="52537" y="27106"/>
                    <a:pt x="53405" y="27106"/>
                    <a:pt x="53405" y="24378"/>
                  </a:cubicBezTo>
                  <a:cubicBezTo>
                    <a:pt x="53405" y="13466"/>
                    <a:pt x="47329" y="75"/>
                    <a:pt x="28854" y="75"/>
                  </a:cubicBezTo>
                  <a:cubicBezTo>
                    <a:pt x="12610" y="75"/>
                    <a:pt x="211" y="12970"/>
                    <a:pt x="211" y="28222"/>
                  </a:cubicBezTo>
                  <a:cubicBezTo>
                    <a:pt x="211" y="43969"/>
                    <a:pt x="13974" y="56616"/>
                    <a:pt x="30466" y="56616"/>
                  </a:cubicBezTo>
                  <a:cubicBezTo>
                    <a:pt x="47205" y="56616"/>
                    <a:pt x="53405" y="43225"/>
                    <a:pt x="53405" y="40497"/>
                  </a:cubicBezTo>
                  <a:cubicBezTo>
                    <a:pt x="53405" y="40001"/>
                    <a:pt x="53157" y="38761"/>
                    <a:pt x="51297" y="38761"/>
                  </a:cubicBezTo>
                  <a:cubicBezTo>
                    <a:pt x="49685" y="38761"/>
                    <a:pt x="49437" y="39505"/>
                    <a:pt x="49065" y="40745"/>
                  </a:cubicBezTo>
                  <a:cubicBezTo>
                    <a:pt x="45221" y="50789"/>
                    <a:pt x="35797" y="52649"/>
                    <a:pt x="31334" y="52649"/>
                  </a:cubicBezTo>
                  <a:cubicBezTo>
                    <a:pt x="25506" y="52649"/>
                    <a:pt x="19926" y="50045"/>
                    <a:pt x="16206" y="45333"/>
                  </a:cubicBezTo>
                  <a:cubicBezTo>
                    <a:pt x="11618" y="39505"/>
                    <a:pt x="11494" y="31941"/>
                    <a:pt x="11494" y="27106"/>
                  </a:cubicBezTo>
                  <a:lnTo>
                    <a:pt x="49933" y="27106"/>
                  </a:lnTo>
                  <a:close/>
                  <a:moveTo>
                    <a:pt x="11618" y="23882"/>
                  </a:moveTo>
                  <a:cubicBezTo>
                    <a:pt x="12982" y="6398"/>
                    <a:pt x="24142" y="3547"/>
                    <a:pt x="28854" y="3547"/>
                  </a:cubicBezTo>
                  <a:cubicBezTo>
                    <a:pt x="44105" y="3547"/>
                    <a:pt x="44601" y="20782"/>
                    <a:pt x="44725" y="23882"/>
                  </a:cubicBezTo>
                  <a:lnTo>
                    <a:pt x="11618" y="23882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 1084">
              <a:extLst>
                <a:ext uri="{FF2B5EF4-FFF2-40B4-BE49-F238E27FC236}">
                  <a16:creationId xmlns:a16="http://schemas.microsoft.com/office/drawing/2014/main" id="{97052890-082E-A0B4-4504-EF24B251C1D2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4109556" y="3133031"/>
              <a:ext cx="83944" cy="87292"/>
            </a:xfrm>
            <a:custGeom>
              <a:avLst/>
              <a:gdLst>
                <a:gd name="csX0" fmla="*/ 60228 w 83944"/>
                <a:gd name="csY0" fmla="*/ 38389 h 87292"/>
                <a:gd name="csX1" fmla="*/ 75851 w 83944"/>
                <a:gd name="csY1" fmla="*/ 38389 h 87292"/>
                <a:gd name="csX2" fmla="*/ 75851 w 83944"/>
                <a:gd name="csY2" fmla="*/ 33925 h 87292"/>
                <a:gd name="csX3" fmla="*/ 59732 w 83944"/>
                <a:gd name="csY3" fmla="*/ 33925 h 87292"/>
                <a:gd name="csX4" fmla="*/ 59732 w 83944"/>
                <a:gd name="csY4" fmla="*/ 20038 h 87292"/>
                <a:gd name="csX5" fmla="*/ 71884 w 83944"/>
                <a:gd name="csY5" fmla="*/ 3547 h 87292"/>
                <a:gd name="csX6" fmla="*/ 75479 w 83944"/>
                <a:gd name="csY6" fmla="*/ 4167 h 87292"/>
                <a:gd name="csX7" fmla="*/ 72752 w 83944"/>
                <a:gd name="csY7" fmla="*/ 9126 h 87292"/>
                <a:gd name="csX8" fmla="*/ 78455 w 83944"/>
                <a:gd name="csY8" fmla="*/ 14830 h 87292"/>
                <a:gd name="csX9" fmla="*/ 84159 w 83944"/>
                <a:gd name="csY9" fmla="*/ 9126 h 87292"/>
                <a:gd name="csX10" fmla="*/ 72008 w 83944"/>
                <a:gd name="csY10" fmla="*/ 75 h 87292"/>
                <a:gd name="csX11" fmla="*/ 57624 w 83944"/>
                <a:gd name="csY11" fmla="*/ 5282 h 87292"/>
                <a:gd name="csX12" fmla="*/ 41381 w 83944"/>
                <a:gd name="csY12" fmla="*/ 75 h 87292"/>
                <a:gd name="csX13" fmla="*/ 10878 w 83944"/>
                <a:gd name="csY13" fmla="*/ 20286 h 87292"/>
                <a:gd name="csX14" fmla="*/ 10878 w 83944"/>
                <a:gd name="csY14" fmla="*/ 33925 h 87292"/>
                <a:gd name="csX15" fmla="*/ 214 w 83944"/>
                <a:gd name="csY15" fmla="*/ 33925 h 87292"/>
                <a:gd name="csX16" fmla="*/ 214 w 83944"/>
                <a:gd name="csY16" fmla="*/ 38389 h 87292"/>
                <a:gd name="csX17" fmla="*/ 10878 w 83944"/>
                <a:gd name="csY17" fmla="*/ 38389 h 87292"/>
                <a:gd name="csX18" fmla="*/ 10878 w 83944"/>
                <a:gd name="csY18" fmla="*/ 77572 h 87292"/>
                <a:gd name="csX19" fmla="*/ 1578 w 83944"/>
                <a:gd name="csY19" fmla="*/ 82903 h 87292"/>
                <a:gd name="csX20" fmla="*/ 1578 w 83944"/>
                <a:gd name="csY20" fmla="*/ 87367 h 87292"/>
                <a:gd name="csX21" fmla="*/ 15466 w 83944"/>
                <a:gd name="csY21" fmla="*/ 86871 h 87292"/>
                <a:gd name="csX22" fmla="*/ 29477 w 83944"/>
                <a:gd name="csY22" fmla="*/ 87367 h 87292"/>
                <a:gd name="csX23" fmla="*/ 29477 w 83944"/>
                <a:gd name="csY23" fmla="*/ 82903 h 87292"/>
                <a:gd name="csX24" fmla="*/ 20178 w 83944"/>
                <a:gd name="csY24" fmla="*/ 77572 h 87292"/>
                <a:gd name="csX25" fmla="*/ 20178 w 83944"/>
                <a:gd name="csY25" fmla="*/ 38389 h 87292"/>
                <a:gd name="csX26" fmla="*/ 50928 w 83944"/>
                <a:gd name="csY26" fmla="*/ 38389 h 87292"/>
                <a:gd name="csX27" fmla="*/ 50928 w 83944"/>
                <a:gd name="csY27" fmla="*/ 77572 h 87292"/>
                <a:gd name="csX28" fmla="*/ 41629 w 83944"/>
                <a:gd name="csY28" fmla="*/ 82903 h 87292"/>
                <a:gd name="csX29" fmla="*/ 41629 w 83944"/>
                <a:gd name="csY29" fmla="*/ 87367 h 87292"/>
                <a:gd name="csX30" fmla="*/ 55764 w 83944"/>
                <a:gd name="csY30" fmla="*/ 86871 h 87292"/>
                <a:gd name="csX31" fmla="*/ 71884 w 83944"/>
                <a:gd name="csY31" fmla="*/ 87367 h 87292"/>
                <a:gd name="csX32" fmla="*/ 71884 w 83944"/>
                <a:gd name="csY32" fmla="*/ 82903 h 87292"/>
                <a:gd name="csX33" fmla="*/ 69404 w 83944"/>
                <a:gd name="csY33" fmla="*/ 82903 h 87292"/>
                <a:gd name="csX34" fmla="*/ 60228 w 83944"/>
                <a:gd name="csY34" fmla="*/ 77324 h 87292"/>
                <a:gd name="csX35" fmla="*/ 60228 w 83944"/>
                <a:gd name="csY35" fmla="*/ 38389 h 87292"/>
                <a:gd name="csX36" fmla="*/ 19682 w 83944"/>
                <a:gd name="csY36" fmla="*/ 33925 h 87292"/>
                <a:gd name="csX37" fmla="*/ 19682 w 83944"/>
                <a:gd name="csY37" fmla="*/ 20410 h 87292"/>
                <a:gd name="csX38" fmla="*/ 41009 w 83944"/>
                <a:gd name="csY38" fmla="*/ 3547 h 87292"/>
                <a:gd name="csX39" fmla="*/ 51548 w 83944"/>
                <a:gd name="csY39" fmla="*/ 5530 h 87292"/>
                <a:gd name="csX40" fmla="*/ 48077 w 83944"/>
                <a:gd name="csY40" fmla="*/ 10862 h 87292"/>
                <a:gd name="csX41" fmla="*/ 51176 w 83944"/>
                <a:gd name="csY41" fmla="*/ 15946 h 87292"/>
                <a:gd name="csX42" fmla="*/ 50928 w 83944"/>
                <a:gd name="csY42" fmla="*/ 20038 h 87292"/>
                <a:gd name="csX43" fmla="*/ 50928 w 83944"/>
                <a:gd name="csY43" fmla="*/ 33925 h 87292"/>
                <a:gd name="csX44" fmla="*/ 19682 w 83944"/>
                <a:gd name="csY44" fmla="*/ 33925 h 87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83944" h="87292">
                  <a:moveTo>
                    <a:pt x="60228" y="38389"/>
                  </a:moveTo>
                  <a:lnTo>
                    <a:pt x="75851" y="38389"/>
                  </a:lnTo>
                  <a:lnTo>
                    <a:pt x="75851" y="33925"/>
                  </a:lnTo>
                  <a:lnTo>
                    <a:pt x="59732" y="33925"/>
                  </a:lnTo>
                  <a:lnTo>
                    <a:pt x="59732" y="20038"/>
                  </a:lnTo>
                  <a:cubicBezTo>
                    <a:pt x="59732" y="8878"/>
                    <a:pt x="66304" y="3547"/>
                    <a:pt x="71884" y="3547"/>
                  </a:cubicBezTo>
                  <a:cubicBezTo>
                    <a:pt x="72999" y="3547"/>
                    <a:pt x="74239" y="3795"/>
                    <a:pt x="75479" y="4167"/>
                  </a:cubicBezTo>
                  <a:cubicBezTo>
                    <a:pt x="73743" y="5158"/>
                    <a:pt x="72752" y="7142"/>
                    <a:pt x="72752" y="9126"/>
                  </a:cubicBezTo>
                  <a:cubicBezTo>
                    <a:pt x="72752" y="12474"/>
                    <a:pt x="75107" y="14830"/>
                    <a:pt x="78455" y="14830"/>
                  </a:cubicBezTo>
                  <a:cubicBezTo>
                    <a:pt x="81803" y="14830"/>
                    <a:pt x="84159" y="12474"/>
                    <a:pt x="84159" y="9126"/>
                  </a:cubicBezTo>
                  <a:cubicBezTo>
                    <a:pt x="84159" y="3795"/>
                    <a:pt x="78827" y="75"/>
                    <a:pt x="72008" y="75"/>
                  </a:cubicBezTo>
                  <a:cubicBezTo>
                    <a:pt x="67544" y="75"/>
                    <a:pt x="62088" y="1439"/>
                    <a:pt x="57624" y="5282"/>
                  </a:cubicBezTo>
                  <a:cubicBezTo>
                    <a:pt x="53532" y="819"/>
                    <a:pt x="46217" y="75"/>
                    <a:pt x="41381" y="75"/>
                  </a:cubicBezTo>
                  <a:cubicBezTo>
                    <a:pt x="27865" y="75"/>
                    <a:pt x="10878" y="6274"/>
                    <a:pt x="10878" y="20286"/>
                  </a:cubicBezTo>
                  <a:lnTo>
                    <a:pt x="10878" y="33925"/>
                  </a:lnTo>
                  <a:lnTo>
                    <a:pt x="214" y="33925"/>
                  </a:lnTo>
                  <a:lnTo>
                    <a:pt x="214" y="38389"/>
                  </a:lnTo>
                  <a:lnTo>
                    <a:pt x="10878" y="38389"/>
                  </a:lnTo>
                  <a:lnTo>
                    <a:pt x="10878" y="77572"/>
                  </a:lnTo>
                  <a:cubicBezTo>
                    <a:pt x="10878" y="82903"/>
                    <a:pt x="9638" y="82903"/>
                    <a:pt x="1578" y="82903"/>
                  </a:cubicBezTo>
                  <a:lnTo>
                    <a:pt x="1578" y="87367"/>
                  </a:lnTo>
                  <a:cubicBezTo>
                    <a:pt x="1826" y="87367"/>
                    <a:pt x="10506" y="86871"/>
                    <a:pt x="15466" y="86871"/>
                  </a:cubicBezTo>
                  <a:cubicBezTo>
                    <a:pt x="20178" y="86871"/>
                    <a:pt x="24765" y="86995"/>
                    <a:pt x="29477" y="87367"/>
                  </a:cubicBezTo>
                  <a:lnTo>
                    <a:pt x="29477" y="82903"/>
                  </a:lnTo>
                  <a:cubicBezTo>
                    <a:pt x="21418" y="82903"/>
                    <a:pt x="20178" y="82903"/>
                    <a:pt x="20178" y="77572"/>
                  </a:cubicBezTo>
                  <a:lnTo>
                    <a:pt x="20178" y="38389"/>
                  </a:lnTo>
                  <a:lnTo>
                    <a:pt x="50928" y="38389"/>
                  </a:lnTo>
                  <a:lnTo>
                    <a:pt x="50928" y="77572"/>
                  </a:lnTo>
                  <a:cubicBezTo>
                    <a:pt x="50928" y="82903"/>
                    <a:pt x="49688" y="82903"/>
                    <a:pt x="41629" y="82903"/>
                  </a:cubicBezTo>
                  <a:lnTo>
                    <a:pt x="41629" y="87367"/>
                  </a:lnTo>
                  <a:cubicBezTo>
                    <a:pt x="42249" y="87367"/>
                    <a:pt x="50680" y="86871"/>
                    <a:pt x="55764" y="86871"/>
                  </a:cubicBezTo>
                  <a:cubicBezTo>
                    <a:pt x="61096" y="86871"/>
                    <a:pt x="66552" y="87119"/>
                    <a:pt x="71884" y="87367"/>
                  </a:cubicBezTo>
                  <a:lnTo>
                    <a:pt x="71884" y="82903"/>
                  </a:lnTo>
                  <a:lnTo>
                    <a:pt x="69404" y="82903"/>
                  </a:lnTo>
                  <a:cubicBezTo>
                    <a:pt x="60228" y="82903"/>
                    <a:pt x="60228" y="81539"/>
                    <a:pt x="60228" y="77324"/>
                  </a:cubicBezTo>
                  <a:lnTo>
                    <a:pt x="60228" y="38389"/>
                  </a:lnTo>
                  <a:close/>
                  <a:moveTo>
                    <a:pt x="19682" y="33925"/>
                  </a:moveTo>
                  <a:lnTo>
                    <a:pt x="19682" y="20410"/>
                  </a:lnTo>
                  <a:cubicBezTo>
                    <a:pt x="19682" y="8382"/>
                    <a:pt x="31833" y="3547"/>
                    <a:pt x="41009" y="3547"/>
                  </a:cubicBezTo>
                  <a:cubicBezTo>
                    <a:pt x="42125" y="3547"/>
                    <a:pt x="47457" y="3547"/>
                    <a:pt x="51548" y="5530"/>
                  </a:cubicBezTo>
                  <a:cubicBezTo>
                    <a:pt x="50184" y="6026"/>
                    <a:pt x="48077" y="7638"/>
                    <a:pt x="48077" y="10862"/>
                  </a:cubicBezTo>
                  <a:cubicBezTo>
                    <a:pt x="48077" y="12598"/>
                    <a:pt x="48696" y="14706"/>
                    <a:pt x="51176" y="15946"/>
                  </a:cubicBezTo>
                  <a:cubicBezTo>
                    <a:pt x="50928" y="17186"/>
                    <a:pt x="50928" y="18798"/>
                    <a:pt x="50928" y="20038"/>
                  </a:cubicBezTo>
                  <a:lnTo>
                    <a:pt x="50928" y="33925"/>
                  </a:lnTo>
                  <a:lnTo>
                    <a:pt x="19682" y="33925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Freeform 1085">
              <a:extLst>
                <a:ext uri="{FF2B5EF4-FFF2-40B4-BE49-F238E27FC236}">
                  <a16:creationId xmlns:a16="http://schemas.microsoft.com/office/drawing/2014/main" id="{5379F6C5-7845-E8CD-D308-4AB263DC727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4207461" y="3037305"/>
              <a:ext cx="68905" cy="177135"/>
            </a:xfrm>
            <a:custGeom>
              <a:avLst/>
              <a:gdLst>
                <a:gd name="csX0" fmla="*/ 68240 w 68905"/>
                <a:gd name="csY0" fmla="*/ 6803 h 177135"/>
                <a:gd name="csX1" fmla="*/ 69125 w 68905"/>
                <a:gd name="csY1" fmla="*/ 3615 h 177135"/>
                <a:gd name="csX2" fmla="*/ 65583 w 68905"/>
                <a:gd name="csY2" fmla="*/ 72 h 177135"/>
                <a:gd name="csX3" fmla="*/ 62571 w 68905"/>
                <a:gd name="csY3" fmla="*/ 1666 h 177135"/>
                <a:gd name="csX4" fmla="*/ 1105 w 68905"/>
                <a:gd name="csY4" fmla="*/ 170476 h 177135"/>
                <a:gd name="csX5" fmla="*/ 220 w 68905"/>
                <a:gd name="csY5" fmla="*/ 173665 h 177135"/>
                <a:gd name="csX6" fmla="*/ 3762 w 68905"/>
                <a:gd name="csY6" fmla="*/ 177208 h 177135"/>
                <a:gd name="csX7" fmla="*/ 7659 w 68905"/>
                <a:gd name="csY7" fmla="*/ 172956 h 177135"/>
                <a:gd name="csX8" fmla="*/ 68240 w 68905"/>
                <a:gd name="csY8" fmla="*/ 6803 h 1771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8905" h="177135">
                  <a:moveTo>
                    <a:pt x="68240" y="6803"/>
                  </a:moveTo>
                  <a:cubicBezTo>
                    <a:pt x="69125" y="4500"/>
                    <a:pt x="69125" y="3792"/>
                    <a:pt x="69125" y="3615"/>
                  </a:cubicBezTo>
                  <a:cubicBezTo>
                    <a:pt x="69125" y="1666"/>
                    <a:pt x="67531" y="72"/>
                    <a:pt x="65583" y="72"/>
                  </a:cubicBezTo>
                  <a:cubicBezTo>
                    <a:pt x="64343" y="72"/>
                    <a:pt x="63103" y="603"/>
                    <a:pt x="62571" y="1666"/>
                  </a:cubicBezTo>
                  <a:lnTo>
                    <a:pt x="1105" y="170476"/>
                  </a:lnTo>
                  <a:cubicBezTo>
                    <a:pt x="220" y="172779"/>
                    <a:pt x="220" y="173488"/>
                    <a:pt x="220" y="173665"/>
                  </a:cubicBezTo>
                  <a:cubicBezTo>
                    <a:pt x="220" y="175613"/>
                    <a:pt x="1814" y="177208"/>
                    <a:pt x="3762" y="177208"/>
                  </a:cubicBezTo>
                  <a:cubicBezTo>
                    <a:pt x="6065" y="177208"/>
                    <a:pt x="6597" y="175968"/>
                    <a:pt x="7659" y="172956"/>
                  </a:cubicBezTo>
                  <a:lnTo>
                    <a:pt x="68240" y="6803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 1086">
              <a:extLst>
                <a:ext uri="{FF2B5EF4-FFF2-40B4-BE49-F238E27FC236}">
                  <a16:creationId xmlns:a16="http://schemas.microsoft.com/office/drawing/2014/main" id="{D2983418-BD5A-8289-646F-5822C92CBDCF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4289475" y="3091863"/>
              <a:ext cx="92996" cy="116378"/>
            </a:xfrm>
            <a:custGeom>
              <a:avLst/>
              <a:gdLst>
                <a:gd name="csX0" fmla="*/ 4299 w 92996"/>
                <a:gd name="csY0" fmla="*/ 33373 h 116378"/>
                <a:gd name="csX1" fmla="*/ 32463 w 92996"/>
                <a:gd name="csY1" fmla="*/ 12826 h 116378"/>
                <a:gd name="csX2" fmla="*/ 61159 w 92996"/>
                <a:gd name="csY2" fmla="*/ 57818 h 116378"/>
                <a:gd name="csX3" fmla="*/ 59034 w 92996"/>
                <a:gd name="csY3" fmla="*/ 75177 h 116378"/>
                <a:gd name="csX4" fmla="*/ 49823 w 92996"/>
                <a:gd name="csY4" fmla="*/ 113262 h 116378"/>
                <a:gd name="csX5" fmla="*/ 52125 w 92996"/>
                <a:gd name="csY5" fmla="*/ 116450 h 116378"/>
                <a:gd name="csX6" fmla="*/ 57794 w 92996"/>
                <a:gd name="csY6" fmla="*/ 105822 h 116378"/>
                <a:gd name="csX7" fmla="*/ 64348 w 92996"/>
                <a:gd name="csY7" fmla="*/ 75355 h 116378"/>
                <a:gd name="csX8" fmla="*/ 65765 w 92996"/>
                <a:gd name="csY8" fmla="*/ 68446 h 116378"/>
                <a:gd name="csX9" fmla="*/ 89855 w 92996"/>
                <a:gd name="csY9" fmla="*/ 10523 h 116378"/>
                <a:gd name="csX10" fmla="*/ 93221 w 92996"/>
                <a:gd name="csY10" fmla="*/ 3792 h 116378"/>
                <a:gd name="csX11" fmla="*/ 91095 w 92996"/>
                <a:gd name="csY11" fmla="*/ 2020 h 116378"/>
                <a:gd name="csX12" fmla="*/ 88970 w 92996"/>
                <a:gd name="csY12" fmla="*/ 3260 h 116378"/>
                <a:gd name="csX13" fmla="*/ 65588 w 92996"/>
                <a:gd name="csY13" fmla="*/ 55692 h 116378"/>
                <a:gd name="csX14" fmla="*/ 58325 w 92996"/>
                <a:gd name="csY14" fmla="*/ 19557 h 116378"/>
                <a:gd name="csX15" fmla="*/ 34766 w 92996"/>
                <a:gd name="csY15" fmla="*/ 72 h 116378"/>
                <a:gd name="csX16" fmla="*/ 225 w 92996"/>
                <a:gd name="csY16" fmla="*/ 32488 h 116378"/>
                <a:gd name="csX17" fmla="*/ 3590 w 92996"/>
                <a:gd name="csY17" fmla="*/ 34259 h 116378"/>
                <a:gd name="csX18" fmla="*/ 4299 w 92996"/>
                <a:gd name="csY18" fmla="*/ 33373 h 1163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2996" h="116378">
                  <a:moveTo>
                    <a:pt x="4299" y="33373"/>
                  </a:moveTo>
                  <a:cubicBezTo>
                    <a:pt x="11207" y="13003"/>
                    <a:pt x="30515" y="12826"/>
                    <a:pt x="32463" y="12826"/>
                  </a:cubicBezTo>
                  <a:cubicBezTo>
                    <a:pt x="59211" y="12826"/>
                    <a:pt x="61159" y="43824"/>
                    <a:pt x="61159" y="57818"/>
                  </a:cubicBezTo>
                  <a:cubicBezTo>
                    <a:pt x="61159" y="68623"/>
                    <a:pt x="60274" y="71635"/>
                    <a:pt x="59034" y="75177"/>
                  </a:cubicBezTo>
                  <a:cubicBezTo>
                    <a:pt x="55137" y="88108"/>
                    <a:pt x="49823" y="108656"/>
                    <a:pt x="49823" y="113262"/>
                  </a:cubicBezTo>
                  <a:cubicBezTo>
                    <a:pt x="49823" y="115210"/>
                    <a:pt x="50708" y="116450"/>
                    <a:pt x="52125" y="116450"/>
                  </a:cubicBezTo>
                  <a:cubicBezTo>
                    <a:pt x="54428" y="116450"/>
                    <a:pt x="55845" y="112553"/>
                    <a:pt x="57794" y="105822"/>
                  </a:cubicBezTo>
                  <a:cubicBezTo>
                    <a:pt x="61868" y="90943"/>
                    <a:pt x="63639" y="80846"/>
                    <a:pt x="64348" y="75355"/>
                  </a:cubicBezTo>
                  <a:cubicBezTo>
                    <a:pt x="64702" y="73052"/>
                    <a:pt x="65056" y="70749"/>
                    <a:pt x="65765" y="68446"/>
                  </a:cubicBezTo>
                  <a:cubicBezTo>
                    <a:pt x="71433" y="50910"/>
                    <a:pt x="82770" y="24517"/>
                    <a:pt x="89855" y="10523"/>
                  </a:cubicBezTo>
                  <a:cubicBezTo>
                    <a:pt x="91095" y="8397"/>
                    <a:pt x="93221" y="4500"/>
                    <a:pt x="93221" y="3792"/>
                  </a:cubicBezTo>
                  <a:cubicBezTo>
                    <a:pt x="93221" y="2020"/>
                    <a:pt x="91450" y="2020"/>
                    <a:pt x="91095" y="2020"/>
                  </a:cubicBezTo>
                  <a:cubicBezTo>
                    <a:pt x="90564" y="2020"/>
                    <a:pt x="89501" y="2020"/>
                    <a:pt x="88970" y="3260"/>
                  </a:cubicBezTo>
                  <a:cubicBezTo>
                    <a:pt x="79759" y="20088"/>
                    <a:pt x="72673" y="37802"/>
                    <a:pt x="65588" y="55692"/>
                  </a:cubicBezTo>
                  <a:cubicBezTo>
                    <a:pt x="65411" y="50201"/>
                    <a:pt x="65233" y="36739"/>
                    <a:pt x="58325" y="19557"/>
                  </a:cubicBezTo>
                  <a:cubicBezTo>
                    <a:pt x="54074" y="8752"/>
                    <a:pt x="46988" y="72"/>
                    <a:pt x="34766" y="72"/>
                  </a:cubicBezTo>
                  <a:cubicBezTo>
                    <a:pt x="12624" y="72"/>
                    <a:pt x="225" y="26997"/>
                    <a:pt x="225" y="32488"/>
                  </a:cubicBezTo>
                  <a:cubicBezTo>
                    <a:pt x="225" y="34259"/>
                    <a:pt x="1819" y="34259"/>
                    <a:pt x="3590" y="34259"/>
                  </a:cubicBezTo>
                  <a:lnTo>
                    <a:pt x="4299" y="33373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Freeform 1087">
              <a:extLst>
                <a:ext uri="{FF2B5EF4-FFF2-40B4-BE49-F238E27FC236}">
                  <a16:creationId xmlns:a16="http://schemas.microsoft.com/office/drawing/2014/main" id="{590D56B3-351A-471F-4F3A-8BD7DA4BC8BE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4394531" y="3023543"/>
              <a:ext cx="57037" cy="84812"/>
            </a:xfrm>
            <a:custGeom>
              <a:avLst/>
              <a:gdLst>
                <a:gd name="csX0" fmla="*/ 27385 w 57037"/>
                <a:gd name="csY0" fmla="*/ 40987 h 84812"/>
                <a:gd name="csX1" fmla="*/ 44001 w 57037"/>
                <a:gd name="csY1" fmla="*/ 60950 h 84812"/>
                <a:gd name="csX2" fmla="*/ 27881 w 57037"/>
                <a:gd name="csY2" fmla="*/ 80913 h 84812"/>
                <a:gd name="csX3" fmla="*/ 6802 w 57037"/>
                <a:gd name="csY3" fmla="*/ 72233 h 84812"/>
                <a:gd name="csX4" fmla="*/ 13994 w 57037"/>
                <a:gd name="csY4" fmla="*/ 65290 h 84812"/>
                <a:gd name="csX5" fmla="*/ 7174 w 57037"/>
                <a:gd name="csY5" fmla="*/ 58470 h 84812"/>
                <a:gd name="csX6" fmla="*/ 230 w 57037"/>
                <a:gd name="csY6" fmla="*/ 65662 h 84812"/>
                <a:gd name="csX7" fmla="*/ 28129 w 57037"/>
                <a:gd name="csY7" fmla="*/ 84881 h 84812"/>
                <a:gd name="csX8" fmla="*/ 57268 w 57037"/>
                <a:gd name="csY8" fmla="*/ 60950 h 84812"/>
                <a:gd name="csX9" fmla="*/ 35693 w 57037"/>
                <a:gd name="csY9" fmla="*/ 38755 h 84812"/>
                <a:gd name="csX10" fmla="*/ 53424 w 57037"/>
                <a:gd name="csY10" fmla="*/ 17180 h 84812"/>
                <a:gd name="csX11" fmla="*/ 28377 w 57037"/>
                <a:gd name="csY11" fmla="*/ 68 h 84812"/>
                <a:gd name="csX12" fmla="*/ 4074 w 57037"/>
                <a:gd name="csY12" fmla="*/ 16684 h 84812"/>
                <a:gd name="csX13" fmla="*/ 10522 w 57037"/>
                <a:gd name="csY13" fmla="*/ 23255 h 84812"/>
                <a:gd name="csX14" fmla="*/ 16846 w 57037"/>
                <a:gd name="csY14" fmla="*/ 16932 h 84812"/>
                <a:gd name="csX15" fmla="*/ 10522 w 57037"/>
                <a:gd name="csY15" fmla="*/ 10484 h 84812"/>
                <a:gd name="csX16" fmla="*/ 28005 w 57037"/>
                <a:gd name="csY16" fmla="*/ 3664 h 84812"/>
                <a:gd name="csX17" fmla="*/ 41397 w 57037"/>
                <a:gd name="csY17" fmla="*/ 17180 h 84812"/>
                <a:gd name="csX18" fmla="*/ 36437 w 57037"/>
                <a:gd name="csY18" fmla="*/ 31935 h 84812"/>
                <a:gd name="csX19" fmla="*/ 22673 w 57037"/>
                <a:gd name="csY19" fmla="*/ 37267 h 84812"/>
                <a:gd name="csX20" fmla="*/ 18706 w 57037"/>
                <a:gd name="csY20" fmla="*/ 37639 h 84812"/>
                <a:gd name="csX21" fmla="*/ 17466 w 57037"/>
                <a:gd name="csY21" fmla="*/ 39251 h 84812"/>
                <a:gd name="csX22" fmla="*/ 20690 w 57037"/>
                <a:gd name="csY22" fmla="*/ 40987 h 84812"/>
                <a:gd name="csX23" fmla="*/ 27385 w 57037"/>
                <a:gd name="csY23" fmla="*/ 40987 h 84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037" h="84812">
                  <a:moveTo>
                    <a:pt x="27385" y="40987"/>
                  </a:moveTo>
                  <a:cubicBezTo>
                    <a:pt x="37057" y="40987"/>
                    <a:pt x="44001" y="47682"/>
                    <a:pt x="44001" y="60950"/>
                  </a:cubicBezTo>
                  <a:cubicBezTo>
                    <a:pt x="44001" y="76325"/>
                    <a:pt x="35073" y="80913"/>
                    <a:pt x="27881" y="80913"/>
                  </a:cubicBezTo>
                  <a:cubicBezTo>
                    <a:pt x="22921" y="80913"/>
                    <a:pt x="12010" y="79549"/>
                    <a:pt x="6802" y="72233"/>
                  </a:cubicBezTo>
                  <a:cubicBezTo>
                    <a:pt x="12630" y="71985"/>
                    <a:pt x="13994" y="67894"/>
                    <a:pt x="13994" y="65290"/>
                  </a:cubicBezTo>
                  <a:cubicBezTo>
                    <a:pt x="13994" y="61322"/>
                    <a:pt x="11018" y="58470"/>
                    <a:pt x="7174" y="58470"/>
                  </a:cubicBezTo>
                  <a:cubicBezTo>
                    <a:pt x="3702" y="58470"/>
                    <a:pt x="230" y="60578"/>
                    <a:pt x="230" y="65662"/>
                  </a:cubicBezTo>
                  <a:cubicBezTo>
                    <a:pt x="230" y="77317"/>
                    <a:pt x="13126" y="84881"/>
                    <a:pt x="28129" y="84881"/>
                  </a:cubicBezTo>
                  <a:cubicBezTo>
                    <a:pt x="45365" y="84881"/>
                    <a:pt x="57268" y="73349"/>
                    <a:pt x="57268" y="60950"/>
                  </a:cubicBezTo>
                  <a:cubicBezTo>
                    <a:pt x="57268" y="51278"/>
                    <a:pt x="49332" y="41607"/>
                    <a:pt x="35693" y="38755"/>
                  </a:cubicBezTo>
                  <a:cubicBezTo>
                    <a:pt x="48712" y="34043"/>
                    <a:pt x="53424" y="24743"/>
                    <a:pt x="53424" y="17180"/>
                  </a:cubicBezTo>
                  <a:cubicBezTo>
                    <a:pt x="53424" y="7384"/>
                    <a:pt x="42141" y="68"/>
                    <a:pt x="28377" y="68"/>
                  </a:cubicBezTo>
                  <a:cubicBezTo>
                    <a:pt x="14614" y="68"/>
                    <a:pt x="4074" y="6764"/>
                    <a:pt x="4074" y="16684"/>
                  </a:cubicBezTo>
                  <a:cubicBezTo>
                    <a:pt x="4074" y="20899"/>
                    <a:pt x="6802" y="23255"/>
                    <a:pt x="10522" y="23255"/>
                  </a:cubicBezTo>
                  <a:cubicBezTo>
                    <a:pt x="14366" y="23255"/>
                    <a:pt x="16846" y="20403"/>
                    <a:pt x="16846" y="16932"/>
                  </a:cubicBezTo>
                  <a:cubicBezTo>
                    <a:pt x="16846" y="13336"/>
                    <a:pt x="14366" y="10732"/>
                    <a:pt x="10522" y="10484"/>
                  </a:cubicBezTo>
                  <a:cubicBezTo>
                    <a:pt x="14862" y="5028"/>
                    <a:pt x="23417" y="3664"/>
                    <a:pt x="28005" y="3664"/>
                  </a:cubicBezTo>
                  <a:cubicBezTo>
                    <a:pt x="33585" y="3664"/>
                    <a:pt x="41397" y="6392"/>
                    <a:pt x="41397" y="17180"/>
                  </a:cubicBezTo>
                  <a:cubicBezTo>
                    <a:pt x="41397" y="22387"/>
                    <a:pt x="39661" y="28091"/>
                    <a:pt x="36437" y="31935"/>
                  </a:cubicBezTo>
                  <a:cubicBezTo>
                    <a:pt x="32345" y="36647"/>
                    <a:pt x="28873" y="36895"/>
                    <a:pt x="22673" y="37267"/>
                  </a:cubicBezTo>
                  <a:cubicBezTo>
                    <a:pt x="19574" y="37515"/>
                    <a:pt x="19326" y="37515"/>
                    <a:pt x="18706" y="37639"/>
                  </a:cubicBezTo>
                  <a:cubicBezTo>
                    <a:pt x="18458" y="37639"/>
                    <a:pt x="17466" y="37887"/>
                    <a:pt x="17466" y="39251"/>
                  </a:cubicBezTo>
                  <a:cubicBezTo>
                    <a:pt x="17466" y="40987"/>
                    <a:pt x="18582" y="40987"/>
                    <a:pt x="20690" y="40987"/>
                  </a:cubicBezTo>
                  <a:lnTo>
                    <a:pt x="27385" y="40987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Freeform 1088">
              <a:extLst>
                <a:ext uri="{FF2B5EF4-FFF2-40B4-BE49-F238E27FC236}">
                  <a16:creationId xmlns:a16="http://schemas.microsoft.com/office/drawing/2014/main" id="{69589517-A1CC-5523-72B9-4C40CA4ECD9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4386551" y="3134258"/>
              <a:ext cx="80844" cy="84688"/>
            </a:xfrm>
            <a:custGeom>
              <a:avLst/>
              <a:gdLst>
                <a:gd name="csX0" fmla="*/ 42760 w 80844"/>
                <a:gd name="csY0" fmla="*/ 10242 h 84688"/>
                <a:gd name="csX1" fmla="*/ 55656 w 80844"/>
                <a:gd name="csY1" fmla="*/ 4538 h 84688"/>
                <a:gd name="csX2" fmla="*/ 60739 w 80844"/>
                <a:gd name="csY2" fmla="*/ 1811 h 84688"/>
                <a:gd name="csX3" fmla="*/ 58631 w 80844"/>
                <a:gd name="csY3" fmla="*/ 75 h 84688"/>
                <a:gd name="csX4" fmla="*/ 49456 w 80844"/>
                <a:gd name="csY4" fmla="*/ 447 h 84688"/>
                <a:gd name="csX5" fmla="*/ 39536 w 80844"/>
                <a:gd name="csY5" fmla="*/ 571 h 84688"/>
                <a:gd name="csX6" fmla="*/ 30981 w 80844"/>
                <a:gd name="csY6" fmla="*/ 447 h 84688"/>
                <a:gd name="csX7" fmla="*/ 22921 w 80844"/>
                <a:gd name="csY7" fmla="*/ 75 h 84688"/>
                <a:gd name="csX8" fmla="*/ 20317 w 80844"/>
                <a:gd name="csY8" fmla="*/ 2802 h 84688"/>
                <a:gd name="csX9" fmla="*/ 24285 w 80844"/>
                <a:gd name="csY9" fmla="*/ 4538 h 84688"/>
                <a:gd name="csX10" fmla="*/ 28997 w 80844"/>
                <a:gd name="csY10" fmla="*/ 4786 h 84688"/>
                <a:gd name="csX11" fmla="*/ 31849 w 80844"/>
                <a:gd name="csY11" fmla="*/ 6522 h 84688"/>
                <a:gd name="csX12" fmla="*/ 31353 w 80844"/>
                <a:gd name="csY12" fmla="*/ 9250 h 84688"/>
                <a:gd name="csX13" fmla="*/ 14861 w 80844"/>
                <a:gd name="csY13" fmla="*/ 75092 h 84688"/>
                <a:gd name="csX14" fmla="*/ 3950 w 80844"/>
                <a:gd name="csY14" fmla="*/ 80299 h 84688"/>
                <a:gd name="csX15" fmla="*/ 230 w 80844"/>
                <a:gd name="csY15" fmla="*/ 82903 h 84688"/>
                <a:gd name="csX16" fmla="*/ 3950 w 80844"/>
                <a:gd name="csY16" fmla="*/ 84763 h 84688"/>
                <a:gd name="csX17" fmla="*/ 66319 w 80844"/>
                <a:gd name="csY17" fmla="*/ 84763 h 84688"/>
                <a:gd name="csX18" fmla="*/ 70535 w 80844"/>
                <a:gd name="csY18" fmla="*/ 82283 h 84688"/>
                <a:gd name="csX19" fmla="*/ 81075 w 80844"/>
                <a:gd name="csY19" fmla="*/ 53888 h 84688"/>
                <a:gd name="csX20" fmla="*/ 78967 w 80844"/>
                <a:gd name="csY20" fmla="*/ 52153 h 84688"/>
                <a:gd name="csX21" fmla="*/ 76487 w 80844"/>
                <a:gd name="csY21" fmla="*/ 54756 h 84688"/>
                <a:gd name="csX22" fmla="*/ 43628 w 80844"/>
                <a:gd name="csY22" fmla="*/ 80299 h 84688"/>
                <a:gd name="csX23" fmla="*/ 29617 w 80844"/>
                <a:gd name="csY23" fmla="*/ 80299 h 84688"/>
                <a:gd name="csX24" fmla="*/ 25649 w 80844"/>
                <a:gd name="csY24" fmla="*/ 79059 h 84688"/>
                <a:gd name="csX25" fmla="*/ 26145 w 80844"/>
                <a:gd name="csY25" fmla="*/ 76456 h 84688"/>
                <a:gd name="csX26" fmla="*/ 42760 w 80844"/>
                <a:gd name="csY26" fmla="*/ 10242 h 846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80844" h="84688">
                  <a:moveTo>
                    <a:pt x="42760" y="10242"/>
                  </a:moveTo>
                  <a:cubicBezTo>
                    <a:pt x="43876" y="5778"/>
                    <a:pt x="44248" y="4538"/>
                    <a:pt x="55656" y="4538"/>
                  </a:cubicBezTo>
                  <a:cubicBezTo>
                    <a:pt x="59499" y="4538"/>
                    <a:pt x="60739" y="4538"/>
                    <a:pt x="60739" y="1811"/>
                  </a:cubicBezTo>
                  <a:cubicBezTo>
                    <a:pt x="60739" y="1687"/>
                    <a:pt x="60615" y="75"/>
                    <a:pt x="58631" y="75"/>
                  </a:cubicBezTo>
                  <a:cubicBezTo>
                    <a:pt x="55780" y="75"/>
                    <a:pt x="52432" y="323"/>
                    <a:pt x="49456" y="447"/>
                  </a:cubicBezTo>
                  <a:cubicBezTo>
                    <a:pt x="46356" y="571"/>
                    <a:pt x="42636" y="571"/>
                    <a:pt x="39536" y="571"/>
                  </a:cubicBezTo>
                  <a:cubicBezTo>
                    <a:pt x="36932" y="571"/>
                    <a:pt x="33584" y="447"/>
                    <a:pt x="30981" y="447"/>
                  </a:cubicBezTo>
                  <a:cubicBezTo>
                    <a:pt x="28377" y="447"/>
                    <a:pt x="25401" y="75"/>
                    <a:pt x="22921" y="75"/>
                  </a:cubicBezTo>
                  <a:cubicBezTo>
                    <a:pt x="22177" y="75"/>
                    <a:pt x="20317" y="75"/>
                    <a:pt x="20317" y="2802"/>
                  </a:cubicBezTo>
                  <a:cubicBezTo>
                    <a:pt x="20317" y="4538"/>
                    <a:pt x="21805" y="4538"/>
                    <a:pt x="24285" y="4538"/>
                  </a:cubicBezTo>
                  <a:cubicBezTo>
                    <a:pt x="24409" y="4538"/>
                    <a:pt x="26765" y="4538"/>
                    <a:pt x="28997" y="4786"/>
                  </a:cubicBezTo>
                  <a:cubicBezTo>
                    <a:pt x="31601" y="5034"/>
                    <a:pt x="31849" y="5282"/>
                    <a:pt x="31849" y="6522"/>
                  </a:cubicBezTo>
                  <a:cubicBezTo>
                    <a:pt x="31849" y="6770"/>
                    <a:pt x="31849" y="7390"/>
                    <a:pt x="31353" y="9250"/>
                  </a:cubicBezTo>
                  <a:lnTo>
                    <a:pt x="14861" y="75092"/>
                  </a:lnTo>
                  <a:cubicBezTo>
                    <a:pt x="13745" y="79307"/>
                    <a:pt x="13497" y="80299"/>
                    <a:pt x="3950" y="80299"/>
                  </a:cubicBezTo>
                  <a:cubicBezTo>
                    <a:pt x="1842" y="80299"/>
                    <a:pt x="230" y="80299"/>
                    <a:pt x="230" y="82903"/>
                  </a:cubicBezTo>
                  <a:cubicBezTo>
                    <a:pt x="230" y="84763"/>
                    <a:pt x="1718" y="84763"/>
                    <a:pt x="3950" y="84763"/>
                  </a:cubicBezTo>
                  <a:lnTo>
                    <a:pt x="66319" y="84763"/>
                  </a:lnTo>
                  <a:cubicBezTo>
                    <a:pt x="69419" y="84763"/>
                    <a:pt x="69543" y="84639"/>
                    <a:pt x="70535" y="82283"/>
                  </a:cubicBezTo>
                  <a:cubicBezTo>
                    <a:pt x="71775" y="78935"/>
                    <a:pt x="81075" y="54880"/>
                    <a:pt x="81075" y="53888"/>
                  </a:cubicBezTo>
                  <a:cubicBezTo>
                    <a:pt x="81075" y="53516"/>
                    <a:pt x="80827" y="52153"/>
                    <a:pt x="78967" y="52153"/>
                  </a:cubicBezTo>
                  <a:cubicBezTo>
                    <a:pt x="77479" y="52153"/>
                    <a:pt x="77231" y="52772"/>
                    <a:pt x="76487" y="54756"/>
                  </a:cubicBezTo>
                  <a:cubicBezTo>
                    <a:pt x="71775" y="66536"/>
                    <a:pt x="66319" y="80299"/>
                    <a:pt x="43628" y="80299"/>
                  </a:cubicBezTo>
                  <a:lnTo>
                    <a:pt x="29617" y="80299"/>
                  </a:lnTo>
                  <a:cubicBezTo>
                    <a:pt x="25773" y="80299"/>
                    <a:pt x="25649" y="80175"/>
                    <a:pt x="25649" y="79059"/>
                  </a:cubicBezTo>
                  <a:cubicBezTo>
                    <a:pt x="25649" y="78935"/>
                    <a:pt x="25649" y="78315"/>
                    <a:pt x="26145" y="76456"/>
                  </a:cubicBezTo>
                  <a:lnTo>
                    <a:pt x="42760" y="10242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0" name="Rectangle 1089">
              <a:extLst>
                <a:ext uri="{FF2B5EF4-FFF2-40B4-BE49-F238E27FC236}">
                  <a16:creationId xmlns:a16="http://schemas.microsoft.com/office/drawing/2014/main" id="{2362E466-535B-AFDB-E7F4-42B7BB9E4763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3954361" y="3242164"/>
              <a:ext cx="529669" cy="7085"/>
            </a:xfrm>
            <a:prstGeom prst="rect">
              <a:avLst/>
            </a:pr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1" name="Freeform 1090">
              <a:extLst>
                <a:ext uri="{FF2B5EF4-FFF2-40B4-BE49-F238E27FC236}">
                  <a16:creationId xmlns:a16="http://schemas.microsoft.com/office/drawing/2014/main" id="{63144ABA-894C-3D70-1F96-67D72E85978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4013319" y="3281821"/>
              <a:ext cx="7085" cy="177135"/>
            </a:xfrm>
            <a:custGeom>
              <a:avLst/>
              <a:gdLst>
                <a:gd name="csX0" fmla="*/ 7294 w 7085"/>
                <a:gd name="csY0" fmla="*/ 6463 h 177135"/>
                <a:gd name="csX1" fmla="*/ 3751 w 7085"/>
                <a:gd name="csY1" fmla="*/ 86 h 177135"/>
                <a:gd name="csX2" fmla="*/ 208 w 7085"/>
                <a:gd name="csY2" fmla="*/ 6463 h 177135"/>
                <a:gd name="csX3" fmla="*/ 208 w 7085"/>
                <a:gd name="csY3" fmla="*/ 170844 h 177135"/>
                <a:gd name="csX4" fmla="*/ 3751 w 7085"/>
                <a:gd name="csY4" fmla="*/ 177221 h 177135"/>
                <a:gd name="csX5" fmla="*/ 7294 w 7085"/>
                <a:gd name="csY5" fmla="*/ 170844 h 177135"/>
                <a:gd name="csX6" fmla="*/ 7294 w 7085"/>
                <a:gd name="csY6" fmla="*/ 6463 h 1771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085" h="177135">
                  <a:moveTo>
                    <a:pt x="7294" y="6463"/>
                  </a:moveTo>
                  <a:cubicBezTo>
                    <a:pt x="7294" y="3274"/>
                    <a:pt x="7294" y="86"/>
                    <a:pt x="3751" y="86"/>
                  </a:cubicBezTo>
                  <a:cubicBezTo>
                    <a:pt x="208" y="86"/>
                    <a:pt x="208" y="3274"/>
                    <a:pt x="208" y="6463"/>
                  </a:cubicBezTo>
                  <a:lnTo>
                    <a:pt x="208" y="170844"/>
                  </a:lnTo>
                  <a:cubicBezTo>
                    <a:pt x="208" y="174033"/>
                    <a:pt x="208" y="177221"/>
                    <a:pt x="3751" y="177221"/>
                  </a:cubicBezTo>
                  <a:cubicBezTo>
                    <a:pt x="7294" y="177221"/>
                    <a:pt x="7294" y="174033"/>
                    <a:pt x="7294" y="170844"/>
                  </a:cubicBezTo>
                  <a:lnTo>
                    <a:pt x="7294" y="6463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2" name="Freeform 1091">
              <a:extLst>
                <a:ext uri="{FF2B5EF4-FFF2-40B4-BE49-F238E27FC236}">
                  <a16:creationId xmlns:a16="http://schemas.microsoft.com/office/drawing/2014/main" id="{979C91BF-85AB-B9E9-C88A-27D99E2BB01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4047644" y="3287844"/>
              <a:ext cx="121515" cy="126829"/>
            </a:xfrm>
            <a:custGeom>
              <a:avLst/>
              <a:gdLst>
                <a:gd name="csX0" fmla="*/ 25718 w 121515"/>
                <a:gd name="csY0" fmla="*/ 106544 h 126829"/>
                <a:gd name="csX1" fmla="*/ 3931 w 121515"/>
                <a:gd name="csY1" fmla="*/ 121424 h 126829"/>
                <a:gd name="csX2" fmla="*/ 211 w 121515"/>
                <a:gd name="csY2" fmla="*/ 124966 h 126829"/>
                <a:gd name="csX3" fmla="*/ 2514 w 121515"/>
                <a:gd name="csY3" fmla="*/ 126915 h 126829"/>
                <a:gd name="csX4" fmla="*/ 17747 w 121515"/>
                <a:gd name="csY4" fmla="*/ 126383 h 126829"/>
                <a:gd name="csX5" fmla="*/ 35461 w 121515"/>
                <a:gd name="csY5" fmla="*/ 126915 h 126829"/>
                <a:gd name="csX6" fmla="*/ 38826 w 121515"/>
                <a:gd name="csY6" fmla="*/ 123549 h 126829"/>
                <a:gd name="csX7" fmla="*/ 35992 w 121515"/>
                <a:gd name="csY7" fmla="*/ 121424 h 126829"/>
                <a:gd name="csX8" fmla="*/ 27667 w 121515"/>
                <a:gd name="csY8" fmla="*/ 115224 h 126829"/>
                <a:gd name="csX9" fmla="*/ 30147 w 121515"/>
                <a:gd name="csY9" fmla="*/ 108670 h 126829"/>
                <a:gd name="csX10" fmla="*/ 43609 w 121515"/>
                <a:gd name="csY10" fmla="*/ 85996 h 126829"/>
                <a:gd name="csX11" fmla="*/ 88070 w 121515"/>
                <a:gd name="csY11" fmla="*/ 85996 h 126829"/>
                <a:gd name="csX12" fmla="*/ 90904 w 121515"/>
                <a:gd name="csY12" fmla="*/ 115578 h 126829"/>
                <a:gd name="csX13" fmla="*/ 78151 w 121515"/>
                <a:gd name="csY13" fmla="*/ 121424 h 126829"/>
                <a:gd name="csX14" fmla="*/ 73899 w 121515"/>
                <a:gd name="csY14" fmla="*/ 124966 h 126829"/>
                <a:gd name="csX15" fmla="*/ 76379 w 121515"/>
                <a:gd name="csY15" fmla="*/ 126915 h 126829"/>
                <a:gd name="csX16" fmla="*/ 98521 w 121515"/>
                <a:gd name="csY16" fmla="*/ 126383 h 126829"/>
                <a:gd name="csX17" fmla="*/ 118538 w 121515"/>
                <a:gd name="csY17" fmla="*/ 126915 h 126829"/>
                <a:gd name="csX18" fmla="*/ 121726 w 121515"/>
                <a:gd name="csY18" fmla="*/ 123372 h 126829"/>
                <a:gd name="csX19" fmla="*/ 117652 w 121515"/>
                <a:gd name="csY19" fmla="*/ 121424 h 126829"/>
                <a:gd name="csX20" fmla="*/ 106138 w 121515"/>
                <a:gd name="csY20" fmla="*/ 115047 h 126829"/>
                <a:gd name="csX21" fmla="*/ 95333 w 121515"/>
                <a:gd name="csY21" fmla="*/ 4337 h 126829"/>
                <a:gd name="csX22" fmla="*/ 91967 w 121515"/>
                <a:gd name="csY22" fmla="*/ 86 h 126829"/>
                <a:gd name="csX23" fmla="*/ 87362 w 121515"/>
                <a:gd name="csY23" fmla="*/ 3097 h 126829"/>
                <a:gd name="csX24" fmla="*/ 25718 w 121515"/>
                <a:gd name="csY24" fmla="*/ 106544 h 126829"/>
                <a:gd name="csX25" fmla="*/ 46975 w 121515"/>
                <a:gd name="csY25" fmla="*/ 80505 h 126829"/>
                <a:gd name="csX26" fmla="*/ 81870 w 121515"/>
                <a:gd name="csY26" fmla="*/ 22050 h 126829"/>
                <a:gd name="csX27" fmla="*/ 87539 w 121515"/>
                <a:gd name="csY27" fmla="*/ 80505 h 126829"/>
                <a:gd name="csX28" fmla="*/ 46975 w 121515"/>
                <a:gd name="csY28" fmla="*/ 80505 h 126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21515" h="126829">
                  <a:moveTo>
                    <a:pt x="25718" y="106544"/>
                  </a:moveTo>
                  <a:cubicBezTo>
                    <a:pt x="18633" y="118412"/>
                    <a:pt x="11725" y="120892"/>
                    <a:pt x="3931" y="121424"/>
                  </a:cubicBezTo>
                  <a:cubicBezTo>
                    <a:pt x="1805" y="121601"/>
                    <a:pt x="211" y="121601"/>
                    <a:pt x="211" y="124966"/>
                  </a:cubicBezTo>
                  <a:cubicBezTo>
                    <a:pt x="211" y="126029"/>
                    <a:pt x="1097" y="126915"/>
                    <a:pt x="2514" y="126915"/>
                  </a:cubicBezTo>
                  <a:cubicBezTo>
                    <a:pt x="7296" y="126915"/>
                    <a:pt x="12788" y="126383"/>
                    <a:pt x="17747" y="126383"/>
                  </a:cubicBezTo>
                  <a:cubicBezTo>
                    <a:pt x="23593" y="126383"/>
                    <a:pt x="29793" y="126915"/>
                    <a:pt x="35461" y="126915"/>
                  </a:cubicBezTo>
                  <a:cubicBezTo>
                    <a:pt x="36524" y="126915"/>
                    <a:pt x="38826" y="126915"/>
                    <a:pt x="38826" y="123549"/>
                  </a:cubicBezTo>
                  <a:cubicBezTo>
                    <a:pt x="38826" y="121601"/>
                    <a:pt x="37232" y="121424"/>
                    <a:pt x="35992" y="121424"/>
                  </a:cubicBezTo>
                  <a:cubicBezTo>
                    <a:pt x="31918" y="121069"/>
                    <a:pt x="27667" y="119652"/>
                    <a:pt x="27667" y="115224"/>
                  </a:cubicBezTo>
                  <a:cubicBezTo>
                    <a:pt x="27667" y="113098"/>
                    <a:pt x="28730" y="111150"/>
                    <a:pt x="30147" y="108670"/>
                  </a:cubicBezTo>
                  <a:lnTo>
                    <a:pt x="43609" y="85996"/>
                  </a:lnTo>
                  <a:lnTo>
                    <a:pt x="88070" y="85996"/>
                  </a:lnTo>
                  <a:cubicBezTo>
                    <a:pt x="88424" y="89716"/>
                    <a:pt x="90904" y="113807"/>
                    <a:pt x="90904" y="115578"/>
                  </a:cubicBezTo>
                  <a:cubicBezTo>
                    <a:pt x="90904" y="120892"/>
                    <a:pt x="81693" y="121424"/>
                    <a:pt x="78151" y="121424"/>
                  </a:cubicBezTo>
                  <a:cubicBezTo>
                    <a:pt x="75671" y="121424"/>
                    <a:pt x="73899" y="121424"/>
                    <a:pt x="73899" y="124966"/>
                  </a:cubicBezTo>
                  <a:cubicBezTo>
                    <a:pt x="73899" y="126915"/>
                    <a:pt x="76025" y="126915"/>
                    <a:pt x="76379" y="126915"/>
                  </a:cubicBezTo>
                  <a:cubicBezTo>
                    <a:pt x="83642" y="126915"/>
                    <a:pt x="91259" y="126383"/>
                    <a:pt x="98521" y="126383"/>
                  </a:cubicBezTo>
                  <a:cubicBezTo>
                    <a:pt x="102950" y="126383"/>
                    <a:pt x="114109" y="126915"/>
                    <a:pt x="118538" y="126915"/>
                  </a:cubicBezTo>
                  <a:cubicBezTo>
                    <a:pt x="119600" y="126915"/>
                    <a:pt x="121726" y="126915"/>
                    <a:pt x="121726" y="123372"/>
                  </a:cubicBezTo>
                  <a:cubicBezTo>
                    <a:pt x="121726" y="121424"/>
                    <a:pt x="119955" y="121424"/>
                    <a:pt x="117652" y="121424"/>
                  </a:cubicBezTo>
                  <a:cubicBezTo>
                    <a:pt x="106669" y="121424"/>
                    <a:pt x="106669" y="120184"/>
                    <a:pt x="106138" y="115047"/>
                  </a:cubicBezTo>
                  <a:lnTo>
                    <a:pt x="95333" y="4337"/>
                  </a:lnTo>
                  <a:cubicBezTo>
                    <a:pt x="94978" y="794"/>
                    <a:pt x="94978" y="86"/>
                    <a:pt x="91967" y="86"/>
                  </a:cubicBezTo>
                  <a:cubicBezTo>
                    <a:pt x="89133" y="86"/>
                    <a:pt x="88424" y="1326"/>
                    <a:pt x="87362" y="3097"/>
                  </a:cubicBezTo>
                  <a:lnTo>
                    <a:pt x="25718" y="106544"/>
                  </a:lnTo>
                  <a:close/>
                  <a:moveTo>
                    <a:pt x="46975" y="80505"/>
                  </a:moveTo>
                  <a:lnTo>
                    <a:pt x="81870" y="22050"/>
                  </a:lnTo>
                  <a:lnTo>
                    <a:pt x="87539" y="80505"/>
                  </a:lnTo>
                  <a:lnTo>
                    <a:pt x="46975" y="80505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3" name="Freeform 1092">
              <a:extLst>
                <a:ext uri="{FF2B5EF4-FFF2-40B4-BE49-F238E27FC236}">
                  <a16:creationId xmlns:a16="http://schemas.microsoft.com/office/drawing/2014/main" id="{D2571F0F-04CF-E290-98EA-94322FD0DC29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4195376" y="3281821"/>
              <a:ext cx="7085" cy="177135"/>
            </a:xfrm>
            <a:custGeom>
              <a:avLst/>
              <a:gdLst>
                <a:gd name="csX0" fmla="*/ 7304 w 7085"/>
                <a:gd name="csY0" fmla="*/ 6463 h 177135"/>
                <a:gd name="csX1" fmla="*/ 3761 w 7085"/>
                <a:gd name="csY1" fmla="*/ 86 h 177135"/>
                <a:gd name="csX2" fmla="*/ 218 w 7085"/>
                <a:gd name="csY2" fmla="*/ 6463 h 177135"/>
                <a:gd name="csX3" fmla="*/ 218 w 7085"/>
                <a:gd name="csY3" fmla="*/ 170844 h 177135"/>
                <a:gd name="csX4" fmla="*/ 3761 w 7085"/>
                <a:gd name="csY4" fmla="*/ 177221 h 177135"/>
                <a:gd name="csX5" fmla="*/ 7304 w 7085"/>
                <a:gd name="csY5" fmla="*/ 170844 h 177135"/>
                <a:gd name="csX6" fmla="*/ 7304 w 7085"/>
                <a:gd name="csY6" fmla="*/ 6463 h 1771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085" h="177135">
                  <a:moveTo>
                    <a:pt x="7304" y="6463"/>
                  </a:moveTo>
                  <a:cubicBezTo>
                    <a:pt x="7304" y="3274"/>
                    <a:pt x="7304" y="86"/>
                    <a:pt x="3761" y="86"/>
                  </a:cubicBezTo>
                  <a:cubicBezTo>
                    <a:pt x="218" y="86"/>
                    <a:pt x="218" y="3274"/>
                    <a:pt x="218" y="6463"/>
                  </a:cubicBezTo>
                  <a:lnTo>
                    <a:pt x="218" y="170844"/>
                  </a:lnTo>
                  <a:cubicBezTo>
                    <a:pt x="218" y="174033"/>
                    <a:pt x="218" y="177221"/>
                    <a:pt x="3761" y="177221"/>
                  </a:cubicBezTo>
                  <a:cubicBezTo>
                    <a:pt x="7304" y="177221"/>
                    <a:pt x="7304" y="174033"/>
                    <a:pt x="7304" y="170844"/>
                  </a:cubicBezTo>
                  <a:lnTo>
                    <a:pt x="7304" y="6463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Freeform 1093">
              <a:extLst>
                <a:ext uri="{FF2B5EF4-FFF2-40B4-BE49-F238E27FC236}">
                  <a16:creationId xmlns:a16="http://schemas.microsoft.com/office/drawing/2014/main" id="{4D988A60-1693-F580-B0FD-F4B267968497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4230197" y="3281168"/>
              <a:ext cx="57037" cy="84812"/>
            </a:xfrm>
            <a:custGeom>
              <a:avLst/>
              <a:gdLst>
                <a:gd name="csX0" fmla="*/ 27376 w 57037"/>
                <a:gd name="csY0" fmla="*/ 41001 h 84812"/>
                <a:gd name="csX1" fmla="*/ 43991 w 57037"/>
                <a:gd name="csY1" fmla="*/ 60964 h 84812"/>
                <a:gd name="csX2" fmla="*/ 27872 w 57037"/>
                <a:gd name="csY2" fmla="*/ 80927 h 84812"/>
                <a:gd name="csX3" fmla="*/ 6793 w 57037"/>
                <a:gd name="csY3" fmla="*/ 72248 h 84812"/>
                <a:gd name="csX4" fmla="*/ 13985 w 57037"/>
                <a:gd name="csY4" fmla="*/ 65304 h 84812"/>
                <a:gd name="csX5" fmla="*/ 7165 w 57037"/>
                <a:gd name="csY5" fmla="*/ 58484 h 84812"/>
                <a:gd name="csX6" fmla="*/ 221 w 57037"/>
                <a:gd name="csY6" fmla="*/ 65676 h 84812"/>
                <a:gd name="csX7" fmla="*/ 28120 w 57037"/>
                <a:gd name="csY7" fmla="*/ 84895 h 84812"/>
                <a:gd name="csX8" fmla="*/ 57259 w 57037"/>
                <a:gd name="csY8" fmla="*/ 60964 h 84812"/>
                <a:gd name="csX9" fmla="*/ 35684 w 57037"/>
                <a:gd name="csY9" fmla="*/ 38769 h 84812"/>
                <a:gd name="csX10" fmla="*/ 53415 w 57037"/>
                <a:gd name="csY10" fmla="*/ 17194 h 84812"/>
                <a:gd name="csX11" fmla="*/ 28368 w 57037"/>
                <a:gd name="csY11" fmla="*/ 83 h 84812"/>
                <a:gd name="csX12" fmla="*/ 4065 w 57037"/>
                <a:gd name="csY12" fmla="*/ 16698 h 84812"/>
                <a:gd name="csX13" fmla="*/ 10513 w 57037"/>
                <a:gd name="csY13" fmla="*/ 23270 h 84812"/>
                <a:gd name="csX14" fmla="*/ 16836 w 57037"/>
                <a:gd name="csY14" fmla="*/ 16946 h 84812"/>
                <a:gd name="csX15" fmla="*/ 10513 w 57037"/>
                <a:gd name="csY15" fmla="*/ 10498 h 84812"/>
                <a:gd name="csX16" fmla="*/ 27996 w 57037"/>
                <a:gd name="csY16" fmla="*/ 3679 h 84812"/>
                <a:gd name="csX17" fmla="*/ 41387 w 57037"/>
                <a:gd name="csY17" fmla="*/ 17194 h 84812"/>
                <a:gd name="csX18" fmla="*/ 36428 w 57037"/>
                <a:gd name="csY18" fmla="*/ 31949 h 84812"/>
                <a:gd name="csX19" fmla="*/ 22664 w 57037"/>
                <a:gd name="csY19" fmla="*/ 37281 h 84812"/>
                <a:gd name="csX20" fmla="*/ 18696 w 57037"/>
                <a:gd name="csY20" fmla="*/ 37653 h 84812"/>
                <a:gd name="csX21" fmla="*/ 17456 w 57037"/>
                <a:gd name="csY21" fmla="*/ 39265 h 84812"/>
                <a:gd name="csX22" fmla="*/ 20680 w 57037"/>
                <a:gd name="csY22" fmla="*/ 41001 h 84812"/>
                <a:gd name="csX23" fmla="*/ 27376 w 57037"/>
                <a:gd name="csY23" fmla="*/ 41001 h 84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037" h="84812">
                  <a:moveTo>
                    <a:pt x="27376" y="41001"/>
                  </a:moveTo>
                  <a:cubicBezTo>
                    <a:pt x="37048" y="41001"/>
                    <a:pt x="43991" y="47697"/>
                    <a:pt x="43991" y="60964"/>
                  </a:cubicBezTo>
                  <a:cubicBezTo>
                    <a:pt x="43991" y="76340"/>
                    <a:pt x="35064" y="80927"/>
                    <a:pt x="27872" y="80927"/>
                  </a:cubicBezTo>
                  <a:cubicBezTo>
                    <a:pt x="22912" y="80927"/>
                    <a:pt x="12001" y="79564"/>
                    <a:pt x="6793" y="72248"/>
                  </a:cubicBezTo>
                  <a:cubicBezTo>
                    <a:pt x="12621" y="72000"/>
                    <a:pt x="13985" y="67908"/>
                    <a:pt x="13985" y="65304"/>
                  </a:cubicBezTo>
                  <a:cubicBezTo>
                    <a:pt x="13985" y="61336"/>
                    <a:pt x="11009" y="58484"/>
                    <a:pt x="7165" y="58484"/>
                  </a:cubicBezTo>
                  <a:cubicBezTo>
                    <a:pt x="3693" y="58484"/>
                    <a:pt x="221" y="60592"/>
                    <a:pt x="221" y="65676"/>
                  </a:cubicBezTo>
                  <a:cubicBezTo>
                    <a:pt x="221" y="77332"/>
                    <a:pt x="13117" y="84895"/>
                    <a:pt x="28120" y="84895"/>
                  </a:cubicBezTo>
                  <a:cubicBezTo>
                    <a:pt x="45355" y="84895"/>
                    <a:pt x="57259" y="73364"/>
                    <a:pt x="57259" y="60964"/>
                  </a:cubicBezTo>
                  <a:cubicBezTo>
                    <a:pt x="57259" y="51293"/>
                    <a:pt x="49323" y="41621"/>
                    <a:pt x="35684" y="38769"/>
                  </a:cubicBezTo>
                  <a:cubicBezTo>
                    <a:pt x="48703" y="34057"/>
                    <a:pt x="53415" y="24758"/>
                    <a:pt x="53415" y="17194"/>
                  </a:cubicBezTo>
                  <a:cubicBezTo>
                    <a:pt x="53415" y="7398"/>
                    <a:pt x="42131" y="83"/>
                    <a:pt x="28368" y="83"/>
                  </a:cubicBezTo>
                  <a:cubicBezTo>
                    <a:pt x="14605" y="83"/>
                    <a:pt x="4065" y="6778"/>
                    <a:pt x="4065" y="16698"/>
                  </a:cubicBezTo>
                  <a:cubicBezTo>
                    <a:pt x="4065" y="20914"/>
                    <a:pt x="6793" y="23270"/>
                    <a:pt x="10513" y="23270"/>
                  </a:cubicBezTo>
                  <a:cubicBezTo>
                    <a:pt x="14357" y="23270"/>
                    <a:pt x="16836" y="20418"/>
                    <a:pt x="16836" y="16946"/>
                  </a:cubicBezTo>
                  <a:cubicBezTo>
                    <a:pt x="16836" y="13350"/>
                    <a:pt x="14357" y="10746"/>
                    <a:pt x="10513" y="10498"/>
                  </a:cubicBezTo>
                  <a:cubicBezTo>
                    <a:pt x="14853" y="5043"/>
                    <a:pt x="23408" y="3679"/>
                    <a:pt x="27996" y="3679"/>
                  </a:cubicBezTo>
                  <a:cubicBezTo>
                    <a:pt x="33576" y="3679"/>
                    <a:pt x="41387" y="6406"/>
                    <a:pt x="41387" y="17194"/>
                  </a:cubicBezTo>
                  <a:cubicBezTo>
                    <a:pt x="41387" y="22402"/>
                    <a:pt x="39652" y="28106"/>
                    <a:pt x="36428" y="31949"/>
                  </a:cubicBezTo>
                  <a:cubicBezTo>
                    <a:pt x="32336" y="36661"/>
                    <a:pt x="28864" y="36909"/>
                    <a:pt x="22664" y="37281"/>
                  </a:cubicBezTo>
                  <a:cubicBezTo>
                    <a:pt x="19564" y="37529"/>
                    <a:pt x="19316" y="37529"/>
                    <a:pt x="18696" y="37653"/>
                  </a:cubicBezTo>
                  <a:cubicBezTo>
                    <a:pt x="18448" y="37653"/>
                    <a:pt x="17456" y="37901"/>
                    <a:pt x="17456" y="39265"/>
                  </a:cubicBezTo>
                  <a:cubicBezTo>
                    <a:pt x="17456" y="41001"/>
                    <a:pt x="18572" y="41001"/>
                    <a:pt x="20680" y="41001"/>
                  </a:cubicBezTo>
                  <a:lnTo>
                    <a:pt x="27376" y="41001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Freeform 1094">
              <a:extLst>
                <a:ext uri="{FF2B5EF4-FFF2-40B4-BE49-F238E27FC236}">
                  <a16:creationId xmlns:a16="http://schemas.microsoft.com/office/drawing/2014/main" id="{242DD8F3-4163-8708-6073-46F44D620CCE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4303657" y="3270505"/>
              <a:ext cx="53317" cy="123995"/>
            </a:xfrm>
            <a:custGeom>
              <a:avLst/>
              <a:gdLst>
                <a:gd name="csX0" fmla="*/ 52799 w 53317"/>
                <a:gd name="csY0" fmla="*/ 5539 h 123995"/>
                <a:gd name="csX1" fmla="*/ 53543 w 53317"/>
                <a:gd name="csY1" fmla="*/ 3183 h 123995"/>
                <a:gd name="csX2" fmla="*/ 50567 w 53317"/>
                <a:gd name="csY2" fmla="*/ 83 h 123995"/>
                <a:gd name="csX3" fmla="*/ 47219 w 53317"/>
                <a:gd name="csY3" fmla="*/ 3183 h 123995"/>
                <a:gd name="csX4" fmla="*/ 969 w 53317"/>
                <a:gd name="csY4" fmla="*/ 118622 h 123995"/>
                <a:gd name="csX5" fmla="*/ 225 w 53317"/>
                <a:gd name="csY5" fmla="*/ 120978 h 123995"/>
                <a:gd name="csX6" fmla="*/ 3201 w 53317"/>
                <a:gd name="csY6" fmla="*/ 124078 h 123995"/>
                <a:gd name="csX7" fmla="*/ 6549 w 53317"/>
                <a:gd name="csY7" fmla="*/ 120978 h 123995"/>
                <a:gd name="csX8" fmla="*/ 52799 w 53317"/>
                <a:gd name="csY8" fmla="*/ 5539 h 1239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3317" h="123995">
                  <a:moveTo>
                    <a:pt x="52799" y="5539"/>
                  </a:moveTo>
                  <a:cubicBezTo>
                    <a:pt x="53543" y="3927"/>
                    <a:pt x="53543" y="3679"/>
                    <a:pt x="53543" y="3183"/>
                  </a:cubicBezTo>
                  <a:cubicBezTo>
                    <a:pt x="53543" y="1199"/>
                    <a:pt x="51931" y="83"/>
                    <a:pt x="50567" y="83"/>
                  </a:cubicBezTo>
                  <a:cubicBezTo>
                    <a:pt x="48459" y="83"/>
                    <a:pt x="47839" y="1571"/>
                    <a:pt x="47219" y="3183"/>
                  </a:cubicBezTo>
                  <a:lnTo>
                    <a:pt x="969" y="118622"/>
                  </a:lnTo>
                  <a:cubicBezTo>
                    <a:pt x="225" y="120234"/>
                    <a:pt x="225" y="120482"/>
                    <a:pt x="225" y="120978"/>
                  </a:cubicBezTo>
                  <a:cubicBezTo>
                    <a:pt x="225" y="122962"/>
                    <a:pt x="1837" y="124078"/>
                    <a:pt x="3201" y="124078"/>
                  </a:cubicBezTo>
                  <a:cubicBezTo>
                    <a:pt x="5309" y="124078"/>
                    <a:pt x="5929" y="122590"/>
                    <a:pt x="6549" y="120978"/>
                  </a:cubicBezTo>
                  <a:lnTo>
                    <a:pt x="52799" y="5539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Freeform 1095">
              <a:extLst>
                <a:ext uri="{FF2B5EF4-FFF2-40B4-BE49-F238E27FC236}">
                  <a16:creationId xmlns:a16="http://schemas.microsoft.com/office/drawing/2014/main" id="{593ED6C2-046E-5F10-585A-7221632F2322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4374498" y="3281168"/>
              <a:ext cx="54805" cy="82332"/>
            </a:xfrm>
            <a:custGeom>
              <a:avLst/>
              <a:gdLst>
                <a:gd name="csX0" fmla="*/ 55035 w 54805"/>
                <a:gd name="csY0" fmla="*/ 59848 h 82332"/>
                <a:gd name="csX1" fmla="*/ 50819 w 54805"/>
                <a:gd name="csY1" fmla="*/ 59848 h 82332"/>
                <a:gd name="csX2" fmla="*/ 47595 w 54805"/>
                <a:gd name="csY2" fmla="*/ 71132 h 82332"/>
                <a:gd name="csX3" fmla="*/ 35320 w 54805"/>
                <a:gd name="csY3" fmla="*/ 71876 h 82332"/>
                <a:gd name="csX4" fmla="*/ 12505 w 54805"/>
                <a:gd name="csY4" fmla="*/ 71876 h 82332"/>
                <a:gd name="csX5" fmla="*/ 37304 w 54805"/>
                <a:gd name="csY5" fmla="*/ 51045 h 82332"/>
                <a:gd name="csX6" fmla="*/ 55035 w 54805"/>
                <a:gd name="csY6" fmla="*/ 24262 h 82332"/>
                <a:gd name="csX7" fmla="*/ 26020 w 54805"/>
                <a:gd name="csY7" fmla="*/ 83 h 82332"/>
                <a:gd name="csX8" fmla="*/ 229 w 54805"/>
                <a:gd name="csY8" fmla="*/ 22278 h 82332"/>
                <a:gd name="csX9" fmla="*/ 6801 w 54805"/>
                <a:gd name="csY9" fmla="*/ 29222 h 82332"/>
                <a:gd name="csX10" fmla="*/ 13373 w 54805"/>
                <a:gd name="csY10" fmla="*/ 22650 h 82332"/>
                <a:gd name="csX11" fmla="*/ 6057 w 54805"/>
                <a:gd name="csY11" fmla="*/ 16078 h 82332"/>
                <a:gd name="csX12" fmla="*/ 24160 w 54805"/>
                <a:gd name="csY12" fmla="*/ 4547 h 82332"/>
                <a:gd name="csX13" fmla="*/ 43007 w 54805"/>
                <a:gd name="csY13" fmla="*/ 24262 h 82332"/>
                <a:gd name="csX14" fmla="*/ 31352 w 54805"/>
                <a:gd name="csY14" fmla="*/ 48069 h 82332"/>
                <a:gd name="csX15" fmla="*/ 1469 w 54805"/>
                <a:gd name="csY15" fmla="*/ 77580 h 82332"/>
                <a:gd name="csX16" fmla="*/ 229 w 54805"/>
                <a:gd name="csY16" fmla="*/ 82415 h 82332"/>
                <a:gd name="csX17" fmla="*/ 51315 w 54805"/>
                <a:gd name="csY17" fmla="*/ 82415 h 82332"/>
                <a:gd name="csX18" fmla="*/ 55035 w 54805"/>
                <a:gd name="csY18" fmla="*/ 59848 h 82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4805" h="82332">
                  <a:moveTo>
                    <a:pt x="55035" y="59848"/>
                  </a:moveTo>
                  <a:lnTo>
                    <a:pt x="50819" y="59848"/>
                  </a:lnTo>
                  <a:cubicBezTo>
                    <a:pt x="50447" y="62576"/>
                    <a:pt x="49207" y="69892"/>
                    <a:pt x="47595" y="71132"/>
                  </a:cubicBezTo>
                  <a:cubicBezTo>
                    <a:pt x="46603" y="71876"/>
                    <a:pt x="37056" y="71876"/>
                    <a:pt x="35320" y="71876"/>
                  </a:cubicBezTo>
                  <a:lnTo>
                    <a:pt x="12505" y="71876"/>
                  </a:lnTo>
                  <a:cubicBezTo>
                    <a:pt x="25524" y="60344"/>
                    <a:pt x="29864" y="56872"/>
                    <a:pt x="37304" y="51045"/>
                  </a:cubicBezTo>
                  <a:cubicBezTo>
                    <a:pt x="46479" y="43729"/>
                    <a:pt x="55035" y="36041"/>
                    <a:pt x="55035" y="24262"/>
                  </a:cubicBezTo>
                  <a:cubicBezTo>
                    <a:pt x="55035" y="9258"/>
                    <a:pt x="41891" y="83"/>
                    <a:pt x="26020" y="83"/>
                  </a:cubicBezTo>
                  <a:cubicBezTo>
                    <a:pt x="10645" y="83"/>
                    <a:pt x="229" y="10870"/>
                    <a:pt x="229" y="22278"/>
                  </a:cubicBezTo>
                  <a:cubicBezTo>
                    <a:pt x="229" y="28602"/>
                    <a:pt x="5561" y="29222"/>
                    <a:pt x="6801" y="29222"/>
                  </a:cubicBezTo>
                  <a:cubicBezTo>
                    <a:pt x="9777" y="29222"/>
                    <a:pt x="13373" y="27114"/>
                    <a:pt x="13373" y="22650"/>
                  </a:cubicBezTo>
                  <a:cubicBezTo>
                    <a:pt x="13373" y="20418"/>
                    <a:pt x="12505" y="16078"/>
                    <a:pt x="6057" y="16078"/>
                  </a:cubicBezTo>
                  <a:cubicBezTo>
                    <a:pt x="9901" y="7274"/>
                    <a:pt x="18332" y="4547"/>
                    <a:pt x="24160" y="4547"/>
                  </a:cubicBezTo>
                  <a:cubicBezTo>
                    <a:pt x="36560" y="4547"/>
                    <a:pt x="43007" y="14218"/>
                    <a:pt x="43007" y="24262"/>
                  </a:cubicBezTo>
                  <a:cubicBezTo>
                    <a:pt x="43007" y="35049"/>
                    <a:pt x="35320" y="43605"/>
                    <a:pt x="31352" y="48069"/>
                  </a:cubicBezTo>
                  <a:lnTo>
                    <a:pt x="1469" y="77580"/>
                  </a:lnTo>
                  <a:cubicBezTo>
                    <a:pt x="229" y="78696"/>
                    <a:pt x="229" y="78944"/>
                    <a:pt x="229" y="82415"/>
                  </a:cubicBezTo>
                  <a:lnTo>
                    <a:pt x="51315" y="82415"/>
                  </a:lnTo>
                  <a:lnTo>
                    <a:pt x="55035" y="5984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Freeform 1096">
              <a:extLst>
                <a:ext uri="{FF2B5EF4-FFF2-40B4-BE49-F238E27FC236}">
                  <a16:creationId xmlns:a16="http://schemas.microsoft.com/office/drawing/2014/main" id="{2BC1F44A-5571-8040-4C31-D59AF3AAC343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4580229" y="3043328"/>
              <a:ext cx="93173" cy="130726"/>
            </a:xfrm>
            <a:custGeom>
              <a:avLst/>
              <a:gdLst>
                <a:gd name="csX0" fmla="*/ 75169 w 93173"/>
                <a:gd name="csY0" fmla="*/ 66852 h 130726"/>
                <a:gd name="csX1" fmla="*/ 52319 w 93173"/>
                <a:gd name="csY1" fmla="*/ 45950 h 130726"/>
                <a:gd name="csX2" fmla="*/ 16183 w 93173"/>
                <a:gd name="csY2" fmla="*/ 62601 h 130726"/>
                <a:gd name="csX3" fmla="*/ 241 w 93173"/>
                <a:gd name="csY3" fmla="*/ 99268 h 130726"/>
                <a:gd name="csX4" fmla="*/ 32834 w 93173"/>
                <a:gd name="csY4" fmla="*/ 130798 h 130726"/>
                <a:gd name="csX5" fmla="*/ 93414 w 93173"/>
                <a:gd name="csY5" fmla="*/ 45950 h 130726"/>
                <a:gd name="csX6" fmla="*/ 55153 w 93173"/>
                <a:gd name="csY6" fmla="*/ 72 h 130726"/>
                <a:gd name="csX7" fmla="*/ 21320 w 93173"/>
                <a:gd name="csY7" fmla="*/ 28059 h 130726"/>
                <a:gd name="csX8" fmla="*/ 28051 w 93173"/>
                <a:gd name="csY8" fmla="*/ 34259 h 130726"/>
                <a:gd name="csX9" fmla="*/ 37616 w 93173"/>
                <a:gd name="csY9" fmla="*/ 24871 h 130726"/>
                <a:gd name="csX10" fmla="*/ 29291 w 93173"/>
                <a:gd name="csY10" fmla="*/ 18671 h 130726"/>
                <a:gd name="csX11" fmla="*/ 54799 w 93173"/>
                <a:gd name="csY11" fmla="*/ 4500 h 130726"/>
                <a:gd name="csX12" fmla="*/ 80129 w 93173"/>
                <a:gd name="csY12" fmla="*/ 36562 h 130726"/>
                <a:gd name="csX13" fmla="*/ 75346 w 93173"/>
                <a:gd name="csY13" fmla="*/ 66852 h 130726"/>
                <a:gd name="csX14" fmla="*/ 75169 w 93173"/>
                <a:gd name="csY14" fmla="*/ 66852 h 130726"/>
                <a:gd name="csX15" fmla="*/ 33365 w 93173"/>
                <a:gd name="csY15" fmla="*/ 125838 h 130726"/>
                <a:gd name="csX16" fmla="*/ 13880 w 93173"/>
                <a:gd name="csY16" fmla="*/ 105822 h 130726"/>
                <a:gd name="csX17" fmla="*/ 25571 w 93173"/>
                <a:gd name="csY17" fmla="*/ 65612 h 130726"/>
                <a:gd name="csX18" fmla="*/ 52319 w 93173"/>
                <a:gd name="csY18" fmla="*/ 49847 h 130726"/>
                <a:gd name="csX19" fmla="*/ 71981 w 93173"/>
                <a:gd name="csY19" fmla="*/ 73229 h 130726"/>
                <a:gd name="csX20" fmla="*/ 33365 w 93173"/>
                <a:gd name="csY20" fmla="*/ 125838 h 130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3173" h="130726">
                  <a:moveTo>
                    <a:pt x="75169" y="66852"/>
                  </a:moveTo>
                  <a:cubicBezTo>
                    <a:pt x="73398" y="55870"/>
                    <a:pt x="66135" y="45950"/>
                    <a:pt x="52319" y="45950"/>
                  </a:cubicBezTo>
                  <a:cubicBezTo>
                    <a:pt x="41513" y="45950"/>
                    <a:pt x="30000" y="48784"/>
                    <a:pt x="16183" y="62601"/>
                  </a:cubicBezTo>
                  <a:cubicBezTo>
                    <a:pt x="1481" y="77303"/>
                    <a:pt x="241" y="93777"/>
                    <a:pt x="241" y="99268"/>
                  </a:cubicBezTo>
                  <a:cubicBezTo>
                    <a:pt x="241" y="110250"/>
                    <a:pt x="8035" y="130798"/>
                    <a:pt x="32834" y="130798"/>
                  </a:cubicBezTo>
                  <a:cubicBezTo>
                    <a:pt x="74992" y="130798"/>
                    <a:pt x="93414" y="71280"/>
                    <a:pt x="93414" y="45950"/>
                  </a:cubicBezTo>
                  <a:cubicBezTo>
                    <a:pt x="93414" y="17785"/>
                    <a:pt x="76941" y="72"/>
                    <a:pt x="55153" y="72"/>
                  </a:cubicBezTo>
                  <a:cubicBezTo>
                    <a:pt x="29468" y="72"/>
                    <a:pt x="21320" y="23100"/>
                    <a:pt x="21320" y="28059"/>
                  </a:cubicBezTo>
                  <a:cubicBezTo>
                    <a:pt x="21320" y="30539"/>
                    <a:pt x="22737" y="34259"/>
                    <a:pt x="28051" y="34259"/>
                  </a:cubicBezTo>
                  <a:cubicBezTo>
                    <a:pt x="33897" y="34259"/>
                    <a:pt x="37616" y="28945"/>
                    <a:pt x="37616" y="24871"/>
                  </a:cubicBezTo>
                  <a:cubicBezTo>
                    <a:pt x="37616" y="18671"/>
                    <a:pt x="32125" y="18671"/>
                    <a:pt x="29291" y="18671"/>
                  </a:cubicBezTo>
                  <a:cubicBezTo>
                    <a:pt x="37085" y="5563"/>
                    <a:pt x="49662" y="4500"/>
                    <a:pt x="54799" y="4500"/>
                  </a:cubicBezTo>
                  <a:cubicBezTo>
                    <a:pt x="67729" y="4500"/>
                    <a:pt x="80129" y="13711"/>
                    <a:pt x="80129" y="36562"/>
                  </a:cubicBezTo>
                  <a:cubicBezTo>
                    <a:pt x="80129" y="43470"/>
                    <a:pt x="79066" y="52504"/>
                    <a:pt x="75346" y="66852"/>
                  </a:cubicBezTo>
                  <a:lnTo>
                    <a:pt x="75169" y="66852"/>
                  </a:lnTo>
                  <a:close/>
                  <a:moveTo>
                    <a:pt x="33365" y="125838"/>
                  </a:moveTo>
                  <a:cubicBezTo>
                    <a:pt x="13880" y="125838"/>
                    <a:pt x="13880" y="107593"/>
                    <a:pt x="13880" y="105822"/>
                  </a:cubicBezTo>
                  <a:cubicBezTo>
                    <a:pt x="13880" y="101039"/>
                    <a:pt x="18309" y="76240"/>
                    <a:pt x="25571" y="65612"/>
                  </a:cubicBezTo>
                  <a:cubicBezTo>
                    <a:pt x="32657" y="55515"/>
                    <a:pt x="41336" y="49847"/>
                    <a:pt x="52319" y="49847"/>
                  </a:cubicBezTo>
                  <a:cubicBezTo>
                    <a:pt x="71626" y="49847"/>
                    <a:pt x="71981" y="69686"/>
                    <a:pt x="71981" y="73229"/>
                  </a:cubicBezTo>
                  <a:cubicBezTo>
                    <a:pt x="71981" y="85983"/>
                    <a:pt x="60644" y="125838"/>
                    <a:pt x="33365" y="125838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Rectangle 1097">
              <a:extLst>
                <a:ext uri="{FF2B5EF4-FFF2-40B4-BE49-F238E27FC236}">
                  <a16:creationId xmlns:a16="http://schemas.microsoft.com/office/drawing/2014/main" id="{1CF7286E-8273-5388-D414-B675F767BA0A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4526543" y="3242164"/>
              <a:ext cx="197084" cy="7085"/>
            </a:xfrm>
            <a:prstGeom prst="rect">
              <a:avLst/>
            </a:pr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Freeform 1098">
              <a:extLst>
                <a:ext uri="{FF2B5EF4-FFF2-40B4-BE49-F238E27FC236}">
                  <a16:creationId xmlns:a16="http://schemas.microsoft.com/office/drawing/2014/main" id="{F1E0B603-D947-6AA3-A96A-0F60F404CCA4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533628" y="3284668"/>
              <a:ext cx="93173" cy="130726"/>
            </a:xfrm>
            <a:custGeom>
              <a:avLst/>
              <a:gdLst>
                <a:gd name="csX0" fmla="*/ 75167 w 93173"/>
                <a:gd name="csY0" fmla="*/ 66866 h 130726"/>
                <a:gd name="csX1" fmla="*/ 52316 w 93173"/>
                <a:gd name="csY1" fmla="*/ 45964 h 130726"/>
                <a:gd name="csX2" fmla="*/ 16180 w 93173"/>
                <a:gd name="csY2" fmla="*/ 62614 h 130726"/>
                <a:gd name="csX3" fmla="*/ 238 w 93173"/>
                <a:gd name="csY3" fmla="*/ 99281 h 130726"/>
                <a:gd name="csX4" fmla="*/ 32831 w 93173"/>
                <a:gd name="csY4" fmla="*/ 130812 h 130726"/>
                <a:gd name="csX5" fmla="*/ 93412 w 93173"/>
                <a:gd name="csY5" fmla="*/ 45964 h 130726"/>
                <a:gd name="csX6" fmla="*/ 55150 w 93173"/>
                <a:gd name="csY6" fmla="*/ 85 h 130726"/>
                <a:gd name="csX7" fmla="*/ 21317 w 93173"/>
                <a:gd name="csY7" fmla="*/ 28073 h 130726"/>
                <a:gd name="csX8" fmla="*/ 28048 w 93173"/>
                <a:gd name="csY8" fmla="*/ 34273 h 130726"/>
                <a:gd name="csX9" fmla="*/ 37614 w 93173"/>
                <a:gd name="csY9" fmla="*/ 24884 h 130726"/>
                <a:gd name="csX10" fmla="*/ 29288 w 93173"/>
                <a:gd name="csY10" fmla="*/ 18685 h 130726"/>
                <a:gd name="csX11" fmla="*/ 54796 w 93173"/>
                <a:gd name="csY11" fmla="*/ 4514 h 130726"/>
                <a:gd name="csX12" fmla="*/ 80126 w 93173"/>
                <a:gd name="csY12" fmla="*/ 36575 h 130726"/>
                <a:gd name="csX13" fmla="*/ 75344 w 93173"/>
                <a:gd name="csY13" fmla="*/ 66866 h 130726"/>
                <a:gd name="csX14" fmla="*/ 75167 w 93173"/>
                <a:gd name="csY14" fmla="*/ 66866 h 130726"/>
                <a:gd name="csX15" fmla="*/ 33363 w 93173"/>
                <a:gd name="csY15" fmla="*/ 125852 h 130726"/>
                <a:gd name="csX16" fmla="*/ 13878 w 93173"/>
                <a:gd name="csY16" fmla="*/ 105835 h 130726"/>
                <a:gd name="csX17" fmla="*/ 25569 w 93173"/>
                <a:gd name="csY17" fmla="*/ 65626 h 130726"/>
                <a:gd name="csX18" fmla="*/ 52316 w 93173"/>
                <a:gd name="csY18" fmla="*/ 49861 h 130726"/>
                <a:gd name="csX19" fmla="*/ 71978 w 93173"/>
                <a:gd name="csY19" fmla="*/ 73243 h 130726"/>
                <a:gd name="csX20" fmla="*/ 33363 w 93173"/>
                <a:gd name="csY20" fmla="*/ 125852 h 130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3173" h="130726">
                  <a:moveTo>
                    <a:pt x="75167" y="66866"/>
                  </a:moveTo>
                  <a:cubicBezTo>
                    <a:pt x="73395" y="55883"/>
                    <a:pt x="66133" y="45964"/>
                    <a:pt x="52316" y="45964"/>
                  </a:cubicBezTo>
                  <a:cubicBezTo>
                    <a:pt x="41511" y="45964"/>
                    <a:pt x="29997" y="48798"/>
                    <a:pt x="16180" y="62614"/>
                  </a:cubicBezTo>
                  <a:cubicBezTo>
                    <a:pt x="1478" y="77317"/>
                    <a:pt x="238" y="93790"/>
                    <a:pt x="238" y="99281"/>
                  </a:cubicBezTo>
                  <a:cubicBezTo>
                    <a:pt x="238" y="110264"/>
                    <a:pt x="8032" y="130812"/>
                    <a:pt x="32831" y="130812"/>
                  </a:cubicBezTo>
                  <a:cubicBezTo>
                    <a:pt x="74989" y="130812"/>
                    <a:pt x="93412" y="71294"/>
                    <a:pt x="93412" y="45964"/>
                  </a:cubicBezTo>
                  <a:cubicBezTo>
                    <a:pt x="93412" y="17799"/>
                    <a:pt x="76938" y="85"/>
                    <a:pt x="55150" y="85"/>
                  </a:cubicBezTo>
                  <a:cubicBezTo>
                    <a:pt x="29466" y="85"/>
                    <a:pt x="21317" y="23113"/>
                    <a:pt x="21317" y="28073"/>
                  </a:cubicBezTo>
                  <a:cubicBezTo>
                    <a:pt x="21317" y="30553"/>
                    <a:pt x="22734" y="34273"/>
                    <a:pt x="28048" y="34273"/>
                  </a:cubicBezTo>
                  <a:cubicBezTo>
                    <a:pt x="33894" y="34273"/>
                    <a:pt x="37614" y="28959"/>
                    <a:pt x="37614" y="24884"/>
                  </a:cubicBezTo>
                  <a:cubicBezTo>
                    <a:pt x="37614" y="18685"/>
                    <a:pt x="32123" y="18685"/>
                    <a:pt x="29288" y="18685"/>
                  </a:cubicBezTo>
                  <a:cubicBezTo>
                    <a:pt x="37082" y="5577"/>
                    <a:pt x="49659" y="4514"/>
                    <a:pt x="54796" y="4514"/>
                  </a:cubicBezTo>
                  <a:cubicBezTo>
                    <a:pt x="67727" y="4514"/>
                    <a:pt x="80126" y="13725"/>
                    <a:pt x="80126" y="36575"/>
                  </a:cubicBezTo>
                  <a:cubicBezTo>
                    <a:pt x="80126" y="43484"/>
                    <a:pt x="79064" y="52518"/>
                    <a:pt x="75344" y="66866"/>
                  </a:cubicBezTo>
                  <a:lnTo>
                    <a:pt x="75167" y="66866"/>
                  </a:lnTo>
                  <a:close/>
                  <a:moveTo>
                    <a:pt x="33363" y="125852"/>
                  </a:moveTo>
                  <a:cubicBezTo>
                    <a:pt x="13878" y="125852"/>
                    <a:pt x="13878" y="107607"/>
                    <a:pt x="13878" y="105835"/>
                  </a:cubicBezTo>
                  <a:cubicBezTo>
                    <a:pt x="13878" y="101053"/>
                    <a:pt x="18306" y="76254"/>
                    <a:pt x="25569" y="65626"/>
                  </a:cubicBezTo>
                  <a:cubicBezTo>
                    <a:pt x="32654" y="55529"/>
                    <a:pt x="41334" y="49861"/>
                    <a:pt x="52316" y="49861"/>
                  </a:cubicBezTo>
                  <a:cubicBezTo>
                    <a:pt x="71624" y="49861"/>
                    <a:pt x="71978" y="69700"/>
                    <a:pt x="71978" y="73243"/>
                  </a:cubicBezTo>
                  <a:cubicBezTo>
                    <a:pt x="71978" y="85996"/>
                    <a:pt x="60641" y="125852"/>
                    <a:pt x="33363" y="125852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Freeform 1099">
              <a:extLst>
                <a:ext uri="{FF2B5EF4-FFF2-40B4-BE49-F238E27FC236}">
                  <a16:creationId xmlns:a16="http://schemas.microsoft.com/office/drawing/2014/main" id="{3203B826-7141-9C96-286B-29DED6E9868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635563" y="3333203"/>
              <a:ext cx="81659" cy="114606"/>
            </a:xfrm>
            <a:custGeom>
              <a:avLst/>
              <a:gdLst>
                <a:gd name="csX0" fmla="*/ 81195 w 81659"/>
                <a:gd name="csY0" fmla="*/ 10891 h 114606"/>
                <a:gd name="csX1" fmla="*/ 81904 w 81659"/>
                <a:gd name="csY1" fmla="*/ 6817 h 114606"/>
                <a:gd name="csX2" fmla="*/ 76767 w 81659"/>
                <a:gd name="csY2" fmla="*/ 2034 h 114606"/>
                <a:gd name="csX3" fmla="*/ 70567 w 81659"/>
                <a:gd name="csY3" fmla="*/ 5754 h 114606"/>
                <a:gd name="csX4" fmla="*/ 68087 w 81659"/>
                <a:gd name="csY4" fmla="*/ 15319 h 114606"/>
                <a:gd name="csX5" fmla="*/ 64544 w 81659"/>
                <a:gd name="csY5" fmla="*/ 29490 h 114606"/>
                <a:gd name="csX6" fmla="*/ 56573 w 81659"/>
                <a:gd name="csY6" fmla="*/ 61374 h 114606"/>
                <a:gd name="csX7" fmla="*/ 36557 w 81659"/>
                <a:gd name="csY7" fmla="*/ 76431 h 114606"/>
                <a:gd name="csX8" fmla="*/ 25574 w 81659"/>
                <a:gd name="csY8" fmla="*/ 62083 h 114606"/>
                <a:gd name="csX9" fmla="*/ 34608 w 81659"/>
                <a:gd name="csY9" fmla="*/ 27364 h 114606"/>
                <a:gd name="csX10" fmla="*/ 38151 w 81659"/>
                <a:gd name="csY10" fmla="*/ 14611 h 114606"/>
                <a:gd name="csX11" fmla="*/ 23626 w 81659"/>
                <a:gd name="csY11" fmla="*/ 85 h 114606"/>
                <a:gd name="csX12" fmla="*/ 244 w 81659"/>
                <a:gd name="csY12" fmla="*/ 27364 h 114606"/>
                <a:gd name="csX13" fmla="*/ 2370 w 81659"/>
                <a:gd name="csY13" fmla="*/ 29136 h 114606"/>
                <a:gd name="csX14" fmla="*/ 5204 w 81659"/>
                <a:gd name="csY14" fmla="*/ 25947 h 114606"/>
                <a:gd name="csX15" fmla="*/ 23094 w 81659"/>
                <a:gd name="csY15" fmla="*/ 3982 h 114606"/>
                <a:gd name="csX16" fmla="*/ 27523 w 81659"/>
                <a:gd name="csY16" fmla="*/ 9651 h 114606"/>
                <a:gd name="csX17" fmla="*/ 24512 w 81659"/>
                <a:gd name="csY17" fmla="*/ 22050 h 114606"/>
                <a:gd name="csX18" fmla="*/ 14238 w 81659"/>
                <a:gd name="csY18" fmla="*/ 59249 h 114606"/>
                <a:gd name="csX19" fmla="*/ 35848 w 81659"/>
                <a:gd name="csY19" fmla="*/ 80328 h 114606"/>
                <a:gd name="csX20" fmla="*/ 53739 w 81659"/>
                <a:gd name="csY20" fmla="*/ 72357 h 114606"/>
                <a:gd name="csX21" fmla="*/ 42225 w 81659"/>
                <a:gd name="csY21" fmla="*/ 99636 h 114606"/>
                <a:gd name="csX22" fmla="*/ 22740 w 81659"/>
                <a:gd name="csY22" fmla="*/ 110795 h 114606"/>
                <a:gd name="csX23" fmla="*/ 9278 w 81659"/>
                <a:gd name="csY23" fmla="*/ 103356 h 114606"/>
                <a:gd name="csX24" fmla="*/ 16895 w 81659"/>
                <a:gd name="csY24" fmla="*/ 101230 h 114606"/>
                <a:gd name="csX25" fmla="*/ 20437 w 81659"/>
                <a:gd name="csY25" fmla="*/ 93967 h 114606"/>
                <a:gd name="csX26" fmla="*/ 13883 w 81659"/>
                <a:gd name="csY26" fmla="*/ 87768 h 114606"/>
                <a:gd name="csX27" fmla="*/ 3964 w 81659"/>
                <a:gd name="csY27" fmla="*/ 99281 h 114606"/>
                <a:gd name="csX28" fmla="*/ 22740 w 81659"/>
                <a:gd name="csY28" fmla="*/ 114692 h 114606"/>
                <a:gd name="csX29" fmla="*/ 64190 w 81659"/>
                <a:gd name="csY29" fmla="*/ 78557 h 114606"/>
                <a:gd name="csX30" fmla="*/ 81195 w 81659"/>
                <a:gd name="csY30" fmla="*/ 10891 h 1146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81659" h="114606">
                  <a:moveTo>
                    <a:pt x="81195" y="10891"/>
                  </a:moveTo>
                  <a:cubicBezTo>
                    <a:pt x="81904" y="8411"/>
                    <a:pt x="81904" y="8057"/>
                    <a:pt x="81904" y="6817"/>
                  </a:cubicBezTo>
                  <a:cubicBezTo>
                    <a:pt x="81904" y="3628"/>
                    <a:pt x="79424" y="2034"/>
                    <a:pt x="76767" y="2034"/>
                  </a:cubicBezTo>
                  <a:cubicBezTo>
                    <a:pt x="74995" y="2034"/>
                    <a:pt x="72161" y="3097"/>
                    <a:pt x="70567" y="5754"/>
                  </a:cubicBezTo>
                  <a:cubicBezTo>
                    <a:pt x="70213" y="6639"/>
                    <a:pt x="68795" y="12131"/>
                    <a:pt x="68087" y="15319"/>
                  </a:cubicBezTo>
                  <a:cubicBezTo>
                    <a:pt x="66847" y="19925"/>
                    <a:pt x="65607" y="24707"/>
                    <a:pt x="64544" y="29490"/>
                  </a:cubicBezTo>
                  <a:lnTo>
                    <a:pt x="56573" y="61374"/>
                  </a:lnTo>
                  <a:cubicBezTo>
                    <a:pt x="55865" y="64031"/>
                    <a:pt x="48248" y="76431"/>
                    <a:pt x="36557" y="76431"/>
                  </a:cubicBezTo>
                  <a:cubicBezTo>
                    <a:pt x="27523" y="76431"/>
                    <a:pt x="25574" y="68637"/>
                    <a:pt x="25574" y="62083"/>
                  </a:cubicBezTo>
                  <a:cubicBezTo>
                    <a:pt x="25574" y="53935"/>
                    <a:pt x="28586" y="42952"/>
                    <a:pt x="34608" y="27364"/>
                  </a:cubicBezTo>
                  <a:cubicBezTo>
                    <a:pt x="37442" y="20102"/>
                    <a:pt x="38151" y="18153"/>
                    <a:pt x="38151" y="14611"/>
                  </a:cubicBezTo>
                  <a:cubicBezTo>
                    <a:pt x="38151" y="6639"/>
                    <a:pt x="32483" y="85"/>
                    <a:pt x="23626" y="85"/>
                  </a:cubicBezTo>
                  <a:cubicBezTo>
                    <a:pt x="6798" y="85"/>
                    <a:pt x="244" y="25770"/>
                    <a:pt x="244" y="27364"/>
                  </a:cubicBezTo>
                  <a:cubicBezTo>
                    <a:pt x="244" y="29136"/>
                    <a:pt x="2015" y="29136"/>
                    <a:pt x="2370" y="29136"/>
                  </a:cubicBezTo>
                  <a:cubicBezTo>
                    <a:pt x="4141" y="29136"/>
                    <a:pt x="4318" y="28781"/>
                    <a:pt x="5204" y="25947"/>
                  </a:cubicBezTo>
                  <a:cubicBezTo>
                    <a:pt x="9986" y="9297"/>
                    <a:pt x="17072" y="3982"/>
                    <a:pt x="23094" y="3982"/>
                  </a:cubicBezTo>
                  <a:cubicBezTo>
                    <a:pt x="24512" y="3982"/>
                    <a:pt x="27523" y="3982"/>
                    <a:pt x="27523" y="9651"/>
                  </a:cubicBezTo>
                  <a:cubicBezTo>
                    <a:pt x="27523" y="14079"/>
                    <a:pt x="25752" y="18685"/>
                    <a:pt x="24512" y="22050"/>
                  </a:cubicBezTo>
                  <a:cubicBezTo>
                    <a:pt x="17426" y="40827"/>
                    <a:pt x="14238" y="50923"/>
                    <a:pt x="14238" y="59249"/>
                  </a:cubicBezTo>
                  <a:cubicBezTo>
                    <a:pt x="14238" y="75014"/>
                    <a:pt x="25397" y="80328"/>
                    <a:pt x="35848" y="80328"/>
                  </a:cubicBezTo>
                  <a:cubicBezTo>
                    <a:pt x="42757" y="80328"/>
                    <a:pt x="48779" y="77317"/>
                    <a:pt x="53739" y="72357"/>
                  </a:cubicBezTo>
                  <a:cubicBezTo>
                    <a:pt x="51436" y="81568"/>
                    <a:pt x="49311" y="90248"/>
                    <a:pt x="42225" y="99636"/>
                  </a:cubicBezTo>
                  <a:cubicBezTo>
                    <a:pt x="37620" y="105658"/>
                    <a:pt x="30888" y="110795"/>
                    <a:pt x="22740" y="110795"/>
                  </a:cubicBezTo>
                  <a:cubicBezTo>
                    <a:pt x="20260" y="110795"/>
                    <a:pt x="12289" y="110264"/>
                    <a:pt x="9278" y="103356"/>
                  </a:cubicBezTo>
                  <a:cubicBezTo>
                    <a:pt x="12112" y="103356"/>
                    <a:pt x="14415" y="103356"/>
                    <a:pt x="16895" y="101230"/>
                  </a:cubicBezTo>
                  <a:cubicBezTo>
                    <a:pt x="18666" y="99636"/>
                    <a:pt x="20437" y="97333"/>
                    <a:pt x="20437" y="93967"/>
                  </a:cubicBezTo>
                  <a:cubicBezTo>
                    <a:pt x="20437" y="88476"/>
                    <a:pt x="15655" y="87768"/>
                    <a:pt x="13883" y="87768"/>
                  </a:cubicBezTo>
                  <a:cubicBezTo>
                    <a:pt x="9809" y="87768"/>
                    <a:pt x="3964" y="90602"/>
                    <a:pt x="3964" y="99281"/>
                  </a:cubicBezTo>
                  <a:cubicBezTo>
                    <a:pt x="3964" y="108138"/>
                    <a:pt x="11758" y="114692"/>
                    <a:pt x="22740" y="114692"/>
                  </a:cubicBezTo>
                  <a:cubicBezTo>
                    <a:pt x="40985" y="114692"/>
                    <a:pt x="59230" y="98573"/>
                    <a:pt x="64190" y="78557"/>
                  </a:cubicBezTo>
                  <a:lnTo>
                    <a:pt x="81195" y="10891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1" name="Freeform 1100">
              <a:extLst>
                <a:ext uri="{FF2B5EF4-FFF2-40B4-BE49-F238E27FC236}">
                  <a16:creationId xmlns:a16="http://schemas.microsoft.com/office/drawing/2014/main" id="{13609211-79C9-BD58-35E8-8ACEB08EFBE0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764368" y="3125160"/>
              <a:ext cx="161193" cy="212562"/>
            </a:xfrm>
            <a:custGeom>
              <a:avLst/>
              <a:gdLst>
                <a:gd name="csX0" fmla="*/ 55871 w 161193"/>
                <a:gd name="csY0" fmla="*/ 212633 h 212562"/>
                <a:gd name="csX1" fmla="*/ 63311 w 161193"/>
                <a:gd name="csY1" fmla="*/ 209090 h 212562"/>
                <a:gd name="csX2" fmla="*/ 160204 w 161193"/>
                <a:gd name="csY2" fmla="*/ 6801 h 212562"/>
                <a:gd name="csX3" fmla="*/ 161444 w 161193"/>
                <a:gd name="csY3" fmla="*/ 3612 h 212562"/>
                <a:gd name="csX4" fmla="*/ 157901 w 161193"/>
                <a:gd name="csY4" fmla="*/ 70 h 212562"/>
                <a:gd name="csX5" fmla="*/ 154004 w 161193"/>
                <a:gd name="csY5" fmla="*/ 3612 h 212562"/>
                <a:gd name="csX6" fmla="*/ 62602 w 161193"/>
                <a:gd name="csY6" fmla="*/ 194211 h 212562"/>
                <a:gd name="csX7" fmla="*/ 24872 w 161193"/>
                <a:gd name="csY7" fmla="*/ 106351 h 212562"/>
                <a:gd name="csX8" fmla="*/ 250 w 161193"/>
                <a:gd name="csY8" fmla="*/ 125305 h 212562"/>
                <a:gd name="csX9" fmla="*/ 2907 w 161193"/>
                <a:gd name="csY9" fmla="*/ 128139 h 212562"/>
                <a:gd name="csX10" fmla="*/ 15484 w 161193"/>
                <a:gd name="csY10" fmla="*/ 118574 h 212562"/>
                <a:gd name="csX11" fmla="*/ 55871 w 161193"/>
                <a:gd name="csY11" fmla="*/ 212633 h 212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193" h="212562">
                  <a:moveTo>
                    <a:pt x="55871" y="212633"/>
                  </a:moveTo>
                  <a:cubicBezTo>
                    <a:pt x="61362" y="212633"/>
                    <a:pt x="61539" y="212456"/>
                    <a:pt x="63311" y="209090"/>
                  </a:cubicBezTo>
                  <a:lnTo>
                    <a:pt x="160204" y="6801"/>
                  </a:lnTo>
                  <a:cubicBezTo>
                    <a:pt x="161444" y="4498"/>
                    <a:pt x="161444" y="4144"/>
                    <a:pt x="161444" y="3612"/>
                  </a:cubicBezTo>
                  <a:cubicBezTo>
                    <a:pt x="161444" y="1664"/>
                    <a:pt x="160027" y="70"/>
                    <a:pt x="157901" y="70"/>
                  </a:cubicBezTo>
                  <a:cubicBezTo>
                    <a:pt x="155598" y="70"/>
                    <a:pt x="154890" y="1664"/>
                    <a:pt x="154004" y="3612"/>
                  </a:cubicBezTo>
                  <a:lnTo>
                    <a:pt x="62602" y="194211"/>
                  </a:lnTo>
                  <a:lnTo>
                    <a:pt x="24872" y="106351"/>
                  </a:lnTo>
                  <a:lnTo>
                    <a:pt x="250" y="125305"/>
                  </a:lnTo>
                  <a:lnTo>
                    <a:pt x="2907" y="128139"/>
                  </a:lnTo>
                  <a:lnTo>
                    <a:pt x="15484" y="118574"/>
                  </a:lnTo>
                  <a:lnTo>
                    <a:pt x="55871" y="212633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AFF8B001-3FAF-339E-798A-0382B28C828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922019" y="3125161"/>
              <a:ext cx="646872" cy="7085"/>
            </a:xfrm>
            <a:prstGeom prst="rect">
              <a:avLst/>
            </a:pr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3" name="Freeform 1102">
              <a:extLst>
                <a:ext uri="{FF2B5EF4-FFF2-40B4-BE49-F238E27FC236}">
                  <a16:creationId xmlns:a16="http://schemas.microsoft.com/office/drawing/2014/main" id="{A944BC5C-77CF-634B-5B8D-B4DDAD2709FC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4927156" y="3211697"/>
              <a:ext cx="81659" cy="114606"/>
            </a:xfrm>
            <a:custGeom>
              <a:avLst/>
              <a:gdLst>
                <a:gd name="csX0" fmla="*/ 81211 w 81659"/>
                <a:gd name="csY0" fmla="*/ 10884 h 114606"/>
                <a:gd name="csX1" fmla="*/ 81920 w 81659"/>
                <a:gd name="csY1" fmla="*/ 6810 h 114606"/>
                <a:gd name="csX2" fmla="*/ 76783 w 81659"/>
                <a:gd name="csY2" fmla="*/ 2027 h 114606"/>
                <a:gd name="csX3" fmla="*/ 70583 w 81659"/>
                <a:gd name="csY3" fmla="*/ 5747 h 114606"/>
                <a:gd name="csX4" fmla="*/ 68103 w 81659"/>
                <a:gd name="csY4" fmla="*/ 15312 h 114606"/>
                <a:gd name="csX5" fmla="*/ 64561 w 81659"/>
                <a:gd name="csY5" fmla="*/ 29483 h 114606"/>
                <a:gd name="csX6" fmla="*/ 56590 w 81659"/>
                <a:gd name="csY6" fmla="*/ 61368 h 114606"/>
                <a:gd name="csX7" fmla="*/ 36573 w 81659"/>
                <a:gd name="csY7" fmla="*/ 76424 h 114606"/>
                <a:gd name="csX8" fmla="*/ 25591 w 81659"/>
                <a:gd name="csY8" fmla="*/ 62076 h 114606"/>
                <a:gd name="csX9" fmla="*/ 34625 w 81659"/>
                <a:gd name="csY9" fmla="*/ 27358 h 114606"/>
                <a:gd name="csX10" fmla="*/ 38167 w 81659"/>
                <a:gd name="csY10" fmla="*/ 14604 h 114606"/>
                <a:gd name="csX11" fmla="*/ 23642 w 81659"/>
                <a:gd name="csY11" fmla="*/ 79 h 114606"/>
                <a:gd name="csX12" fmla="*/ 260 w 81659"/>
                <a:gd name="csY12" fmla="*/ 27358 h 114606"/>
                <a:gd name="csX13" fmla="*/ 2386 w 81659"/>
                <a:gd name="csY13" fmla="*/ 29129 h 114606"/>
                <a:gd name="csX14" fmla="*/ 5220 w 81659"/>
                <a:gd name="csY14" fmla="*/ 25940 h 114606"/>
                <a:gd name="csX15" fmla="*/ 23111 w 81659"/>
                <a:gd name="csY15" fmla="*/ 3976 h 114606"/>
                <a:gd name="csX16" fmla="*/ 27539 w 81659"/>
                <a:gd name="csY16" fmla="*/ 9644 h 114606"/>
                <a:gd name="csX17" fmla="*/ 24528 w 81659"/>
                <a:gd name="csY17" fmla="*/ 22043 h 114606"/>
                <a:gd name="csX18" fmla="*/ 14254 w 81659"/>
                <a:gd name="csY18" fmla="*/ 59242 h 114606"/>
                <a:gd name="csX19" fmla="*/ 35865 w 81659"/>
                <a:gd name="csY19" fmla="*/ 80321 h 114606"/>
                <a:gd name="csX20" fmla="*/ 53755 w 81659"/>
                <a:gd name="csY20" fmla="*/ 72350 h 114606"/>
                <a:gd name="csX21" fmla="*/ 42242 w 81659"/>
                <a:gd name="csY21" fmla="*/ 99629 h 114606"/>
                <a:gd name="csX22" fmla="*/ 22757 w 81659"/>
                <a:gd name="csY22" fmla="*/ 110788 h 114606"/>
                <a:gd name="csX23" fmla="*/ 9294 w 81659"/>
                <a:gd name="csY23" fmla="*/ 103349 h 114606"/>
                <a:gd name="csX24" fmla="*/ 16911 w 81659"/>
                <a:gd name="csY24" fmla="*/ 101223 h 114606"/>
                <a:gd name="csX25" fmla="*/ 20454 w 81659"/>
                <a:gd name="csY25" fmla="*/ 93961 h 114606"/>
                <a:gd name="csX26" fmla="*/ 13900 w 81659"/>
                <a:gd name="csY26" fmla="*/ 87761 h 114606"/>
                <a:gd name="csX27" fmla="*/ 3980 w 81659"/>
                <a:gd name="csY27" fmla="*/ 99275 h 114606"/>
                <a:gd name="csX28" fmla="*/ 22757 w 81659"/>
                <a:gd name="csY28" fmla="*/ 114685 h 114606"/>
                <a:gd name="csX29" fmla="*/ 64206 w 81659"/>
                <a:gd name="csY29" fmla="*/ 78550 h 114606"/>
                <a:gd name="csX30" fmla="*/ 81211 w 81659"/>
                <a:gd name="csY30" fmla="*/ 10884 h 1146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81659" h="114606">
                  <a:moveTo>
                    <a:pt x="81211" y="10884"/>
                  </a:moveTo>
                  <a:cubicBezTo>
                    <a:pt x="81920" y="8404"/>
                    <a:pt x="81920" y="8050"/>
                    <a:pt x="81920" y="6810"/>
                  </a:cubicBezTo>
                  <a:cubicBezTo>
                    <a:pt x="81920" y="3621"/>
                    <a:pt x="79440" y="2027"/>
                    <a:pt x="76783" y="2027"/>
                  </a:cubicBezTo>
                  <a:cubicBezTo>
                    <a:pt x="75012" y="2027"/>
                    <a:pt x="72177" y="3090"/>
                    <a:pt x="70583" y="5747"/>
                  </a:cubicBezTo>
                  <a:cubicBezTo>
                    <a:pt x="70229" y="6633"/>
                    <a:pt x="68812" y="12124"/>
                    <a:pt x="68103" y="15312"/>
                  </a:cubicBezTo>
                  <a:cubicBezTo>
                    <a:pt x="66863" y="19918"/>
                    <a:pt x="65623" y="24700"/>
                    <a:pt x="64561" y="29483"/>
                  </a:cubicBezTo>
                  <a:lnTo>
                    <a:pt x="56590" y="61368"/>
                  </a:lnTo>
                  <a:cubicBezTo>
                    <a:pt x="55881" y="64025"/>
                    <a:pt x="48264" y="76424"/>
                    <a:pt x="36573" y="76424"/>
                  </a:cubicBezTo>
                  <a:cubicBezTo>
                    <a:pt x="27539" y="76424"/>
                    <a:pt x="25591" y="68630"/>
                    <a:pt x="25591" y="62076"/>
                  </a:cubicBezTo>
                  <a:cubicBezTo>
                    <a:pt x="25591" y="53928"/>
                    <a:pt x="28602" y="42945"/>
                    <a:pt x="34625" y="27358"/>
                  </a:cubicBezTo>
                  <a:cubicBezTo>
                    <a:pt x="37459" y="20095"/>
                    <a:pt x="38167" y="18146"/>
                    <a:pt x="38167" y="14604"/>
                  </a:cubicBezTo>
                  <a:cubicBezTo>
                    <a:pt x="38167" y="6633"/>
                    <a:pt x="32499" y="79"/>
                    <a:pt x="23642" y="79"/>
                  </a:cubicBezTo>
                  <a:cubicBezTo>
                    <a:pt x="6814" y="79"/>
                    <a:pt x="260" y="25763"/>
                    <a:pt x="260" y="27358"/>
                  </a:cubicBezTo>
                  <a:cubicBezTo>
                    <a:pt x="260" y="29129"/>
                    <a:pt x="2032" y="29129"/>
                    <a:pt x="2386" y="29129"/>
                  </a:cubicBezTo>
                  <a:cubicBezTo>
                    <a:pt x="4157" y="29129"/>
                    <a:pt x="4335" y="28775"/>
                    <a:pt x="5220" y="25940"/>
                  </a:cubicBezTo>
                  <a:cubicBezTo>
                    <a:pt x="10003" y="9290"/>
                    <a:pt x="17088" y="3976"/>
                    <a:pt x="23111" y="3976"/>
                  </a:cubicBezTo>
                  <a:cubicBezTo>
                    <a:pt x="24528" y="3976"/>
                    <a:pt x="27539" y="3976"/>
                    <a:pt x="27539" y="9644"/>
                  </a:cubicBezTo>
                  <a:cubicBezTo>
                    <a:pt x="27539" y="14072"/>
                    <a:pt x="25768" y="18678"/>
                    <a:pt x="24528" y="22043"/>
                  </a:cubicBezTo>
                  <a:cubicBezTo>
                    <a:pt x="17443" y="40820"/>
                    <a:pt x="14254" y="50917"/>
                    <a:pt x="14254" y="59242"/>
                  </a:cubicBezTo>
                  <a:cubicBezTo>
                    <a:pt x="14254" y="75007"/>
                    <a:pt x="25414" y="80321"/>
                    <a:pt x="35865" y="80321"/>
                  </a:cubicBezTo>
                  <a:cubicBezTo>
                    <a:pt x="42773" y="80321"/>
                    <a:pt x="48796" y="77310"/>
                    <a:pt x="53755" y="72350"/>
                  </a:cubicBezTo>
                  <a:cubicBezTo>
                    <a:pt x="51453" y="81561"/>
                    <a:pt x="49327" y="90241"/>
                    <a:pt x="42242" y="99629"/>
                  </a:cubicBezTo>
                  <a:cubicBezTo>
                    <a:pt x="37636" y="105652"/>
                    <a:pt x="30905" y="110788"/>
                    <a:pt x="22757" y="110788"/>
                  </a:cubicBezTo>
                  <a:cubicBezTo>
                    <a:pt x="20277" y="110788"/>
                    <a:pt x="12306" y="110257"/>
                    <a:pt x="9294" y="103349"/>
                  </a:cubicBezTo>
                  <a:cubicBezTo>
                    <a:pt x="12128" y="103349"/>
                    <a:pt x="14431" y="103349"/>
                    <a:pt x="16911" y="101223"/>
                  </a:cubicBezTo>
                  <a:cubicBezTo>
                    <a:pt x="18683" y="99629"/>
                    <a:pt x="20454" y="97326"/>
                    <a:pt x="20454" y="93961"/>
                  </a:cubicBezTo>
                  <a:cubicBezTo>
                    <a:pt x="20454" y="88469"/>
                    <a:pt x="15671" y="87761"/>
                    <a:pt x="13900" y="87761"/>
                  </a:cubicBezTo>
                  <a:cubicBezTo>
                    <a:pt x="9826" y="87761"/>
                    <a:pt x="3980" y="90595"/>
                    <a:pt x="3980" y="99275"/>
                  </a:cubicBezTo>
                  <a:cubicBezTo>
                    <a:pt x="3980" y="108131"/>
                    <a:pt x="11774" y="114685"/>
                    <a:pt x="22757" y="114685"/>
                  </a:cubicBezTo>
                  <a:cubicBezTo>
                    <a:pt x="41002" y="114685"/>
                    <a:pt x="59247" y="98566"/>
                    <a:pt x="64206" y="78550"/>
                  </a:cubicBezTo>
                  <a:lnTo>
                    <a:pt x="81211" y="10884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4" name="Freeform 1103">
              <a:extLst>
                <a:ext uri="{FF2B5EF4-FFF2-40B4-BE49-F238E27FC236}">
                  <a16:creationId xmlns:a16="http://schemas.microsoft.com/office/drawing/2014/main" id="{F20B0096-0F37-C8A5-8D2F-EE9DFD772FDE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5064503" y="3186721"/>
              <a:ext cx="117795" cy="117972"/>
            </a:xfrm>
            <a:custGeom>
              <a:avLst/>
              <a:gdLst>
                <a:gd name="csX0" fmla="*/ 62797 w 117795"/>
                <a:gd name="csY0" fmla="*/ 62608 h 117972"/>
                <a:gd name="csX1" fmla="*/ 112218 w 117795"/>
                <a:gd name="csY1" fmla="*/ 62608 h 117972"/>
                <a:gd name="csX2" fmla="*/ 118063 w 117795"/>
                <a:gd name="csY2" fmla="*/ 59065 h 117972"/>
                <a:gd name="csX3" fmla="*/ 112218 w 117795"/>
                <a:gd name="csY3" fmla="*/ 55522 h 117972"/>
                <a:gd name="csX4" fmla="*/ 62797 w 117795"/>
                <a:gd name="csY4" fmla="*/ 55522 h 117972"/>
                <a:gd name="csX5" fmla="*/ 62797 w 117795"/>
                <a:gd name="csY5" fmla="*/ 5924 h 117972"/>
                <a:gd name="csX6" fmla="*/ 59254 w 117795"/>
                <a:gd name="csY6" fmla="*/ 79 h 117972"/>
                <a:gd name="csX7" fmla="*/ 55711 w 117795"/>
                <a:gd name="csY7" fmla="*/ 5924 h 117972"/>
                <a:gd name="csX8" fmla="*/ 55711 w 117795"/>
                <a:gd name="csY8" fmla="*/ 55522 h 117972"/>
                <a:gd name="csX9" fmla="*/ 6113 w 117795"/>
                <a:gd name="csY9" fmla="*/ 55522 h 117972"/>
                <a:gd name="csX10" fmla="*/ 268 w 117795"/>
                <a:gd name="csY10" fmla="*/ 59065 h 117972"/>
                <a:gd name="csX11" fmla="*/ 6113 w 117795"/>
                <a:gd name="csY11" fmla="*/ 62608 h 117972"/>
                <a:gd name="csX12" fmla="*/ 55711 w 117795"/>
                <a:gd name="csY12" fmla="*/ 62608 h 117972"/>
                <a:gd name="csX13" fmla="*/ 55711 w 117795"/>
                <a:gd name="csY13" fmla="*/ 112206 h 117972"/>
                <a:gd name="csX14" fmla="*/ 59254 w 117795"/>
                <a:gd name="csY14" fmla="*/ 118051 h 117972"/>
                <a:gd name="csX15" fmla="*/ 62797 w 117795"/>
                <a:gd name="csY15" fmla="*/ 112206 h 117972"/>
                <a:gd name="csX16" fmla="*/ 62797 w 117795"/>
                <a:gd name="csY16" fmla="*/ 62608 h 1179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7795" h="117972">
                  <a:moveTo>
                    <a:pt x="62797" y="62608"/>
                  </a:moveTo>
                  <a:lnTo>
                    <a:pt x="112218" y="62608"/>
                  </a:lnTo>
                  <a:cubicBezTo>
                    <a:pt x="114698" y="62608"/>
                    <a:pt x="118063" y="62608"/>
                    <a:pt x="118063" y="59065"/>
                  </a:cubicBezTo>
                  <a:cubicBezTo>
                    <a:pt x="118063" y="55522"/>
                    <a:pt x="114698" y="55522"/>
                    <a:pt x="112218" y="55522"/>
                  </a:cubicBezTo>
                  <a:lnTo>
                    <a:pt x="62797" y="55522"/>
                  </a:lnTo>
                  <a:lnTo>
                    <a:pt x="62797" y="5924"/>
                  </a:lnTo>
                  <a:cubicBezTo>
                    <a:pt x="62797" y="3444"/>
                    <a:pt x="62797" y="79"/>
                    <a:pt x="59254" y="79"/>
                  </a:cubicBezTo>
                  <a:cubicBezTo>
                    <a:pt x="55711" y="79"/>
                    <a:pt x="55711" y="3444"/>
                    <a:pt x="55711" y="5924"/>
                  </a:cubicBezTo>
                  <a:lnTo>
                    <a:pt x="55711" y="55522"/>
                  </a:lnTo>
                  <a:lnTo>
                    <a:pt x="6113" y="55522"/>
                  </a:lnTo>
                  <a:cubicBezTo>
                    <a:pt x="3633" y="55522"/>
                    <a:pt x="268" y="55522"/>
                    <a:pt x="268" y="59065"/>
                  </a:cubicBezTo>
                  <a:cubicBezTo>
                    <a:pt x="268" y="62608"/>
                    <a:pt x="3633" y="62608"/>
                    <a:pt x="6113" y="62608"/>
                  </a:cubicBezTo>
                  <a:lnTo>
                    <a:pt x="55711" y="62608"/>
                  </a:lnTo>
                  <a:lnTo>
                    <a:pt x="55711" y="112206"/>
                  </a:lnTo>
                  <a:cubicBezTo>
                    <a:pt x="55711" y="114685"/>
                    <a:pt x="55711" y="118051"/>
                    <a:pt x="59254" y="118051"/>
                  </a:cubicBezTo>
                  <a:cubicBezTo>
                    <a:pt x="62797" y="118051"/>
                    <a:pt x="62797" y="114685"/>
                    <a:pt x="62797" y="112206"/>
                  </a:cubicBezTo>
                  <a:lnTo>
                    <a:pt x="62797" y="6260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5" name="Freeform 1104">
              <a:extLst>
                <a:ext uri="{FF2B5EF4-FFF2-40B4-BE49-F238E27FC236}">
                  <a16:creationId xmlns:a16="http://schemas.microsoft.com/office/drawing/2014/main" id="{7757220A-FD94-3943-A217-CAFD0E2F0A5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5237564" y="3210634"/>
              <a:ext cx="57923" cy="81305"/>
            </a:xfrm>
            <a:custGeom>
              <a:avLst/>
              <a:gdLst>
                <a:gd name="csX0" fmla="*/ 31277 w 57923"/>
                <a:gd name="csY0" fmla="*/ 45071 h 81305"/>
                <a:gd name="csX1" fmla="*/ 49699 w 57923"/>
                <a:gd name="csY1" fmla="*/ 61368 h 81305"/>
                <a:gd name="csX2" fmla="*/ 29682 w 57923"/>
                <a:gd name="csY2" fmla="*/ 77487 h 81305"/>
                <a:gd name="csX3" fmla="*/ 5060 w 57923"/>
                <a:gd name="csY3" fmla="*/ 52334 h 81305"/>
                <a:gd name="csX4" fmla="*/ 2581 w 57923"/>
                <a:gd name="csY4" fmla="*/ 49322 h 81305"/>
                <a:gd name="csX5" fmla="*/ 278 w 57923"/>
                <a:gd name="csY5" fmla="*/ 53751 h 81305"/>
                <a:gd name="csX6" fmla="*/ 278 w 57923"/>
                <a:gd name="csY6" fmla="*/ 77133 h 81305"/>
                <a:gd name="csX7" fmla="*/ 2226 w 57923"/>
                <a:gd name="csY7" fmla="*/ 81384 h 81305"/>
                <a:gd name="csX8" fmla="*/ 6655 w 57923"/>
                <a:gd name="csY8" fmla="*/ 77841 h 81305"/>
                <a:gd name="csX9" fmla="*/ 10197 w 57923"/>
                <a:gd name="csY9" fmla="*/ 73767 h 81305"/>
                <a:gd name="csX10" fmla="*/ 29682 w 57923"/>
                <a:gd name="csY10" fmla="*/ 81384 h 81305"/>
                <a:gd name="csX11" fmla="*/ 58201 w 57923"/>
                <a:gd name="csY11" fmla="*/ 56762 h 81305"/>
                <a:gd name="csX12" fmla="*/ 50761 w 57923"/>
                <a:gd name="csY12" fmla="*/ 39934 h 81305"/>
                <a:gd name="csX13" fmla="*/ 30568 w 57923"/>
                <a:gd name="csY13" fmla="*/ 31432 h 81305"/>
                <a:gd name="csX14" fmla="*/ 8780 w 57923"/>
                <a:gd name="csY14" fmla="*/ 16907 h 81305"/>
                <a:gd name="csX15" fmla="*/ 28620 w 57923"/>
                <a:gd name="csY15" fmla="*/ 3444 h 81305"/>
                <a:gd name="csX16" fmla="*/ 49344 w 57923"/>
                <a:gd name="csY16" fmla="*/ 24878 h 81305"/>
                <a:gd name="csX17" fmla="*/ 51470 w 57923"/>
                <a:gd name="csY17" fmla="*/ 26472 h 81305"/>
                <a:gd name="csX18" fmla="*/ 53773 w 57923"/>
                <a:gd name="csY18" fmla="*/ 22221 h 81305"/>
                <a:gd name="csX19" fmla="*/ 53773 w 57923"/>
                <a:gd name="csY19" fmla="*/ 4330 h 81305"/>
                <a:gd name="csX20" fmla="*/ 51824 w 57923"/>
                <a:gd name="csY20" fmla="*/ 79 h 81305"/>
                <a:gd name="csX21" fmla="*/ 48282 w 57923"/>
                <a:gd name="csY21" fmla="*/ 2204 h 81305"/>
                <a:gd name="csX22" fmla="*/ 45270 w 57923"/>
                <a:gd name="csY22" fmla="*/ 5038 h 81305"/>
                <a:gd name="csX23" fmla="*/ 28620 w 57923"/>
                <a:gd name="csY23" fmla="*/ 79 h 81305"/>
                <a:gd name="csX24" fmla="*/ 278 w 57923"/>
                <a:gd name="csY24" fmla="*/ 21866 h 81305"/>
                <a:gd name="csX25" fmla="*/ 7895 w 57923"/>
                <a:gd name="csY25" fmla="*/ 36923 h 81305"/>
                <a:gd name="csX26" fmla="*/ 31277 w 57923"/>
                <a:gd name="csY26" fmla="*/ 45071 h 81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57923" h="81305">
                  <a:moveTo>
                    <a:pt x="31277" y="45071"/>
                  </a:moveTo>
                  <a:cubicBezTo>
                    <a:pt x="35174" y="45780"/>
                    <a:pt x="49699" y="48614"/>
                    <a:pt x="49699" y="61368"/>
                  </a:cubicBezTo>
                  <a:cubicBezTo>
                    <a:pt x="49699" y="70402"/>
                    <a:pt x="43499" y="77487"/>
                    <a:pt x="29682" y="77487"/>
                  </a:cubicBezTo>
                  <a:cubicBezTo>
                    <a:pt x="14803" y="77487"/>
                    <a:pt x="8426" y="67390"/>
                    <a:pt x="5060" y="52334"/>
                  </a:cubicBezTo>
                  <a:cubicBezTo>
                    <a:pt x="4529" y="50031"/>
                    <a:pt x="4352" y="49322"/>
                    <a:pt x="2581" y="49322"/>
                  </a:cubicBezTo>
                  <a:cubicBezTo>
                    <a:pt x="278" y="49322"/>
                    <a:pt x="278" y="50562"/>
                    <a:pt x="278" y="53751"/>
                  </a:cubicBezTo>
                  <a:lnTo>
                    <a:pt x="278" y="77133"/>
                  </a:lnTo>
                  <a:cubicBezTo>
                    <a:pt x="278" y="80144"/>
                    <a:pt x="278" y="81384"/>
                    <a:pt x="2226" y="81384"/>
                  </a:cubicBezTo>
                  <a:cubicBezTo>
                    <a:pt x="3112" y="81384"/>
                    <a:pt x="3289" y="81207"/>
                    <a:pt x="6655" y="77841"/>
                  </a:cubicBezTo>
                  <a:cubicBezTo>
                    <a:pt x="7009" y="77487"/>
                    <a:pt x="7009" y="77133"/>
                    <a:pt x="10197" y="73767"/>
                  </a:cubicBezTo>
                  <a:cubicBezTo>
                    <a:pt x="17991" y="81207"/>
                    <a:pt x="25962" y="81384"/>
                    <a:pt x="29682" y="81384"/>
                  </a:cubicBezTo>
                  <a:cubicBezTo>
                    <a:pt x="50053" y="81384"/>
                    <a:pt x="58201" y="69516"/>
                    <a:pt x="58201" y="56762"/>
                  </a:cubicBezTo>
                  <a:cubicBezTo>
                    <a:pt x="58201" y="47374"/>
                    <a:pt x="52887" y="42060"/>
                    <a:pt x="50761" y="39934"/>
                  </a:cubicBezTo>
                  <a:cubicBezTo>
                    <a:pt x="44916" y="34266"/>
                    <a:pt x="38008" y="32849"/>
                    <a:pt x="30568" y="31432"/>
                  </a:cubicBezTo>
                  <a:cubicBezTo>
                    <a:pt x="20648" y="29483"/>
                    <a:pt x="8780" y="27180"/>
                    <a:pt x="8780" y="16907"/>
                  </a:cubicBezTo>
                  <a:cubicBezTo>
                    <a:pt x="8780" y="10707"/>
                    <a:pt x="13386" y="3444"/>
                    <a:pt x="28620" y="3444"/>
                  </a:cubicBezTo>
                  <a:cubicBezTo>
                    <a:pt x="48104" y="3444"/>
                    <a:pt x="48990" y="19386"/>
                    <a:pt x="49344" y="24878"/>
                  </a:cubicBezTo>
                  <a:cubicBezTo>
                    <a:pt x="49522" y="26472"/>
                    <a:pt x="51116" y="26472"/>
                    <a:pt x="51470" y="26472"/>
                  </a:cubicBezTo>
                  <a:cubicBezTo>
                    <a:pt x="53773" y="26472"/>
                    <a:pt x="53773" y="25586"/>
                    <a:pt x="53773" y="22221"/>
                  </a:cubicBezTo>
                  <a:lnTo>
                    <a:pt x="53773" y="4330"/>
                  </a:lnTo>
                  <a:cubicBezTo>
                    <a:pt x="53773" y="1319"/>
                    <a:pt x="53773" y="79"/>
                    <a:pt x="51824" y="79"/>
                  </a:cubicBezTo>
                  <a:cubicBezTo>
                    <a:pt x="50939" y="79"/>
                    <a:pt x="50584" y="79"/>
                    <a:pt x="48282" y="2204"/>
                  </a:cubicBezTo>
                  <a:cubicBezTo>
                    <a:pt x="47750" y="2913"/>
                    <a:pt x="45979" y="4507"/>
                    <a:pt x="45270" y="5038"/>
                  </a:cubicBezTo>
                  <a:cubicBezTo>
                    <a:pt x="38539" y="79"/>
                    <a:pt x="31277" y="79"/>
                    <a:pt x="28620" y="79"/>
                  </a:cubicBezTo>
                  <a:cubicBezTo>
                    <a:pt x="7009" y="79"/>
                    <a:pt x="278" y="11947"/>
                    <a:pt x="278" y="21866"/>
                  </a:cubicBezTo>
                  <a:cubicBezTo>
                    <a:pt x="278" y="28066"/>
                    <a:pt x="3112" y="33026"/>
                    <a:pt x="7895" y="36923"/>
                  </a:cubicBezTo>
                  <a:cubicBezTo>
                    <a:pt x="13563" y="41528"/>
                    <a:pt x="18523" y="42591"/>
                    <a:pt x="31277" y="45071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Freeform 1105">
              <a:extLst>
                <a:ext uri="{FF2B5EF4-FFF2-40B4-BE49-F238E27FC236}">
                  <a16:creationId xmlns:a16="http://schemas.microsoft.com/office/drawing/2014/main" id="{EA6D7092-B942-FC24-632E-857B5D144ACE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5307435" y="3171487"/>
              <a:ext cx="37907" cy="118503"/>
            </a:xfrm>
            <a:custGeom>
              <a:avLst/>
              <a:gdLst>
                <a:gd name="csX0" fmla="*/ 25789 w 37907"/>
                <a:gd name="csY0" fmla="*/ 40288 h 118503"/>
                <a:gd name="csX1" fmla="*/ 990 w 37907"/>
                <a:gd name="csY1" fmla="*/ 42237 h 118503"/>
                <a:gd name="csX2" fmla="*/ 990 w 37907"/>
                <a:gd name="csY2" fmla="*/ 47728 h 118503"/>
                <a:gd name="csX3" fmla="*/ 14098 w 37907"/>
                <a:gd name="csY3" fmla="*/ 57471 h 118503"/>
                <a:gd name="csX4" fmla="*/ 14098 w 37907"/>
                <a:gd name="csY4" fmla="*/ 105120 h 118503"/>
                <a:gd name="csX5" fmla="*/ 282 w 37907"/>
                <a:gd name="csY5" fmla="*/ 113091 h 118503"/>
                <a:gd name="csX6" fmla="*/ 282 w 37907"/>
                <a:gd name="csY6" fmla="*/ 118582 h 118503"/>
                <a:gd name="csX7" fmla="*/ 19767 w 37907"/>
                <a:gd name="csY7" fmla="*/ 118051 h 118503"/>
                <a:gd name="csX8" fmla="*/ 38189 w 37907"/>
                <a:gd name="csY8" fmla="*/ 118582 h 118503"/>
                <a:gd name="csX9" fmla="*/ 38189 w 37907"/>
                <a:gd name="csY9" fmla="*/ 113091 h 118503"/>
                <a:gd name="csX10" fmla="*/ 25789 w 37907"/>
                <a:gd name="csY10" fmla="*/ 105297 h 118503"/>
                <a:gd name="csX11" fmla="*/ 25789 w 37907"/>
                <a:gd name="csY11" fmla="*/ 40288 h 118503"/>
                <a:gd name="csX12" fmla="*/ 26498 w 37907"/>
                <a:gd name="csY12" fmla="*/ 9467 h 118503"/>
                <a:gd name="csX13" fmla="*/ 17110 w 37907"/>
                <a:gd name="csY13" fmla="*/ 79 h 118503"/>
                <a:gd name="csX14" fmla="*/ 7721 w 37907"/>
                <a:gd name="csY14" fmla="*/ 9467 h 118503"/>
                <a:gd name="csX15" fmla="*/ 17110 w 37907"/>
                <a:gd name="csY15" fmla="*/ 18855 h 118503"/>
                <a:gd name="csX16" fmla="*/ 26498 w 37907"/>
                <a:gd name="csY16" fmla="*/ 9467 h 1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7907" h="118503">
                  <a:moveTo>
                    <a:pt x="25789" y="40288"/>
                  </a:moveTo>
                  <a:lnTo>
                    <a:pt x="990" y="42237"/>
                  </a:lnTo>
                  <a:lnTo>
                    <a:pt x="990" y="47728"/>
                  </a:lnTo>
                  <a:cubicBezTo>
                    <a:pt x="12504" y="47728"/>
                    <a:pt x="14098" y="48791"/>
                    <a:pt x="14098" y="57471"/>
                  </a:cubicBezTo>
                  <a:lnTo>
                    <a:pt x="14098" y="105120"/>
                  </a:lnTo>
                  <a:cubicBezTo>
                    <a:pt x="14098" y="113091"/>
                    <a:pt x="12150" y="113091"/>
                    <a:pt x="282" y="113091"/>
                  </a:cubicBezTo>
                  <a:lnTo>
                    <a:pt x="282" y="118582"/>
                  </a:lnTo>
                  <a:cubicBezTo>
                    <a:pt x="5950" y="118405"/>
                    <a:pt x="15515" y="118051"/>
                    <a:pt x="19767" y="118051"/>
                  </a:cubicBezTo>
                  <a:cubicBezTo>
                    <a:pt x="25966" y="118051"/>
                    <a:pt x="32166" y="118405"/>
                    <a:pt x="38189" y="118582"/>
                  </a:cubicBezTo>
                  <a:lnTo>
                    <a:pt x="38189" y="113091"/>
                  </a:lnTo>
                  <a:cubicBezTo>
                    <a:pt x="26498" y="113091"/>
                    <a:pt x="25789" y="112206"/>
                    <a:pt x="25789" y="105297"/>
                  </a:cubicBezTo>
                  <a:lnTo>
                    <a:pt x="25789" y="40288"/>
                  </a:lnTo>
                  <a:close/>
                  <a:moveTo>
                    <a:pt x="26498" y="9467"/>
                  </a:moveTo>
                  <a:cubicBezTo>
                    <a:pt x="26498" y="3798"/>
                    <a:pt x="22069" y="79"/>
                    <a:pt x="17110" y="79"/>
                  </a:cubicBezTo>
                  <a:cubicBezTo>
                    <a:pt x="11618" y="79"/>
                    <a:pt x="7721" y="4861"/>
                    <a:pt x="7721" y="9467"/>
                  </a:cubicBezTo>
                  <a:cubicBezTo>
                    <a:pt x="7721" y="14249"/>
                    <a:pt x="11618" y="18855"/>
                    <a:pt x="17110" y="18855"/>
                  </a:cubicBezTo>
                  <a:cubicBezTo>
                    <a:pt x="22069" y="18855"/>
                    <a:pt x="26498" y="15135"/>
                    <a:pt x="26498" y="9467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Freeform 1106">
              <a:extLst>
                <a:ext uri="{FF2B5EF4-FFF2-40B4-BE49-F238E27FC236}">
                  <a16:creationId xmlns:a16="http://schemas.microsoft.com/office/drawing/2014/main" id="{56FEE36C-D0D2-1C90-A38E-BA2FC2B38BA9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5356462" y="3211697"/>
              <a:ext cx="89099" cy="78294"/>
            </a:xfrm>
            <a:custGeom>
              <a:avLst/>
              <a:gdLst>
                <a:gd name="csX0" fmla="*/ 14101 w 89099"/>
                <a:gd name="csY0" fmla="*/ 17438 h 78294"/>
                <a:gd name="csX1" fmla="*/ 14101 w 89099"/>
                <a:gd name="csY1" fmla="*/ 64910 h 78294"/>
                <a:gd name="csX2" fmla="*/ 285 w 89099"/>
                <a:gd name="csY2" fmla="*/ 72881 h 78294"/>
                <a:gd name="csX3" fmla="*/ 285 w 89099"/>
                <a:gd name="csY3" fmla="*/ 78373 h 78294"/>
                <a:gd name="csX4" fmla="*/ 20301 w 89099"/>
                <a:gd name="csY4" fmla="*/ 77841 h 78294"/>
                <a:gd name="csX5" fmla="*/ 40140 w 89099"/>
                <a:gd name="csY5" fmla="*/ 78373 h 78294"/>
                <a:gd name="csX6" fmla="*/ 40140 w 89099"/>
                <a:gd name="csY6" fmla="*/ 72881 h 78294"/>
                <a:gd name="csX7" fmla="*/ 26323 w 89099"/>
                <a:gd name="csY7" fmla="*/ 64910 h 78294"/>
                <a:gd name="csX8" fmla="*/ 26323 w 89099"/>
                <a:gd name="csY8" fmla="*/ 32317 h 78294"/>
                <a:gd name="csX9" fmla="*/ 50237 w 89099"/>
                <a:gd name="csY9" fmla="*/ 3976 h 78294"/>
                <a:gd name="csX10" fmla="*/ 63345 w 89099"/>
                <a:gd name="csY10" fmla="*/ 23638 h 78294"/>
                <a:gd name="csX11" fmla="*/ 63345 w 89099"/>
                <a:gd name="csY11" fmla="*/ 64910 h 78294"/>
                <a:gd name="csX12" fmla="*/ 49528 w 89099"/>
                <a:gd name="csY12" fmla="*/ 72881 h 78294"/>
                <a:gd name="csX13" fmla="*/ 49528 w 89099"/>
                <a:gd name="csY13" fmla="*/ 78373 h 78294"/>
                <a:gd name="csX14" fmla="*/ 69545 w 89099"/>
                <a:gd name="csY14" fmla="*/ 77841 h 78294"/>
                <a:gd name="csX15" fmla="*/ 89384 w 89099"/>
                <a:gd name="csY15" fmla="*/ 78373 h 78294"/>
                <a:gd name="csX16" fmla="*/ 89384 w 89099"/>
                <a:gd name="csY16" fmla="*/ 72881 h 78294"/>
                <a:gd name="csX17" fmla="*/ 75567 w 89099"/>
                <a:gd name="csY17" fmla="*/ 67567 h 78294"/>
                <a:gd name="csX18" fmla="*/ 75567 w 89099"/>
                <a:gd name="csY18" fmla="*/ 33734 h 78294"/>
                <a:gd name="csX19" fmla="*/ 70076 w 89099"/>
                <a:gd name="csY19" fmla="*/ 6633 h 78294"/>
                <a:gd name="csX20" fmla="*/ 51477 w 89099"/>
                <a:gd name="csY20" fmla="*/ 79 h 78294"/>
                <a:gd name="csX21" fmla="*/ 25261 w 89099"/>
                <a:gd name="csY21" fmla="*/ 18678 h 78294"/>
                <a:gd name="csX22" fmla="*/ 25261 w 89099"/>
                <a:gd name="csY22" fmla="*/ 79 h 78294"/>
                <a:gd name="csX23" fmla="*/ 285 w 89099"/>
                <a:gd name="csY23" fmla="*/ 2027 h 78294"/>
                <a:gd name="csX24" fmla="*/ 285 w 89099"/>
                <a:gd name="csY24" fmla="*/ 7518 h 78294"/>
                <a:gd name="csX25" fmla="*/ 14101 w 89099"/>
                <a:gd name="csY25" fmla="*/ 17438 h 782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9099" h="78294">
                  <a:moveTo>
                    <a:pt x="14101" y="17438"/>
                  </a:moveTo>
                  <a:lnTo>
                    <a:pt x="14101" y="64910"/>
                  </a:lnTo>
                  <a:cubicBezTo>
                    <a:pt x="14101" y="72881"/>
                    <a:pt x="12153" y="72881"/>
                    <a:pt x="285" y="72881"/>
                  </a:cubicBezTo>
                  <a:lnTo>
                    <a:pt x="285" y="78373"/>
                  </a:lnTo>
                  <a:cubicBezTo>
                    <a:pt x="6484" y="78195"/>
                    <a:pt x="15518" y="77841"/>
                    <a:pt x="20301" y="77841"/>
                  </a:cubicBezTo>
                  <a:cubicBezTo>
                    <a:pt x="24906" y="77841"/>
                    <a:pt x="34117" y="78195"/>
                    <a:pt x="40140" y="78373"/>
                  </a:cubicBezTo>
                  <a:lnTo>
                    <a:pt x="40140" y="72881"/>
                  </a:lnTo>
                  <a:cubicBezTo>
                    <a:pt x="28272" y="72881"/>
                    <a:pt x="26323" y="72881"/>
                    <a:pt x="26323" y="64910"/>
                  </a:cubicBezTo>
                  <a:lnTo>
                    <a:pt x="26323" y="32317"/>
                  </a:lnTo>
                  <a:cubicBezTo>
                    <a:pt x="26323" y="13895"/>
                    <a:pt x="38900" y="3976"/>
                    <a:pt x="50237" y="3976"/>
                  </a:cubicBezTo>
                  <a:cubicBezTo>
                    <a:pt x="61396" y="3976"/>
                    <a:pt x="63345" y="13541"/>
                    <a:pt x="63345" y="23638"/>
                  </a:cubicBezTo>
                  <a:lnTo>
                    <a:pt x="63345" y="64910"/>
                  </a:lnTo>
                  <a:cubicBezTo>
                    <a:pt x="63345" y="72881"/>
                    <a:pt x="61396" y="72881"/>
                    <a:pt x="49528" y="72881"/>
                  </a:cubicBezTo>
                  <a:lnTo>
                    <a:pt x="49528" y="78373"/>
                  </a:lnTo>
                  <a:cubicBezTo>
                    <a:pt x="55728" y="78195"/>
                    <a:pt x="64762" y="77841"/>
                    <a:pt x="69545" y="77841"/>
                  </a:cubicBezTo>
                  <a:cubicBezTo>
                    <a:pt x="74150" y="77841"/>
                    <a:pt x="83361" y="78195"/>
                    <a:pt x="89384" y="78373"/>
                  </a:cubicBezTo>
                  <a:lnTo>
                    <a:pt x="89384" y="72881"/>
                  </a:lnTo>
                  <a:cubicBezTo>
                    <a:pt x="80173" y="72881"/>
                    <a:pt x="75744" y="72881"/>
                    <a:pt x="75567" y="67567"/>
                  </a:cubicBezTo>
                  <a:lnTo>
                    <a:pt x="75567" y="33734"/>
                  </a:lnTo>
                  <a:cubicBezTo>
                    <a:pt x="75567" y="18501"/>
                    <a:pt x="75567" y="13010"/>
                    <a:pt x="70076" y="6633"/>
                  </a:cubicBezTo>
                  <a:cubicBezTo>
                    <a:pt x="67596" y="3621"/>
                    <a:pt x="61751" y="79"/>
                    <a:pt x="51477" y="79"/>
                  </a:cubicBezTo>
                  <a:cubicBezTo>
                    <a:pt x="38546" y="79"/>
                    <a:pt x="30220" y="7695"/>
                    <a:pt x="25261" y="18678"/>
                  </a:cubicBezTo>
                  <a:lnTo>
                    <a:pt x="25261" y="79"/>
                  </a:lnTo>
                  <a:lnTo>
                    <a:pt x="285" y="2027"/>
                  </a:lnTo>
                  <a:lnTo>
                    <a:pt x="285" y="7518"/>
                  </a:lnTo>
                  <a:cubicBezTo>
                    <a:pt x="12684" y="7518"/>
                    <a:pt x="14101" y="8758"/>
                    <a:pt x="14101" y="17438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Freeform 1107">
              <a:extLst>
                <a:ext uri="{FF2B5EF4-FFF2-40B4-BE49-F238E27FC236}">
                  <a16:creationId xmlns:a16="http://schemas.microsoft.com/office/drawing/2014/main" id="{0C2893CA-3073-71F7-6F08-BDF8791AE34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5486341" y="3211697"/>
              <a:ext cx="75105" cy="80242"/>
            </a:xfrm>
            <a:custGeom>
              <a:avLst/>
              <a:gdLst>
                <a:gd name="csX0" fmla="*/ 16234 w 75105"/>
                <a:gd name="csY0" fmla="*/ 63670 h 80242"/>
                <a:gd name="csX1" fmla="*/ 37313 w 75105"/>
                <a:gd name="csY1" fmla="*/ 43477 h 80242"/>
                <a:gd name="csX2" fmla="*/ 54672 w 75105"/>
                <a:gd name="csY2" fmla="*/ 27535 h 80242"/>
                <a:gd name="csX3" fmla="*/ 75397 w 75105"/>
                <a:gd name="csY3" fmla="*/ 1850 h 80242"/>
                <a:gd name="csX4" fmla="*/ 73449 w 75105"/>
                <a:gd name="csY4" fmla="*/ 79 h 80242"/>
                <a:gd name="csX5" fmla="*/ 70792 w 75105"/>
                <a:gd name="csY5" fmla="*/ 2027 h 80242"/>
                <a:gd name="csX6" fmla="*/ 57507 w 75105"/>
                <a:gd name="csY6" fmla="*/ 13364 h 80242"/>
                <a:gd name="csX7" fmla="*/ 48473 w 75105"/>
                <a:gd name="csY7" fmla="*/ 7695 h 80242"/>
                <a:gd name="csX8" fmla="*/ 36250 w 75105"/>
                <a:gd name="csY8" fmla="*/ 79 h 80242"/>
                <a:gd name="csX9" fmla="*/ 14817 w 75105"/>
                <a:gd name="csY9" fmla="*/ 20272 h 80242"/>
                <a:gd name="csX10" fmla="*/ 16942 w 75105"/>
                <a:gd name="csY10" fmla="*/ 22221 h 80242"/>
                <a:gd name="csX11" fmla="*/ 19245 w 75105"/>
                <a:gd name="csY11" fmla="*/ 20272 h 80242"/>
                <a:gd name="csX12" fmla="*/ 34302 w 75105"/>
                <a:gd name="csY12" fmla="*/ 11947 h 80242"/>
                <a:gd name="csX13" fmla="*/ 45461 w 75105"/>
                <a:gd name="csY13" fmla="*/ 14604 h 80242"/>
                <a:gd name="csX14" fmla="*/ 59101 w 75105"/>
                <a:gd name="csY14" fmla="*/ 17261 h 80242"/>
                <a:gd name="csX15" fmla="*/ 34479 w 75105"/>
                <a:gd name="csY15" fmla="*/ 40466 h 80242"/>
                <a:gd name="csX16" fmla="*/ 18537 w 75105"/>
                <a:gd name="csY16" fmla="*/ 55345 h 80242"/>
                <a:gd name="csX17" fmla="*/ 292 w 75105"/>
                <a:gd name="csY17" fmla="*/ 78550 h 80242"/>
                <a:gd name="csX18" fmla="*/ 2417 w 75105"/>
                <a:gd name="csY18" fmla="*/ 80321 h 80242"/>
                <a:gd name="csX19" fmla="*/ 5251 w 75105"/>
                <a:gd name="csY19" fmla="*/ 78018 h 80242"/>
                <a:gd name="csX20" fmla="*/ 20308 w 75105"/>
                <a:gd name="csY20" fmla="*/ 67036 h 80242"/>
                <a:gd name="csX21" fmla="*/ 30582 w 75105"/>
                <a:gd name="csY21" fmla="*/ 73767 h 80242"/>
                <a:gd name="csX22" fmla="*/ 41919 w 75105"/>
                <a:gd name="csY22" fmla="*/ 80321 h 80242"/>
                <a:gd name="csX23" fmla="*/ 69729 w 75105"/>
                <a:gd name="csY23" fmla="*/ 53042 h 80242"/>
                <a:gd name="csX24" fmla="*/ 67603 w 75105"/>
                <a:gd name="csY24" fmla="*/ 51271 h 80242"/>
                <a:gd name="csX25" fmla="*/ 65123 w 75105"/>
                <a:gd name="csY25" fmla="*/ 53574 h 80242"/>
                <a:gd name="csX26" fmla="*/ 43867 w 75105"/>
                <a:gd name="csY26" fmla="*/ 68453 h 80242"/>
                <a:gd name="csX27" fmla="*/ 33416 w 75105"/>
                <a:gd name="csY27" fmla="*/ 66150 h 80242"/>
                <a:gd name="csX28" fmla="*/ 21017 w 75105"/>
                <a:gd name="csY28" fmla="*/ 63139 h 80242"/>
                <a:gd name="csX29" fmla="*/ 16234 w 75105"/>
                <a:gd name="csY29" fmla="*/ 63670 h 80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75105" h="80242">
                  <a:moveTo>
                    <a:pt x="16234" y="63670"/>
                  </a:moveTo>
                  <a:cubicBezTo>
                    <a:pt x="25799" y="53396"/>
                    <a:pt x="30936" y="48968"/>
                    <a:pt x="37313" y="43477"/>
                  </a:cubicBezTo>
                  <a:cubicBezTo>
                    <a:pt x="37313" y="43300"/>
                    <a:pt x="48295" y="33912"/>
                    <a:pt x="54672" y="27535"/>
                  </a:cubicBezTo>
                  <a:cubicBezTo>
                    <a:pt x="71500" y="11061"/>
                    <a:pt x="75397" y="2559"/>
                    <a:pt x="75397" y="1850"/>
                  </a:cubicBezTo>
                  <a:cubicBezTo>
                    <a:pt x="75397" y="79"/>
                    <a:pt x="73803" y="79"/>
                    <a:pt x="73449" y="79"/>
                  </a:cubicBezTo>
                  <a:cubicBezTo>
                    <a:pt x="72209" y="79"/>
                    <a:pt x="71677" y="433"/>
                    <a:pt x="70792" y="2027"/>
                  </a:cubicBezTo>
                  <a:cubicBezTo>
                    <a:pt x="65478" y="10530"/>
                    <a:pt x="61758" y="13364"/>
                    <a:pt x="57507" y="13364"/>
                  </a:cubicBezTo>
                  <a:cubicBezTo>
                    <a:pt x="53255" y="13364"/>
                    <a:pt x="51130" y="10707"/>
                    <a:pt x="48473" y="7695"/>
                  </a:cubicBezTo>
                  <a:cubicBezTo>
                    <a:pt x="45107" y="3621"/>
                    <a:pt x="42096" y="79"/>
                    <a:pt x="36250" y="79"/>
                  </a:cubicBezTo>
                  <a:cubicBezTo>
                    <a:pt x="22965" y="79"/>
                    <a:pt x="14817" y="16552"/>
                    <a:pt x="14817" y="20272"/>
                  </a:cubicBezTo>
                  <a:cubicBezTo>
                    <a:pt x="14817" y="21158"/>
                    <a:pt x="15348" y="22221"/>
                    <a:pt x="16942" y="22221"/>
                  </a:cubicBezTo>
                  <a:cubicBezTo>
                    <a:pt x="18537" y="22221"/>
                    <a:pt x="18891" y="21335"/>
                    <a:pt x="19245" y="20272"/>
                  </a:cubicBezTo>
                  <a:cubicBezTo>
                    <a:pt x="22611" y="12124"/>
                    <a:pt x="32885" y="11947"/>
                    <a:pt x="34302" y="11947"/>
                  </a:cubicBezTo>
                  <a:cubicBezTo>
                    <a:pt x="38022" y="11947"/>
                    <a:pt x="41387" y="13187"/>
                    <a:pt x="45461" y="14604"/>
                  </a:cubicBezTo>
                  <a:cubicBezTo>
                    <a:pt x="52547" y="17261"/>
                    <a:pt x="54495" y="17261"/>
                    <a:pt x="59101" y="17261"/>
                  </a:cubicBezTo>
                  <a:cubicBezTo>
                    <a:pt x="52724" y="24878"/>
                    <a:pt x="37844" y="37631"/>
                    <a:pt x="34479" y="40466"/>
                  </a:cubicBezTo>
                  <a:lnTo>
                    <a:pt x="18537" y="55345"/>
                  </a:lnTo>
                  <a:cubicBezTo>
                    <a:pt x="6491" y="67213"/>
                    <a:pt x="292" y="77310"/>
                    <a:pt x="292" y="78550"/>
                  </a:cubicBezTo>
                  <a:cubicBezTo>
                    <a:pt x="292" y="80321"/>
                    <a:pt x="2063" y="80321"/>
                    <a:pt x="2417" y="80321"/>
                  </a:cubicBezTo>
                  <a:cubicBezTo>
                    <a:pt x="3834" y="80321"/>
                    <a:pt x="4189" y="79967"/>
                    <a:pt x="5251" y="78018"/>
                  </a:cubicBezTo>
                  <a:cubicBezTo>
                    <a:pt x="9326" y="71819"/>
                    <a:pt x="14640" y="67036"/>
                    <a:pt x="20308" y="67036"/>
                  </a:cubicBezTo>
                  <a:cubicBezTo>
                    <a:pt x="24382" y="67036"/>
                    <a:pt x="26154" y="68630"/>
                    <a:pt x="30582" y="73767"/>
                  </a:cubicBezTo>
                  <a:cubicBezTo>
                    <a:pt x="33593" y="77487"/>
                    <a:pt x="36782" y="80321"/>
                    <a:pt x="41919" y="80321"/>
                  </a:cubicBezTo>
                  <a:cubicBezTo>
                    <a:pt x="59455" y="80321"/>
                    <a:pt x="69729" y="57825"/>
                    <a:pt x="69729" y="53042"/>
                  </a:cubicBezTo>
                  <a:cubicBezTo>
                    <a:pt x="69729" y="52157"/>
                    <a:pt x="69020" y="51271"/>
                    <a:pt x="67603" y="51271"/>
                  </a:cubicBezTo>
                  <a:cubicBezTo>
                    <a:pt x="66009" y="51271"/>
                    <a:pt x="65655" y="52334"/>
                    <a:pt x="65123" y="53574"/>
                  </a:cubicBezTo>
                  <a:cubicBezTo>
                    <a:pt x="61049" y="65087"/>
                    <a:pt x="49713" y="68453"/>
                    <a:pt x="43867" y="68453"/>
                  </a:cubicBezTo>
                  <a:cubicBezTo>
                    <a:pt x="40324" y="68453"/>
                    <a:pt x="37136" y="67390"/>
                    <a:pt x="33416" y="66150"/>
                  </a:cubicBezTo>
                  <a:cubicBezTo>
                    <a:pt x="27393" y="63847"/>
                    <a:pt x="24736" y="63139"/>
                    <a:pt x="21017" y="63139"/>
                  </a:cubicBezTo>
                  <a:cubicBezTo>
                    <a:pt x="20662" y="63139"/>
                    <a:pt x="17828" y="63139"/>
                    <a:pt x="16234" y="63670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Freeform 1108">
              <a:extLst>
                <a:ext uri="{FF2B5EF4-FFF2-40B4-BE49-F238E27FC236}">
                  <a16:creationId xmlns:a16="http://schemas.microsoft.com/office/drawing/2014/main" id="{98573E48-F59E-2579-3589-FD99D0BE2F18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5597233" y="3043328"/>
              <a:ext cx="93173" cy="130726"/>
            </a:xfrm>
            <a:custGeom>
              <a:avLst/>
              <a:gdLst>
                <a:gd name="csX0" fmla="*/ 75226 w 93173"/>
                <a:gd name="csY0" fmla="*/ 66852 h 130726"/>
                <a:gd name="csX1" fmla="*/ 52376 w 93173"/>
                <a:gd name="csY1" fmla="*/ 45950 h 130726"/>
                <a:gd name="csX2" fmla="*/ 16240 w 93173"/>
                <a:gd name="csY2" fmla="*/ 62601 h 130726"/>
                <a:gd name="csX3" fmla="*/ 298 w 93173"/>
                <a:gd name="csY3" fmla="*/ 99268 h 130726"/>
                <a:gd name="csX4" fmla="*/ 32891 w 93173"/>
                <a:gd name="csY4" fmla="*/ 130798 h 130726"/>
                <a:gd name="csX5" fmla="*/ 93471 w 93173"/>
                <a:gd name="csY5" fmla="*/ 45950 h 130726"/>
                <a:gd name="csX6" fmla="*/ 55210 w 93173"/>
                <a:gd name="csY6" fmla="*/ 72 h 130726"/>
                <a:gd name="csX7" fmla="*/ 21377 w 93173"/>
                <a:gd name="csY7" fmla="*/ 28059 h 130726"/>
                <a:gd name="csX8" fmla="*/ 28108 w 93173"/>
                <a:gd name="csY8" fmla="*/ 34259 h 130726"/>
                <a:gd name="csX9" fmla="*/ 37674 w 93173"/>
                <a:gd name="csY9" fmla="*/ 24871 h 130726"/>
                <a:gd name="csX10" fmla="*/ 29348 w 93173"/>
                <a:gd name="csY10" fmla="*/ 18671 h 130726"/>
                <a:gd name="csX11" fmla="*/ 54856 w 93173"/>
                <a:gd name="csY11" fmla="*/ 4500 h 130726"/>
                <a:gd name="csX12" fmla="*/ 80186 w 93173"/>
                <a:gd name="csY12" fmla="*/ 36562 h 130726"/>
                <a:gd name="csX13" fmla="*/ 75404 w 93173"/>
                <a:gd name="csY13" fmla="*/ 66852 h 130726"/>
                <a:gd name="csX14" fmla="*/ 75226 w 93173"/>
                <a:gd name="csY14" fmla="*/ 66852 h 130726"/>
                <a:gd name="csX15" fmla="*/ 33422 w 93173"/>
                <a:gd name="csY15" fmla="*/ 125838 h 130726"/>
                <a:gd name="csX16" fmla="*/ 13937 w 93173"/>
                <a:gd name="csY16" fmla="*/ 105822 h 130726"/>
                <a:gd name="csX17" fmla="*/ 25628 w 93173"/>
                <a:gd name="csY17" fmla="*/ 65612 h 130726"/>
                <a:gd name="csX18" fmla="*/ 52376 w 93173"/>
                <a:gd name="csY18" fmla="*/ 49847 h 130726"/>
                <a:gd name="csX19" fmla="*/ 72038 w 93173"/>
                <a:gd name="csY19" fmla="*/ 73229 h 130726"/>
                <a:gd name="csX20" fmla="*/ 33422 w 93173"/>
                <a:gd name="csY20" fmla="*/ 125838 h 130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3173" h="130726">
                  <a:moveTo>
                    <a:pt x="75226" y="66852"/>
                  </a:moveTo>
                  <a:cubicBezTo>
                    <a:pt x="73455" y="55870"/>
                    <a:pt x="66192" y="45950"/>
                    <a:pt x="52376" y="45950"/>
                  </a:cubicBezTo>
                  <a:cubicBezTo>
                    <a:pt x="41571" y="45950"/>
                    <a:pt x="30057" y="48784"/>
                    <a:pt x="16240" y="62601"/>
                  </a:cubicBezTo>
                  <a:cubicBezTo>
                    <a:pt x="1538" y="77303"/>
                    <a:pt x="298" y="93777"/>
                    <a:pt x="298" y="99268"/>
                  </a:cubicBezTo>
                  <a:cubicBezTo>
                    <a:pt x="298" y="110250"/>
                    <a:pt x="8092" y="130798"/>
                    <a:pt x="32891" y="130798"/>
                  </a:cubicBezTo>
                  <a:cubicBezTo>
                    <a:pt x="75049" y="130798"/>
                    <a:pt x="93471" y="71280"/>
                    <a:pt x="93471" y="45950"/>
                  </a:cubicBezTo>
                  <a:cubicBezTo>
                    <a:pt x="93471" y="17785"/>
                    <a:pt x="76998" y="72"/>
                    <a:pt x="55210" y="72"/>
                  </a:cubicBezTo>
                  <a:cubicBezTo>
                    <a:pt x="29525" y="72"/>
                    <a:pt x="21377" y="23100"/>
                    <a:pt x="21377" y="28059"/>
                  </a:cubicBezTo>
                  <a:cubicBezTo>
                    <a:pt x="21377" y="30539"/>
                    <a:pt x="22794" y="34259"/>
                    <a:pt x="28108" y="34259"/>
                  </a:cubicBezTo>
                  <a:cubicBezTo>
                    <a:pt x="33954" y="34259"/>
                    <a:pt x="37674" y="28945"/>
                    <a:pt x="37674" y="24871"/>
                  </a:cubicBezTo>
                  <a:cubicBezTo>
                    <a:pt x="37674" y="18671"/>
                    <a:pt x="32182" y="18671"/>
                    <a:pt x="29348" y="18671"/>
                  </a:cubicBezTo>
                  <a:cubicBezTo>
                    <a:pt x="37142" y="5563"/>
                    <a:pt x="49719" y="4500"/>
                    <a:pt x="54856" y="4500"/>
                  </a:cubicBezTo>
                  <a:cubicBezTo>
                    <a:pt x="67787" y="4500"/>
                    <a:pt x="80186" y="13711"/>
                    <a:pt x="80186" y="36562"/>
                  </a:cubicBezTo>
                  <a:cubicBezTo>
                    <a:pt x="80186" y="43470"/>
                    <a:pt x="79123" y="52504"/>
                    <a:pt x="75404" y="66852"/>
                  </a:cubicBezTo>
                  <a:lnTo>
                    <a:pt x="75226" y="66852"/>
                  </a:lnTo>
                  <a:close/>
                  <a:moveTo>
                    <a:pt x="33422" y="125838"/>
                  </a:moveTo>
                  <a:cubicBezTo>
                    <a:pt x="13937" y="125838"/>
                    <a:pt x="13937" y="107593"/>
                    <a:pt x="13937" y="105822"/>
                  </a:cubicBezTo>
                  <a:cubicBezTo>
                    <a:pt x="13937" y="101039"/>
                    <a:pt x="18366" y="76240"/>
                    <a:pt x="25628" y="65612"/>
                  </a:cubicBezTo>
                  <a:cubicBezTo>
                    <a:pt x="32714" y="55515"/>
                    <a:pt x="41393" y="49847"/>
                    <a:pt x="52376" y="49847"/>
                  </a:cubicBezTo>
                  <a:cubicBezTo>
                    <a:pt x="71684" y="49847"/>
                    <a:pt x="72038" y="69686"/>
                    <a:pt x="72038" y="73229"/>
                  </a:cubicBezTo>
                  <a:cubicBezTo>
                    <a:pt x="72038" y="85983"/>
                    <a:pt x="60701" y="125838"/>
                    <a:pt x="33422" y="125838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Freeform 1109">
              <a:extLst>
                <a:ext uri="{FF2B5EF4-FFF2-40B4-BE49-F238E27FC236}">
                  <a16:creationId xmlns:a16="http://schemas.microsoft.com/office/drawing/2014/main" id="{E264A174-3368-D820-DC27-519EECDA39CA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5703419" y="3045277"/>
              <a:ext cx="88390" cy="161193"/>
            </a:xfrm>
            <a:custGeom>
              <a:avLst/>
              <a:gdLst>
                <a:gd name="csX0" fmla="*/ 55924 w 88390"/>
                <a:gd name="csY0" fmla="*/ 54098 h 161193"/>
                <a:gd name="csX1" fmla="*/ 71158 w 88390"/>
                <a:gd name="csY1" fmla="*/ 54098 h 161193"/>
                <a:gd name="csX2" fmla="*/ 76472 w 88390"/>
                <a:gd name="csY2" fmla="*/ 50556 h 161193"/>
                <a:gd name="csX3" fmla="*/ 71690 w 88390"/>
                <a:gd name="csY3" fmla="*/ 48607 h 161193"/>
                <a:gd name="csX4" fmla="*/ 56987 w 88390"/>
                <a:gd name="csY4" fmla="*/ 48607 h 161193"/>
                <a:gd name="csX5" fmla="*/ 60707 w 88390"/>
                <a:gd name="csY5" fmla="*/ 28414 h 161193"/>
                <a:gd name="csX6" fmla="*/ 64958 w 88390"/>
                <a:gd name="csY6" fmla="*/ 9991 h 161193"/>
                <a:gd name="csX7" fmla="*/ 73284 w 88390"/>
                <a:gd name="csY7" fmla="*/ 3969 h 161193"/>
                <a:gd name="csX8" fmla="*/ 81963 w 88390"/>
                <a:gd name="csY8" fmla="*/ 7157 h 161193"/>
                <a:gd name="csX9" fmla="*/ 72398 w 88390"/>
                <a:gd name="csY9" fmla="*/ 16723 h 161193"/>
                <a:gd name="csX10" fmla="*/ 78952 w 88390"/>
                <a:gd name="csY10" fmla="*/ 22922 h 161193"/>
                <a:gd name="csX11" fmla="*/ 88695 w 88390"/>
                <a:gd name="csY11" fmla="*/ 12294 h 161193"/>
                <a:gd name="csX12" fmla="*/ 73284 w 88390"/>
                <a:gd name="csY12" fmla="*/ 72 h 161193"/>
                <a:gd name="csX13" fmla="*/ 50787 w 88390"/>
                <a:gd name="csY13" fmla="*/ 20797 h 161193"/>
                <a:gd name="csX14" fmla="*/ 44942 w 88390"/>
                <a:gd name="csY14" fmla="*/ 48607 h 161193"/>
                <a:gd name="csX15" fmla="*/ 32720 w 88390"/>
                <a:gd name="csY15" fmla="*/ 48607 h 161193"/>
                <a:gd name="csX16" fmla="*/ 27406 w 88390"/>
                <a:gd name="csY16" fmla="*/ 51973 h 161193"/>
                <a:gd name="csX17" fmla="*/ 32365 w 88390"/>
                <a:gd name="csY17" fmla="*/ 54098 h 161193"/>
                <a:gd name="csX18" fmla="*/ 44056 w 88390"/>
                <a:gd name="csY18" fmla="*/ 54098 h 161193"/>
                <a:gd name="csX19" fmla="*/ 30771 w 88390"/>
                <a:gd name="csY19" fmla="*/ 124067 h 161193"/>
                <a:gd name="csX20" fmla="*/ 15360 w 88390"/>
                <a:gd name="csY20" fmla="*/ 157368 h 161193"/>
                <a:gd name="csX21" fmla="*/ 6858 w 88390"/>
                <a:gd name="csY21" fmla="*/ 154180 h 161193"/>
                <a:gd name="csX22" fmla="*/ 16600 w 88390"/>
                <a:gd name="csY22" fmla="*/ 144615 h 161193"/>
                <a:gd name="csX23" fmla="*/ 10046 w 88390"/>
                <a:gd name="csY23" fmla="*/ 138415 h 161193"/>
                <a:gd name="csX24" fmla="*/ 304 w 88390"/>
                <a:gd name="csY24" fmla="*/ 149043 h 161193"/>
                <a:gd name="csX25" fmla="*/ 15360 w 88390"/>
                <a:gd name="csY25" fmla="*/ 161265 h 161193"/>
                <a:gd name="csX26" fmla="*/ 35377 w 88390"/>
                <a:gd name="csY26" fmla="*/ 144083 h 161193"/>
                <a:gd name="csX27" fmla="*/ 45296 w 88390"/>
                <a:gd name="csY27" fmla="*/ 110250 h 161193"/>
                <a:gd name="csX28" fmla="*/ 55924 w 88390"/>
                <a:gd name="csY28" fmla="*/ 54098 h 161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88390" h="161193">
                  <a:moveTo>
                    <a:pt x="55924" y="54098"/>
                  </a:moveTo>
                  <a:lnTo>
                    <a:pt x="71158" y="54098"/>
                  </a:lnTo>
                  <a:cubicBezTo>
                    <a:pt x="74701" y="54098"/>
                    <a:pt x="76472" y="54098"/>
                    <a:pt x="76472" y="50556"/>
                  </a:cubicBezTo>
                  <a:cubicBezTo>
                    <a:pt x="76472" y="48607"/>
                    <a:pt x="74701" y="48607"/>
                    <a:pt x="71690" y="48607"/>
                  </a:cubicBezTo>
                  <a:lnTo>
                    <a:pt x="56987" y="48607"/>
                  </a:lnTo>
                  <a:lnTo>
                    <a:pt x="60707" y="28414"/>
                  </a:lnTo>
                  <a:cubicBezTo>
                    <a:pt x="61416" y="24694"/>
                    <a:pt x="63896" y="12117"/>
                    <a:pt x="64958" y="9991"/>
                  </a:cubicBezTo>
                  <a:cubicBezTo>
                    <a:pt x="66553" y="6626"/>
                    <a:pt x="69564" y="3969"/>
                    <a:pt x="73284" y="3969"/>
                  </a:cubicBezTo>
                  <a:cubicBezTo>
                    <a:pt x="73992" y="3969"/>
                    <a:pt x="78598" y="3969"/>
                    <a:pt x="81963" y="7157"/>
                  </a:cubicBezTo>
                  <a:cubicBezTo>
                    <a:pt x="74169" y="7866"/>
                    <a:pt x="72398" y="14066"/>
                    <a:pt x="72398" y="16723"/>
                  </a:cubicBezTo>
                  <a:cubicBezTo>
                    <a:pt x="72398" y="20797"/>
                    <a:pt x="75586" y="22922"/>
                    <a:pt x="78952" y="22922"/>
                  </a:cubicBezTo>
                  <a:cubicBezTo>
                    <a:pt x="83558" y="22922"/>
                    <a:pt x="88695" y="19025"/>
                    <a:pt x="88695" y="12294"/>
                  </a:cubicBezTo>
                  <a:cubicBezTo>
                    <a:pt x="88695" y="4146"/>
                    <a:pt x="80546" y="72"/>
                    <a:pt x="73284" y="72"/>
                  </a:cubicBezTo>
                  <a:cubicBezTo>
                    <a:pt x="67261" y="72"/>
                    <a:pt x="56102" y="3260"/>
                    <a:pt x="50787" y="20797"/>
                  </a:cubicBezTo>
                  <a:cubicBezTo>
                    <a:pt x="49725" y="24517"/>
                    <a:pt x="49193" y="26288"/>
                    <a:pt x="44942" y="48607"/>
                  </a:cubicBezTo>
                  <a:lnTo>
                    <a:pt x="32720" y="48607"/>
                  </a:lnTo>
                  <a:cubicBezTo>
                    <a:pt x="29354" y="48607"/>
                    <a:pt x="27406" y="48607"/>
                    <a:pt x="27406" y="51973"/>
                  </a:cubicBezTo>
                  <a:cubicBezTo>
                    <a:pt x="27406" y="54098"/>
                    <a:pt x="29000" y="54098"/>
                    <a:pt x="32365" y="54098"/>
                  </a:cubicBezTo>
                  <a:lnTo>
                    <a:pt x="44056" y="54098"/>
                  </a:lnTo>
                  <a:lnTo>
                    <a:pt x="30771" y="124067"/>
                  </a:lnTo>
                  <a:cubicBezTo>
                    <a:pt x="27583" y="141249"/>
                    <a:pt x="24571" y="157368"/>
                    <a:pt x="15360" y="157368"/>
                  </a:cubicBezTo>
                  <a:cubicBezTo>
                    <a:pt x="14652" y="157368"/>
                    <a:pt x="10223" y="157368"/>
                    <a:pt x="6858" y="154180"/>
                  </a:cubicBezTo>
                  <a:cubicBezTo>
                    <a:pt x="15006" y="153649"/>
                    <a:pt x="16600" y="147272"/>
                    <a:pt x="16600" y="144615"/>
                  </a:cubicBezTo>
                  <a:cubicBezTo>
                    <a:pt x="16600" y="140541"/>
                    <a:pt x="13412" y="138415"/>
                    <a:pt x="10046" y="138415"/>
                  </a:cubicBezTo>
                  <a:cubicBezTo>
                    <a:pt x="5441" y="138415"/>
                    <a:pt x="304" y="142312"/>
                    <a:pt x="304" y="149043"/>
                  </a:cubicBezTo>
                  <a:cubicBezTo>
                    <a:pt x="304" y="157014"/>
                    <a:pt x="8098" y="161265"/>
                    <a:pt x="15360" y="161265"/>
                  </a:cubicBezTo>
                  <a:cubicBezTo>
                    <a:pt x="25103" y="161265"/>
                    <a:pt x="32188" y="150814"/>
                    <a:pt x="35377" y="144083"/>
                  </a:cubicBezTo>
                  <a:cubicBezTo>
                    <a:pt x="41045" y="132924"/>
                    <a:pt x="45119" y="111490"/>
                    <a:pt x="45296" y="110250"/>
                  </a:cubicBezTo>
                  <a:lnTo>
                    <a:pt x="55924" y="5409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Freeform 1110">
              <a:extLst>
                <a:ext uri="{FF2B5EF4-FFF2-40B4-BE49-F238E27FC236}">
                  <a16:creationId xmlns:a16="http://schemas.microsoft.com/office/drawing/2014/main" id="{B882FCD5-BCAC-7900-2E90-2D420CF3A2F6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5809368" y="3017716"/>
              <a:ext cx="91508" cy="91384"/>
            </a:xfrm>
            <a:custGeom>
              <a:avLst/>
              <a:gdLst>
                <a:gd name="csX0" fmla="*/ 49164 w 91508"/>
                <a:gd name="csY0" fmla="*/ 48798 h 91384"/>
                <a:gd name="csX1" fmla="*/ 86858 w 91508"/>
                <a:gd name="csY1" fmla="*/ 48798 h 91384"/>
                <a:gd name="csX2" fmla="*/ 91818 w 91508"/>
                <a:gd name="csY2" fmla="*/ 45822 h 91384"/>
                <a:gd name="csX3" fmla="*/ 86858 w 91508"/>
                <a:gd name="csY3" fmla="*/ 42723 h 91384"/>
                <a:gd name="csX4" fmla="*/ 49164 w 91508"/>
                <a:gd name="csY4" fmla="*/ 42723 h 91384"/>
                <a:gd name="csX5" fmla="*/ 49164 w 91508"/>
                <a:gd name="csY5" fmla="*/ 5400 h 91384"/>
                <a:gd name="csX6" fmla="*/ 46064 w 91508"/>
                <a:gd name="csY6" fmla="*/ 68 h 91384"/>
                <a:gd name="csX7" fmla="*/ 43088 w 91508"/>
                <a:gd name="csY7" fmla="*/ 4780 h 91384"/>
                <a:gd name="csX8" fmla="*/ 43088 w 91508"/>
                <a:gd name="csY8" fmla="*/ 42723 h 91384"/>
                <a:gd name="csX9" fmla="*/ 5270 w 91508"/>
                <a:gd name="csY9" fmla="*/ 42723 h 91384"/>
                <a:gd name="csX10" fmla="*/ 310 w 91508"/>
                <a:gd name="csY10" fmla="*/ 45822 h 91384"/>
                <a:gd name="csX11" fmla="*/ 5270 w 91508"/>
                <a:gd name="csY11" fmla="*/ 48798 h 91384"/>
                <a:gd name="csX12" fmla="*/ 43088 w 91508"/>
                <a:gd name="csY12" fmla="*/ 48798 h 91384"/>
                <a:gd name="csX13" fmla="*/ 43088 w 91508"/>
                <a:gd name="csY13" fmla="*/ 85377 h 91384"/>
                <a:gd name="csX14" fmla="*/ 5270 w 91508"/>
                <a:gd name="csY14" fmla="*/ 85377 h 91384"/>
                <a:gd name="csX15" fmla="*/ 310 w 91508"/>
                <a:gd name="csY15" fmla="*/ 88477 h 91384"/>
                <a:gd name="csX16" fmla="*/ 5270 w 91508"/>
                <a:gd name="csY16" fmla="*/ 91453 h 91384"/>
                <a:gd name="csX17" fmla="*/ 86858 w 91508"/>
                <a:gd name="csY17" fmla="*/ 91453 h 91384"/>
                <a:gd name="csX18" fmla="*/ 91818 w 91508"/>
                <a:gd name="csY18" fmla="*/ 88477 h 91384"/>
                <a:gd name="csX19" fmla="*/ 86858 w 91508"/>
                <a:gd name="csY19" fmla="*/ 85377 h 91384"/>
                <a:gd name="csX20" fmla="*/ 49164 w 91508"/>
                <a:gd name="csY20" fmla="*/ 85377 h 91384"/>
                <a:gd name="csX21" fmla="*/ 49164 w 91508"/>
                <a:gd name="csY21" fmla="*/ 48798 h 913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1508" h="91384">
                  <a:moveTo>
                    <a:pt x="49164" y="48798"/>
                  </a:moveTo>
                  <a:lnTo>
                    <a:pt x="86858" y="48798"/>
                  </a:lnTo>
                  <a:cubicBezTo>
                    <a:pt x="88842" y="48798"/>
                    <a:pt x="91818" y="48798"/>
                    <a:pt x="91818" y="45822"/>
                  </a:cubicBezTo>
                  <a:cubicBezTo>
                    <a:pt x="91818" y="42723"/>
                    <a:pt x="88966" y="42723"/>
                    <a:pt x="86858" y="42723"/>
                  </a:cubicBezTo>
                  <a:lnTo>
                    <a:pt x="49164" y="42723"/>
                  </a:lnTo>
                  <a:lnTo>
                    <a:pt x="49164" y="5400"/>
                  </a:lnTo>
                  <a:cubicBezTo>
                    <a:pt x="49164" y="3168"/>
                    <a:pt x="49164" y="68"/>
                    <a:pt x="46064" y="68"/>
                  </a:cubicBezTo>
                  <a:cubicBezTo>
                    <a:pt x="43088" y="68"/>
                    <a:pt x="43088" y="2920"/>
                    <a:pt x="43088" y="4780"/>
                  </a:cubicBezTo>
                  <a:lnTo>
                    <a:pt x="43088" y="42723"/>
                  </a:lnTo>
                  <a:lnTo>
                    <a:pt x="5270" y="42723"/>
                  </a:lnTo>
                  <a:cubicBezTo>
                    <a:pt x="3162" y="42723"/>
                    <a:pt x="310" y="42723"/>
                    <a:pt x="310" y="45822"/>
                  </a:cubicBezTo>
                  <a:cubicBezTo>
                    <a:pt x="310" y="48798"/>
                    <a:pt x="3286" y="48798"/>
                    <a:pt x="5270" y="48798"/>
                  </a:cubicBezTo>
                  <a:lnTo>
                    <a:pt x="43088" y="48798"/>
                  </a:lnTo>
                  <a:lnTo>
                    <a:pt x="43088" y="85377"/>
                  </a:lnTo>
                  <a:lnTo>
                    <a:pt x="5270" y="85377"/>
                  </a:lnTo>
                  <a:cubicBezTo>
                    <a:pt x="3162" y="85377"/>
                    <a:pt x="310" y="85377"/>
                    <a:pt x="310" y="88477"/>
                  </a:cubicBezTo>
                  <a:cubicBezTo>
                    <a:pt x="310" y="91453"/>
                    <a:pt x="3286" y="91453"/>
                    <a:pt x="5270" y="91453"/>
                  </a:cubicBezTo>
                  <a:lnTo>
                    <a:pt x="86858" y="91453"/>
                  </a:lnTo>
                  <a:cubicBezTo>
                    <a:pt x="88842" y="91453"/>
                    <a:pt x="91818" y="91453"/>
                    <a:pt x="91818" y="88477"/>
                  </a:cubicBezTo>
                  <a:cubicBezTo>
                    <a:pt x="91818" y="85377"/>
                    <a:pt x="88966" y="85377"/>
                    <a:pt x="86858" y="85377"/>
                  </a:cubicBezTo>
                  <a:lnTo>
                    <a:pt x="49164" y="85377"/>
                  </a:lnTo>
                  <a:lnTo>
                    <a:pt x="49164" y="4879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2" name="Rectangle 1111">
              <a:extLst>
                <a:ext uri="{FF2B5EF4-FFF2-40B4-BE49-F238E27FC236}">
                  <a16:creationId xmlns:a16="http://schemas.microsoft.com/office/drawing/2014/main" id="{04E8B3C5-FF4C-684A-D664-52DA48B2D7F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5590148" y="3242164"/>
              <a:ext cx="329239" cy="7085"/>
            </a:xfrm>
            <a:prstGeom prst="rect">
              <a:avLst/>
            </a:pr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3" name="Freeform 1112">
              <a:extLst>
                <a:ext uri="{FF2B5EF4-FFF2-40B4-BE49-F238E27FC236}">
                  <a16:creationId xmlns:a16="http://schemas.microsoft.com/office/drawing/2014/main" id="{51BE796F-8AD8-6343-470D-CD658361492C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663311" y="3284668"/>
              <a:ext cx="93173" cy="130726"/>
            </a:xfrm>
            <a:custGeom>
              <a:avLst/>
              <a:gdLst>
                <a:gd name="csX0" fmla="*/ 75230 w 93173"/>
                <a:gd name="csY0" fmla="*/ 66866 h 130726"/>
                <a:gd name="csX1" fmla="*/ 52380 w 93173"/>
                <a:gd name="csY1" fmla="*/ 45964 h 130726"/>
                <a:gd name="csX2" fmla="*/ 16244 w 93173"/>
                <a:gd name="csY2" fmla="*/ 62614 h 130726"/>
                <a:gd name="csX3" fmla="*/ 302 w 93173"/>
                <a:gd name="csY3" fmla="*/ 99281 h 130726"/>
                <a:gd name="csX4" fmla="*/ 32895 w 93173"/>
                <a:gd name="csY4" fmla="*/ 130812 h 130726"/>
                <a:gd name="csX5" fmla="*/ 93475 w 93173"/>
                <a:gd name="csY5" fmla="*/ 45964 h 130726"/>
                <a:gd name="csX6" fmla="*/ 55214 w 93173"/>
                <a:gd name="csY6" fmla="*/ 85 h 130726"/>
                <a:gd name="csX7" fmla="*/ 21381 w 93173"/>
                <a:gd name="csY7" fmla="*/ 28073 h 130726"/>
                <a:gd name="csX8" fmla="*/ 28112 w 93173"/>
                <a:gd name="csY8" fmla="*/ 34273 h 130726"/>
                <a:gd name="csX9" fmla="*/ 37677 w 93173"/>
                <a:gd name="csY9" fmla="*/ 24884 h 130726"/>
                <a:gd name="csX10" fmla="*/ 29352 w 93173"/>
                <a:gd name="csY10" fmla="*/ 18685 h 130726"/>
                <a:gd name="csX11" fmla="*/ 54859 w 93173"/>
                <a:gd name="csY11" fmla="*/ 4514 h 130726"/>
                <a:gd name="csX12" fmla="*/ 80190 w 93173"/>
                <a:gd name="csY12" fmla="*/ 36575 h 130726"/>
                <a:gd name="csX13" fmla="*/ 75407 w 93173"/>
                <a:gd name="csY13" fmla="*/ 66866 h 130726"/>
                <a:gd name="csX14" fmla="*/ 75230 w 93173"/>
                <a:gd name="csY14" fmla="*/ 66866 h 130726"/>
                <a:gd name="csX15" fmla="*/ 33426 w 93173"/>
                <a:gd name="csY15" fmla="*/ 125852 h 130726"/>
                <a:gd name="csX16" fmla="*/ 13941 w 93173"/>
                <a:gd name="csY16" fmla="*/ 105835 h 130726"/>
                <a:gd name="csX17" fmla="*/ 25632 w 93173"/>
                <a:gd name="csY17" fmla="*/ 65626 h 130726"/>
                <a:gd name="csX18" fmla="*/ 52380 w 93173"/>
                <a:gd name="csY18" fmla="*/ 49861 h 130726"/>
                <a:gd name="csX19" fmla="*/ 72042 w 93173"/>
                <a:gd name="csY19" fmla="*/ 73243 h 130726"/>
                <a:gd name="csX20" fmla="*/ 33426 w 93173"/>
                <a:gd name="csY20" fmla="*/ 125852 h 130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3173" h="130726">
                  <a:moveTo>
                    <a:pt x="75230" y="66866"/>
                  </a:moveTo>
                  <a:cubicBezTo>
                    <a:pt x="73459" y="55883"/>
                    <a:pt x="66196" y="45964"/>
                    <a:pt x="52380" y="45964"/>
                  </a:cubicBezTo>
                  <a:cubicBezTo>
                    <a:pt x="41574" y="45964"/>
                    <a:pt x="30060" y="48798"/>
                    <a:pt x="16244" y="62614"/>
                  </a:cubicBezTo>
                  <a:cubicBezTo>
                    <a:pt x="1542" y="77317"/>
                    <a:pt x="302" y="93790"/>
                    <a:pt x="302" y="99281"/>
                  </a:cubicBezTo>
                  <a:cubicBezTo>
                    <a:pt x="302" y="110264"/>
                    <a:pt x="8096" y="130812"/>
                    <a:pt x="32895" y="130812"/>
                  </a:cubicBezTo>
                  <a:cubicBezTo>
                    <a:pt x="75053" y="130812"/>
                    <a:pt x="93475" y="71294"/>
                    <a:pt x="93475" y="45964"/>
                  </a:cubicBezTo>
                  <a:cubicBezTo>
                    <a:pt x="93475" y="17799"/>
                    <a:pt x="77001" y="85"/>
                    <a:pt x="55214" y="85"/>
                  </a:cubicBezTo>
                  <a:cubicBezTo>
                    <a:pt x="29529" y="85"/>
                    <a:pt x="21381" y="23113"/>
                    <a:pt x="21381" y="28073"/>
                  </a:cubicBezTo>
                  <a:cubicBezTo>
                    <a:pt x="21381" y="30553"/>
                    <a:pt x="22798" y="34273"/>
                    <a:pt x="28112" y="34273"/>
                  </a:cubicBezTo>
                  <a:cubicBezTo>
                    <a:pt x="33957" y="34273"/>
                    <a:pt x="37677" y="28959"/>
                    <a:pt x="37677" y="24884"/>
                  </a:cubicBezTo>
                  <a:cubicBezTo>
                    <a:pt x="37677" y="18685"/>
                    <a:pt x="32186" y="18685"/>
                    <a:pt x="29352" y="18685"/>
                  </a:cubicBezTo>
                  <a:cubicBezTo>
                    <a:pt x="37146" y="5577"/>
                    <a:pt x="49723" y="4514"/>
                    <a:pt x="54859" y="4514"/>
                  </a:cubicBezTo>
                  <a:cubicBezTo>
                    <a:pt x="67790" y="4514"/>
                    <a:pt x="80190" y="13725"/>
                    <a:pt x="80190" y="36575"/>
                  </a:cubicBezTo>
                  <a:cubicBezTo>
                    <a:pt x="80190" y="43484"/>
                    <a:pt x="79127" y="52518"/>
                    <a:pt x="75407" y="66866"/>
                  </a:cubicBezTo>
                  <a:lnTo>
                    <a:pt x="75230" y="66866"/>
                  </a:lnTo>
                  <a:close/>
                  <a:moveTo>
                    <a:pt x="33426" y="125852"/>
                  </a:moveTo>
                  <a:cubicBezTo>
                    <a:pt x="13941" y="125852"/>
                    <a:pt x="13941" y="107607"/>
                    <a:pt x="13941" y="105835"/>
                  </a:cubicBezTo>
                  <a:cubicBezTo>
                    <a:pt x="13941" y="101053"/>
                    <a:pt x="18370" y="76254"/>
                    <a:pt x="25632" y="65626"/>
                  </a:cubicBezTo>
                  <a:cubicBezTo>
                    <a:pt x="32718" y="55529"/>
                    <a:pt x="41397" y="49861"/>
                    <a:pt x="52380" y="49861"/>
                  </a:cubicBezTo>
                  <a:cubicBezTo>
                    <a:pt x="71687" y="49861"/>
                    <a:pt x="72042" y="69700"/>
                    <a:pt x="72042" y="73243"/>
                  </a:cubicBezTo>
                  <a:cubicBezTo>
                    <a:pt x="72042" y="85996"/>
                    <a:pt x="60705" y="125852"/>
                    <a:pt x="33426" y="125852"/>
                  </a:cubicBez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Freeform 1113">
              <a:extLst>
                <a:ext uri="{FF2B5EF4-FFF2-40B4-BE49-F238E27FC236}">
                  <a16:creationId xmlns:a16="http://schemas.microsoft.com/office/drawing/2014/main" id="{FBAE9FE1-04E3-CA54-B646-E47E91473F9A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765245" y="3333203"/>
              <a:ext cx="81659" cy="114606"/>
            </a:xfrm>
            <a:custGeom>
              <a:avLst/>
              <a:gdLst>
                <a:gd name="csX0" fmla="*/ 81259 w 81659"/>
                <a:gd name="csY0" fmla="*/ 10891 h 114606"/>
                <a:gd name="csX1" fmla="*/ 81967 w 81659"/>
                <a:gd name="csY1" fmla="*/ 6817 h 114606"/>
                <a:gd name="csX2" fmla="*/ 76830 w 81659"/>
                <a:gd name="csY2" fmla="*/ 2034 h 114606"/>
                <a:gd name="csX3" fmla="*/ 70630 w 81659"/>
                <a:gd name="csY3" fmla="*/ 5754 h 114606"/>
                <a:gd name="csX4" fmla="*/ 68151 w 81659"/>
                <a:gd name="csY4" fmla="*/ 15319 h 114606"/>
                <a:gd name="csX5" fmla="*/ 64608 w 81659"/>
                <a:gd name="csY5" fmla="*/ 29490 h 114606"/>
                <a:gd name="csX6" fmla="*/ 56637 w 81659"/>
                <a:gd name="csY6" fmla="*/ 61374 h 114606"/>
                <a:gd name="csX7" fmla="*/ 36620 w 81659"/>
                <a:gd name="csY7" fmla="*/ 76431 h 114606"/>
                <a:gd name="csX8" fmla="*/ 25638 w 81659"/>
                <a:gd name="csY8" fmla="*/ 62083 h 114606"/>
                <a:gd name="csX9" fmla="*/ 34672 w 81659"/>
                <a:gd name="csY9" fmla="*/ 27364 h 114606"/>
                <a:gd name="csX10" fmla="*/ 38215 w 81659"/>
                <a:gd name="csY10" fmla="*/ 14611 h 114606"/>
                <a:gd name="csX11" fmla="*/ 23689 w 81659"/>
                <a:gd name="csY11" fmla="*/ 85 h 114606"/>
                <a:gd name="csX12" fmla="*/ 308 w 81659"/>
                <a:gd name="csY12" fmla="*/ 27364 h 114606"/>
                <a:gd name="csX13" fmla="*/ 2433 w 81659"/>
                <a:gd name="csY13" fmla="*/ 29136 h 114606"/>
                <a:gd name="csX14" fmla="*/ 5267 w 81659"/>
                <a:gd name="csY14" fmla="*/ 25947 h 114606"/>
                <a:gd name="csX15" fmla="*/ 23158 w 81659"/>
                <a:gd name="csY15" fmla="*/ 3982 h 114606"/>
                <a:gd name="csX16" fmla="*/ 27586 w 81659"/>
                <a:gd name="csY16" fmla="*/ 9651 h 114606"/>
                <a:gd name="csX17" fmla="*/ 24575 w 81659"/>
                <a:gd name="csY17" fmla="*/ 22050 h 114606"/>
                <a:gd name="csX18" fmla="*/ 14301 w 81659"/>
                <a:gd name="csY18" fmla="*/ 59249 h 114606"/>
                <a:gd name="csX19" fmla="*/ 35912 w 81659"/>
                <a:gd name="csY19" fmla="*/ 80328 h 114606"/>
                <a:gd name="csX20" fmla="*/ 53803 w 81659"/>
                <a:gd name="csY20" fmla="*/ 72357 h 114606"/>
                <a:gd name="csX21" fmla="*/ 42289 w 81659"/>
                <a:gd name="csY21" fmla="*/ 99636 h 114606"/>
                <a:gd name="csX22" fmla="*/ 22804 w 81659"/>
                <a:gd name="csY22" fmla="*/ 110795 h 114606"/>
                <a:gd name="csX23" fmla="*/ 9341 w 81659"/>
                <a:gd name="csY23" fmla="*/ 103356 h 114606"/>
                <a:gd name="csX24" fmla="*/ 16958 w 81659"/>
                <a:gd name="csY24" fmla="*/ 101230 h 114606"/>
                <a:gd name="csX25" fmla="*/ 20501 w 81659"/>
                <a:gd name="csY25" fmla="*/ 93967 h 114606"/>
                <a:gd name="csX26" fmla="*/ 13947 w 81659"/>
                <a:gd name="csY26" fmla="*/ 87768 h 114606"/>
                <a:gd name="csX27" fmla="*/ 4027 w 81659"/>
                <a:gd name="csY27" fmla="*/ 99281 h 114606"/>
                <a:gd name="csX28" fmla="*/ 22804 w 81659"/>
                <a:gd name="csY28" fmla="*/ 114692 h 114606"/>
                <a:gd name="csX29" fmla="*/ 64254 w 81659"/>
                <a:gd name="csY29" fmla="*/ 78557 h 114606"/>
                <a:gd name="csX30" fmla="*/ 81259 w 81659"/>
                <a:gd name="csY30" fmla="*/ 10891 h 1146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81659" h="114606">
                  <a:moveTo>
                    <a:pt x="81259" y="10891"/>
                  </a:moveTo>
                  <a:cubicBezTo>
                    <a:pt x="81967" y="8411"/>
                    <a:pt x="81967" y="8057"/>
                    <a:pt x="81967" y="6817"/>
                  </a:cubicBezTo>
                  <a:cubicBezTo>
                    <a:pt x="81967" y="3628"/>
                    <a:pt x="79487" y="2034"/>
                    <a:pt x="76830" y="2034"/>
                  </a:cubicBezTo>
                  <a:cubicBezTo>
                    <a:pt x="75059" y="2034"/>
                    <a:pt x="72225" y="3097"/>
                    <a:pt x="70630" y="5754"/>
                  </a:cubicBezTo>
                  <a:cubicBezTo>
                    <a:pt x="70276" y="6639"/>
                    <a:pt x="68859" y="12131"/>
                    <a:pt x="68151" y="15319"/>
                  </a:cubicBezTo>
                  <a:cubicBezTo>
                    <a:pt x="66911" y="19925"/>
                    <a:pt x="65671" y="24707"/>
                    <a:pt x="64608" y="29490"/>
                  </a:cubicBezTo>
                  <a:lnTo>
                    <a:pt x="56637" y="61374"/>
                  </a:lnTo>
                  <a:cubicBezTo>
                    <a:pt x="55928" y="64031"/>
                    <a:pt x="48311" y="76431"/>
                    <a:pt x="36620" y="76431"/>
                  </a:cubicBezTo>
                  <a:cubicBezTo>
                    <a:pt x="27586" y="76431"/>
                    <a:pt x="25638" y="68637"/>
                    <a:pt x="25638" y="62083"/>
                  </a:cubicBezTo>
                  <a:cubicBezTo>
                    <a:pt x="25638" y="53935"/>
                    <a:pt x="28649" y="42952"/>
                    <a:pt x="34672" y="27364"/>
                  </a:cubicBezTo>
                  <a:cubicBezTo>
                    <a:pt x="37506" y="20102"/>
                    <a:pt x="38215" y="18153"/>
                    <a:pt x="38215" y="14611"/>
                  </a:cubicBezTo>
                  <a:cubicBezTo>
                    <a:pt x="38215" y="6639"/>
                    <a:pt x="32546" y="85"/>
                    <a:pt x="23689" y="85"/>
                  </a:cubicBezTo>
                  <a:cubicBezTo>
                    <a:pt x="6862" y="85"/>
                    <a:pt x="308" y="25770"/>
                    <a:pt x="308" y="27364"/>
                  </a:cubicBezTo>
                  <a:cubicBezTo>
                    <a:pt x="308" y="29136"/>
                    <a:pt x="2079" y="29136"/>
                    <a:pt x="2433" y="29136"/>
                  </a:cubicBezTo>
                  <a:cubicBezTo>
                    <a:pt x="4205" y="29136"/>
                    <a:pt x="4382" y="28781"/>
                    <a:pt x="5267" y="25947"/>
                  </a:cubicBezTo>
                  <a:cubicBezTo>
                    <a:pt x="10050" y="9297"/>
                    <a:pt x="17135" y="3982"/>
                    <a:pt x="23158" y="3982"/>
                  </a:cubicBezTo>
                  <a:cubicBezTo>
                    <a:pt x="24575" y="3982"/>
                    <a:pt x="27586" y="3982"/>
                    <a:pt x="27586" y="9651"/>
                  </a:cubicBezTo>
                  <a:cubicBezTo>
                    <a:pt x="27586" y="14079"/>
                    <a:pt x="25815" y="18685"/>
                    <a:pt x="24575" y="22050"/>
                  </a:cubicBezTo>
                  <a:cubicBezTo>
                    <a:pt x="17490" y="40827"/>
                    <a:pt x="14301" y="50923"/>
                    <a:pt x="14301" y="59249"/>
                  </a:cubicBezTo>
                  <a:cubicBezTo>
                    <a:pt x="14301" y="75014"/>
                    <a:pt x="25461" y="80328"/>
                    <a:pt x="35912" y="80328"/>
                  </a:cubicBezTo>
                  <a:cubicBezTo>
                    <a:pt x="42820" y="80328"/>
                    <a:pt x="48843" y="77317"/>
                    <a:pt x="53803" y="72357"/>
                  </a:cubicBezTo>
                  <a:cubicBezTo>
                    <a:pt x="51500" y="81568"/>
                    <a:pt x="49374" y="90248"/>
                    <a:pt x="42289" y="99636"/>
                  </a:cubicBezTo>
                  <a:cubicBezTo>
                    <a:pt x="37683" y="105658"/>
                    <a:pt x="30952" y="110795"/>
                    <a:pt x="22804" y="110795"/>
                  </a:cubicBezTo>
                  <a:cubicBezTo>
                    <a:pt x="20324" y="110795"/>
                    <a:pt x="12353" y="110264"/>
                    <a:pt x="9341" y="103356"/>
                  </a:cubicBezTo>
                  <a:cubicBezTo>
                    <a:pt x="12176" y="103356"/>
                    <a:pt x="14478" y="103356"/>
                    <a:pt x="16958" y="101230"/>
                  </a:cubicBezTo>
                  <a:cubicBezTo>
                    <a:pt x="18730" y="99636"/>
                    <a:pt x="20501" y="97333"/>
                    <a:pt x="20501" y="93967"/>
                  </a:cubicBezTo>
                  <a:cubicBezTo>
                    <a:pt x="20501" y="88476"/>
                    <a:pt x="15718" y="87768"/>
                    <a:pt x="13947" y="87768"/>
                  </a:cubicBezTo>
                  <a:cubicBezTo>
                    <a:pt x="9873" y="87768"/>
                    <a:pt x="4027" y="90602"/>
                    <a:pt x="4027" y="99281"/>
                  </a:cubicBezTo>
                  <a:cubicBezTo>
                    <a:pt x="4027" y="108138"/>
                    <a:pt x="11821" y="114692"/>
                    <a:pt x="22804" y="114692"/>
                  </a:cubicBezTo>
                  <a:cubicBezTo>
                    <a:pt x="41049" y="114692"/>
                    <a:pt x="59294" y="98573"/>
                    <a:pt x="64254" y="78557"/>
                  </a:cubicBezTo>
                  <a:lnTo>
                    <a:pt x="81259" y="10891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0" name="Group 549">
            <a:extLst>
              <a:ext uri="{FF2B5EF4-FFF2-40B4-BE49-F238E27FC236}">
                <a16:creationId xmlns:a16="http://schemas.microsoft.com/office/drawing/2014/main" id="{607A27D5-2987-5929-3593-A98417361501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145914" y="1496033"/>
            <a:ext cx="1168254" cy="198394"/>
            <a:chOff x="6706446" y="5433992"/>
            <a:chExt cx="1332634" cy="226309"/>
          </a:xfrm>
        </p:grpSpPr>
        <p:sp>
          <p:nvSpPr>
            <p:cNvPr id="551" name="Freeform 550">
              <a:extLst>
                <a:ext uri="{FF2B5EF4-FFF2-40B4-BE49-F238E27FC236}">
                  <a16:creationId xmlns:a16="http://schemas.microsoft.com/office/drawing/2014/main" id="{B1FD01D9-47BD-D594-3AE6-302E2EB7223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706446" y="5512072"/>
              <a:ext cx="106281" cy="133003"/>
            </a:xfrm>
            <a:custGeom>
              <a:avLst/>
              <a:gdLst>
                <a:gd name="csX0" fmla="*/ 4733 w 106281"/>
                <a:gd name="csY0" fmla="*/ 38122 h 133003"/>
                <a:gd name="csX1" fmla="*/ 36921 w 106281"/>
                <a:gd name="csY1" fmla="*/ 14639 h 133003"/>
                <a:gd name="csX2" fmla="*/ 69716 w 106281"/>
                <a:gd name="csY2" fmla="*/ 66058 h 133003"/>
                <a:gd name="csX3" fmla="*/ 67287 w 106281"/>
                <a:gd name="csY3" fmla="*/ 85898 h 133003"/>
                <a:gd name="csX4" fmla="*/ 56760 w 106281"/>
                <a:gd name="csY4" fmla="*/ 129422 h 133003"/>
                <a:gd name="csX5" fmla="*/ 59392 w 106281"/>
                <a:gd name="csY5" fmla="*/ 133066 h 133003"/>
                <a:gd name="csX6" fmla="*/ 65870 w 106281"/>
                <a:gd name="csY6" fmla="*/ 120920 h 133003"/>
                <a:gd name="csX7" fmla="*/ 73360 w 106281"/>
                <a:gd name="csY7" fmla="*/ 86100 h 133003"/>
                <a:gd name="csX8" fmla="*/ 74980 w 106281"/>
                <a:gd name="csY8" fmla="*/ 78205 h 133003"/>
                <a:gd name="csX9" fmla="*/ 102512 w 106281"/>
                <a:gd name="csY9" fmla="*/ 12007 h 133003"/>
                <a:gd name="csX10" fmla="*/ 106358 w 106281"/>
                <a:gd name="csY10" fmla="*/ 4314 h 133003"/>
                <a:gd name="csX11" fmla="*/ 103929 w 106281"/>
                <a:gd name="csY11" fmla="*/ 2290 h 133003"/>
                <a:gd name="csX12" fmla="*/ 101500 w 106281"/>
                <a:gd name="csY12" fmla="*/ 3707 h 133003"/>
                <a:gd name="csX13" fmla="*/ 74777 w 106281"/>
                <a:gd name="csY13" fmla="*/ 63629 h 133003"/>
                <a:gd name="csX14" fmla="*/ 66477 w 106281"/>
                <a:gd name="csY14" fmla="*/ 22331 h 133003"/>
                <a:gd name="csX15" fmla="*/ 39553 w 106281"/>
                <a:gd name="csY15" fmla="*/ 63 h 133003"/>
                <a:gd name="csX16" fmla="*/ 77 w 106281"/>
                <a:gd name="csY16" fmla="*/ 37109 h 133003"/>
                <a:gd name="csX17" fmla="*/ 3923 w 106281"/>
                <a:gd name="csY17" fmla="*/ 39134 h 133003"/>
                <a:gd name="csX18" fmla="*/ 4733 w 106281"/>
                <a:gd name="csY18" fmla="*/ 38122 h 1330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6281" h="133003">
                  <a:moveTo>
                    <a:pt x="4733" y="38122"/>
                  </a:moveTo>
                  <a:cubicBezTo>
                    <a:pt x="12628" y="14841"/>
                    <a:pt x="34694" y="14639"/>
                    <a:pt x="36921" y="14639"/>
                  </a:cubicBezTo>
                  <a:cubicBezTo>
                    <a:pt x="67490" y="14639"/>
                    <a:pt x="69716" y="50066"/>
                    <a:pt x="69716" y="66058"/>
                  </a:cubicBezTo>
                  <a:cubicBezTo>
                    <a:pt x="69716" y="78407"/>
                    <a:pt x="68704" y="81849"/>
                    <a:pt x="67287" y="85898"/>
                  </a:cubicBezTo>
                  <a:cubicBezTo>
                    <a:pt x="62833" y="100676"/>
                    <a:pt x="56760" y="124159"/>
                    <a:pt x="56760" y="129422"/>
                  </a:cubicBezTo>
                  <a:cubicBezTo>
                    <a:pt x="56760" y="131649"/>
                    <a:pt x="57772" y="133066"/>
                    <a:pt x="59392" y="133066"/>
                  </a:cubicBezTo>
                  <a:cubicBezTo>
                    <a:pt x="62024" y="133066"/>
                    <a:pt x="63643" y="128613"/>
                    <a:pt x="65870" y="120920"/>
                  </a:cubicBezTo>
                  <a:cubicBezTo>
                    <a:pt x="70526" y="103915"/>
                    <a:pt x="72551" y="92376"/>
                    <a:pt x="73360" y="86100"/>
                  </a:cubicBezTo>
                  <a:cubicBezTo>
                    <a:pt x="73765" y="83468"/>
                    <a:pt x="74170" y="80837"/>
                    <a:pt x="74980" y="78205"/>
                  </a:cubicBezTo>
                  <a:cubicBezTo>
                    <a:pt x="81458" y="58163"/>
                    <a:pt x="94414" y="28000"/>
                    <a:pt x="102512" y="12007"/>
                  </a:cubicBezTo>
                  <a:cubicBezTo>
                    <a:pt x="103929" y="9577"/>
                    <a:pt x="106358" y="5124"/>
                    <a:pt x="106358" y="4314"/>
                  </a:cubicBezTo>
                  <a:cubicBezTo>
                    <a:pt x="106358" y="2290"/>
                    <a:pt x="104334" y="2290"/>
                    <a:pt x="103929" y="2290"/>
                  </a:cubicBezTo>
                  <a:cubicBezTo>
                    <a:pt x="103322" y="2290"/>
                    <a:pt x="102107" y="2290"/>
                    <a:pt x="101500" y="3707"/>
                  </a:cubicBezTo>
                  <a:cubicBezTo>
                    <a:pt x="90973" y="22939"/>
                    <a:pt x="82875" y="43183"/>
                    <a:pt x="74777" y="63629"/>
                  </a:cubicBezTo>
                  <a:cubicBezTo>
                    <a:pt x="74575" y="57354"/>
                    <a:pt x="74372" y="41968"/>
                    <a:pt x="66477" y="22331"/>
                  </a:cubicBezTo>
                  <a:cubicBezTo>
                    <a:pt x="61619" y="9982"/>
                    <a:pt x="53521" y="63"/>
                    <a:pt x="39553" y="63"/>
                  </a:cubicBezTo>
                  <a:cubicBezTo>
                    <a:pt x="14248" y="63"/>
                    <a:pt x="77" y="30834"/>
                    <a:pt x="77" y="37109"/>
                  </a:cubicBezTo>
                  <a:cubicBezTo>
                    <a:pt x="77" y="39134"/>
                    <a:pt x="1899" y="39134"/>
                    <a:pt x="3923" y="39134"/>
                  </a:cubicBezTo>
                  <a:lnTo>
                    <a:pt x="4733" y="3812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Freeform 551">
              <a:extLst>
                <a:ext uri="{FF2B5EF4-FFF2-40B4-BE49-F238E27FC236}">
                  <a16:creationId xmlns:a16="http://schemas.microsoft.com/office/drawing/2014/main" id="{B69D721A-BE35-9823-A671-3C864712BCA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829993" y="5449720"/>
              <a:ext cx="78749" cy="202440"/>
            </a:xfrm>
            <a:custGeom>
              <a:avLst/>
              <a:gdLst>
                <a:gd name="csX0" fmla="*/ 77820 w 78749"/>
                <a:gd name="csY0" fmla="*/ 7756 h 202440"/>
                <a:gd name="csX1" fmla="*/ 78832 w 78749"/>
                <a:gd name="csY1" fmla="*/ 4112 h 202440"/>
                <a:gd name="csX2" fmla="*/ 74783 w 78749"/>
                <a:gd name="csY2" fmla="*/ 63 h 202440"/>
                <a:gd name="csX3" fmla="*/ 71342 w 78749"/>
                <a:gd name="csY3" fmla="*/ 1885 h 202440"/>
                <a:gd name="csX4" fmla="*/ 1095 w 78749"/>
                <a:gd name="csY4" fmla="*/ 194811 h 202440"/>
                <a:gd name="csX5" fmla="*/ 82 w 78749"/>
                <a:gd name="csY5" fmla="*/ 198455 h 202440"/>
                <a:gd name="csX6" fmla="*/ 4131 w 78749"/>
                <a:gd name="csY6" fmla="*/ 202504 h 202440"/>
                <a:gd name="csX7" fmla="*/ 8585 w 78749"/>
                <a:gd name="csY7" fmla="*/ 197645 h 202440"/>
                <a:gd name="csX8" fmla="*/ 77820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20" y="7756"/>
                  </a:moveTo>
                  <a:cubicBezTo>
                    <a:pt x="78832" y="5124"/>
                    <a:pt x="78832" y="4314"/>
                    <a:pt x="78832" y="4112"/>
                  </a:cubicBezTo>
                  <a:cubicBezTo>
                    <a:pt x="78832" y="1885"/>
                    <a:pt x="77010" y="63"/>
                    <a:pt x="74783" y="63"/>
                  </a:cubicBezTo>
                  <a:cubicBezTo>
                    <a:pt x="73366" y="63"/>
                    <a:pt x="71949" y="670"/>
                    <a:pt x="71342" y="1885"/>
                  </a:cubicBezTo>
                  <a:lnTo>
                    <a:pt x="1095" y="194811"/>
                  </a:lnTo>
                  <a:cubicBezTo>
                    <a:pt x="82" y="197443"/>
                    <a:pt x="82" y="198252"/>
                    <a:pt x="82" y="198455"/>
                  </a:cubicBezTo>
                  <a:cubicBezTo>
                    <a:pt x="82" y="200682"/>
                    <a:pt x="1904" y="202504"/>
                    <a:pt x="4131" y="202504"/>
                  </a:cubicBezTo>
                  <a:cubicBezTo>
                    <a:pt x="6763" y="202504"/>
                    <a:pt x="7370" y="201087"/>
                    <a:pt x="8585" y="197645"/>
                  </a:cubicBezTo>
                  <a:lnTo>
                    <a:pt x="77820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" name="Freeform 552">
              <a:extLst>
                <a:ext uri="{FF2B5EF4-FFF2-40B4-BE49-F238E27FC236}">
                  <a16:creationId xmlns:a16="http://schemas.microsoft.com/office/drawing/2014/main" id="{7CACD44D-6622-B253-F3A1-8A2A22589183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922508" y="5512072"/>
              <a:ext cx="120047" cy="91705"/>
            </a:xfrm>
            <a:custGeom>
              <a:avLst/>
              <a:gdLst>
                <a:gd name="csX0" fmla="*/ 120135 w 120047"/>
                <a:gd name="csY0" fmla="*/ 14234 h 91705"/>
                <a:gd name="csX1" fmla="*/ 112037 w 120047"/>
                <a:gd name="csY1" fmla="*/ 63 h 91705"/>
                <a:gd name="csX2" fmla="*/ 101308 w 120047"/>
                <a:gd name="csY2" fmla="*/ 9577 h 91705"/>
                <a:gd name="csX3" fmla="*/ 104344 w 120047"/>
                <a:gd name="csY3" fmla="*/ 15651 h 91705"/>
                <a:gd name="csX4" fmla="*/ 111430 w 120047"/>
                <a:gd name="csY4" fmla="*/ 32656 h 91705"/>
                <a:gd name="csX5" fmla="*/ 101308 w 120047"/>
                <a:gd name="csY5" fmla="*/ 61605 h 91705"/>
                <a:gd name="csX6" fmla="*/ 78230 w 120047"/>
                <a:gd name="csY6" fmla="*/ 77193 h 91705"/>
                <a:gd name="csX7" fmla="*/ 58593 w 120047"/>
                <a:gd name="csY7" fmla="*/ 58973 h 91705"/>
                <a:gd name="csX8" fmla="*/ 65476 w 120047"/>
                <a:gd name="csY8" fmla="*/ 35085 h 91705"/>
                <a:gd name="csX9" fmla="*/ 61832 w 120047"/>
                <a:gd name="csY9" fmla="*/ 30631 h 91705"/>
                <a:gd name="csX10" fmla="*/ 56366 w 120047"/>
                <a:gd name="csY10" fmla="*/ 34073 h 91705"/>
                <a:gd name="csX11" fmla="*/ 51710 w 120047"/>
                <a:gd name="csY11" fmla="*/ 58568 h 91705"/>
                <a:gd name="csX12" fmla="*/ 24178 w 120047"/>
                <a:gd name="csY12" fmla="*/ 77193 h 91705"/>
                <a:gd name="csX13" fmla="*/ 6566 w 120047"/>
                <a:gd name="csY13" fmla="*/ 53912 h 91705"/>
                <a:gd name="csX14" fmla="*/ 27214 w 120047"/>
                <a:gd name="csY14" fmla="*/ 4719 h 91705"/>
                <a:gd name="csX15" fmla="*/ 23368 w 120047"/>
                <a:gd name="csY15" fmla="*/ 873 h 91705"/>
                <a:gd name="csX16" fmla="*/ 18105 w 120047"/>
                <a:gd name="csY16" fmla="*/ 5326 h 91705"/>
                <a:gd name="csX17" fmla="*/ 87 w 120047"/>
                <a:gd name="csY17" fmla="*/ 62819 h 91705"/>
                <a:gd name="csX18" fmla="*/ 21344 w 120047"/>
                <a:gd name="csY18" fmla="*/ 91768 h 91705"/>
                <a:gd name="csX19" fmla="*/ 52520 w 120047"/>
                <a:gd name="csY19" fmla="*/ 70512 h 91705"/>
                <a:gd name="csX20" fmla="*/ 74788 w 120047"/>
                <a:gd name="csY20" fmla="*/ 91768 h 91705"/>
                <a:gd name="csX21" fmla="*/ 107584 w 120047"/>
                <a:gd name="csY21" fmla="*/ 64237 h 91705"/>
                <a:gd name="csX22" fmla="*/ 120135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35" y="14234"/>
                  </a:moveTo>
                  <a:cubicBezTo>
                    <a:pt x="120135" y="5124"/>
                    <a:pt x="116491" y="63"/>
                    <a:pt x="112037" y="63"/>
                  </a:cubicBezTo>
                  <a:cubicBezTo>
                    <a:pt x="106774" y="63"/>
                    <a:pt x="101308" y="4921"/>
                    <a:pt x="101308" y="9577"/>
                  </a:cubicBezTo>
                  <a:cubicBezTo>
                    <a:pt x="101308" y="11602"/>
                    <a:pt x="102320" y="13829"/>
                    <a:pt x="104344" y="15651"/>
                  </a:cubicBezTo>
                  <a:cubicBezTo>
                    <a:pt x="107786" y="18687"/>
                    <a:pt x="111430" y="24153"/>
                    <a:pt x="111430" y="32656"/>
                  </a:cubicBezTo>
                  <a:cubicBezTo>
                    <a:pt x="111430" y="40753"/>
                    <a:pt x="107584" y="52293"/>
                    <a:pt x="101308" y="61605"/>
                  </a:cubicBezTo>
                  <a:cubicBezTo>
                    <a:pt x="95235" y="70310"/>
                    <a:pt x="87744" y="77193"/>
                    <a:pt x="78230" y="77193"/>
                  </a:cubicBezTo>
                  <a:cubicBezTo>
                    <a:pt x="66690" y="77193"/>
                    <a:pt x="60415" y="69905"/>
                    <a:pt x="58593" y="58973"/>
                  </a:cubicBezTo>
                  <a:cubicBezTo>
                    <a:pt x="60820" y="53710"/>
                    <a:pt x="65476" y="40753"/>
                    <a:pt x="65476" y="35085"/>
                  </a:cubicBezTo>
                  <a:cubicBezTo>
                    <a:pt x="65476" y="32656"/>
                    <a:pt x="64464" y="30631"/>
                    <a:pt x="61832" y="30631"/>
                  </a:cubicBezTo>
                  <a:cubicBezTo>
                    <a:pt x="60212" y="30631"/>
                    <a:pt x="57985" y="31036"/>
                    <a:pt x="56366" y="34073"/>
                  </a:cubicBezTo>
                  <a:cubicBezTo>
                    <a:pt x="54139" y="38122"/>
                    <a:pt x="51710" y="51280"/>
                    <a:pt x="51710" y="58568"/>
                  </a:cubicBezTo>
                  <a:cubicBezTo>
                    <a:pt x="45029" y="68083"/>
                    <a:pt x="36932" y="77193"/>
                    <a:pt x="24178" y="77193"/>
                  </a:cubicBezTo>
                  <a:cubicBezTo>
                    <a:pt x="10817" y="77193"/>
                    <a:pt x="6566" y="65249"/>
                    <a:pt x="6566" y="53912"/>
                  </a:cubicBezTo>
                  <a:cubicBezTo>
                    <a:pt x="6566" y="28607"/>
                    <a:pt x="27214" y="7351"/>
                    <a:pt x="27214" y="4719"/>
                  </a:cubicBezTo>
                  <a:cubicBezTo>
                    <a:pt x="27214" y="2492"/>
                    <a:pt x="25595" y="873"/>
                    <a:pt x="23368" y="873"/>
                  </a:cubicBezTo>
                  <a:cubicBezTo>
                    <a:pt x="20736" y="873"/>
                    <a:pt x="19319" y="3504"/>
                    <a:pt x="18105" y="5326"/>
                  </a:cubicBezTo>
                  <a:cubicBezTo>
                    <a:pt x="7780" y="20307"/>
                    <a:pt x="87" y="44397"/>
                    <a:pt x="87" y="62819"/>
                  </a:cubicBezTo>
                  <a:cubicBezTo>
                    <a:pt x="87" y="76788"/>
                    <a:pt x="4744" y="91768"/>
                    <a:pt x="21344" y="91768"/>
                  </a:cubicBezTo>
                  <a:cubicBezTo>
                    <a:pt x="35717" y="91768"/>
                    <a:pt x="45232" y="81646"/>
                    <a:pt x="52520" y="70512"/>
                  </a:cubicBezTo>
                  <a:cubicBezTo>
                    <a:pt x="54342" y="82254"/>
                    <a:pt x="62237" y="91768"/>
                    <a:pt x="74788" y="91768"/>
                  </a:cubicBezTo>
                  <a:cubicBezTo>
                    <a:pt x="90578" y="91768"/>
                    <a:pt x="100296" y="79420"/>
                    <a:pt x="107584" y="64237"/>
                  </a:cubicBezTo>
                  <a:cubicBezTo>
                    <a:pt x="112442" y="54317"/>
                    <a:pt x="120135" y="26785"/>
                    <a:pt x="120135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4" name="Freeform 553">
              <a:extLst>
                <a:ext uri="{FF2B5EF4-FFF2-40B4-BE49-F238E27FC236}">
                  <a16:creationId xmlns:a16="http://schemas.microsoft.com/office/drawing/2014/main" id="{2280C947-086A-39C5-CEC7-2ADE0D25453A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055442" y="5533571"/>
              <a:ext cx="57391" cy="99762"/>
            </a:xfrm>
            <a:custGeom>
              <a:avLst/>
              <a:gdLst>
                <a:gd name="csX0" fmla="*/ 28152 w 57391"/>
                <a:gd name="csY0" fmla="*/ 4316 h 99762"/>
                <a:gd name="csX1" fmla="*/ 28719 w 57391"/>
                <a:gd name="csY1" fmla="*/ 2048 h 99762"/>
                <a:gd name="csX2" fmla="*/ 26451 w 57391"/>
                <a:gd name="csY2" fmla="*/ 64 h 99762"/>
                <a:gd name="csX3" fmla="*/ 8313 w 57391"/>
                <a:gd name="csY3" fmla="*/ 1481 h 99762"/>
                <a:gd name="csX4" fmla="*/ 5195 w 57391"/>
                <a:gd name="csY4" fmla="*/ 4741 h 99762"/>
                <a:gd name="csX5" fmla="*/ 8880 w 57391"/>
                <a:gd name="csY5" fmla="*/ 6725 h 99762"/>
                <a:gd name="csX6" fmla="*/ 15682 w 57391"/>
                <a:gd name="csY6" fmla="*/ 8850 h 99762"/>
                <a:gd name="csX7" fmla="*/ 13414 w 57391"/>
                <a:gd name="csY7" fmla="*/ 18770 h 99762"/>
                <a:gd name="csX8" fmla="*/ 10155 w 57391"/>
                <a:gd name="csY8" fmla="*/ 31807 h 99762"/>
                <a:gd name="csX9" fmla="*/ 802 w 57391"/>
                <a:gd name="csY9" fmla="*/ 69501 h 99762"/>
                <a:gd name="csX10" fmla="*/ 94 w 57391"/>
                <a:gd name="csY10" fmla="*/ 76445 h 99762"/>
                <a:gd name="csX11" fmla="*/ 20925 w 57391"/>
                <a:gd name="csY11" fmla="*/ 99827 h 99762"/>
                <a:gd name="csX12" fmla="*/ 57486 w 57391"/>
                <a:gd name="csY12" fmla="*/ 59582 h 99762"/>
                <a:gd name="csX13" fmla="*/ 36229 w 57391"/>
                <a:gd name="csY13" fmla="*/ 35917 h 99762"/>
                <a:gd name="csX14" fmla="*/ 18374 w 57391"/>
                <a:gd name="csY14" fmla="*/ 43711 h 99762"/>
                <a:gd name="csX15" fmla="*/ 28152 w 57391"/>
                <a:gd name="csY15" fmla="*/ 4316 h 99762"/>
                <a:gd name="csX16" fmla="*/ 21066 w 57391"/>
                <a:gd name="csY16" fmla="*/ 95859 h 99762"/>
                <a:gd name="csX17" fmla="*/ 10155 w 57391"/>
                <a:gd name="csY17" fmla="*/ 81405 h 99762"/>
                <a:gd name="csX18" fmla="*/ 15398 w 57391"/>
                <a:gd name="csY18" fmla="*/ 55331 h 99762"/>
                <a:gd name="csX19" fmla="*/ 18941 w 57391"/>
                <a:gd name="csY19" fmla="*/ 49237 h 99762"/>
                <a:gd name="csX20" fmla="*/ 35804 w 57391"/>
                <a:gd name="csY20" fmla="*/ 39884 h 99762"/>
                <a:gd name="csX21" fmla="*/ 46149 w 57391"/>
                <a:gd name="csY21" fmla="*/ 53630 h 99762"/>
                <a:gd name="csX22" fmla="*/ 38780 w 57391"/>
                <a:gd name="csY22" fmla="*/ 82114 h 99762"/>
                <a:gd name="csX23" fmla="*/ 21066 w 57391"/>
                <a:gd name="csY23" fmla="*/ 95859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52" y="4316"/>
                  </a:moveTo>
                  <a:cubicBezTo>
                    <a:pt x="28294" y="4032"/>
                    <a:pt x="28719" y="2190"/>
                    <a:pt x="28719" y="2048"/>
                  </a:cubicBezTo>
                  <a:cubicBezTo>
                    <a:pt x="28719" y="1340"/>
                    <a:pt x="28152" y="64"/>
                    <a:pt x="26451" y="64"/>
                  </a:cubicBezTo>
                  <a:cubicBezTo>
                    <a:pt x="23617" y="64"/>
                    <a:pt x="11855" y="1198"/>
                    <a:pt x="8313" y="1481"/>
                  </a:cubicBezTo>
                  <a:cubicBezTo>
                    <a:pt x="7179" y="1623"/>
                    <a:pt x="5195" y="1765"/>
                    <a:pt x="5195" y="4741"/>
                  </a:cubicBezTo>
                  <a:cubicBezTo>
                    <a:pt x="5195" y="6725"/>
                    <a:pt x="7179" y="6725"/>
                    <a:pt x="8880" y="6725"/>
                  </a:cubicBezTo>
                  <a:cubicBezTo>
                    <a:pt x="15682" y="6725"/>
                    <a:pt x="15682" y="7717"/>
                    <a:pt x="15682" y="8850"/>
                  </a:cubicBezTo>
                  <a:cubicBezTo>
                    <a:pt x="15682" y="9842"/>
                    <a:pt x="14264" y="15511"/>
                    <a:pt x="13414" y="18770"/>
                  </a:cubicBezTo>
                  <a:lnTo>
                    <a:pt x="10155" y="31807"/>
                  </a:lnTo>
                  <a:cubicBezTo>
                    <a:pt x="8880" y="36625"/>
                    <a:pt x="1086" y="67659"/>
                    <a:pt x="802" y="69501"/>
                  </a:cubicBezTo>
                  <a:cubicBezTo>
                    <a:pt x="94" y="72902"/>
                    <a:pt x="94" y="74745"/>
                    <a:pt x="94" y="76445"/>
                  </a:cubicBezTo>
                  <a:cubicBezTo>
                    <a:pt x="94" y="90758"/>
                    <a:pt x="9163" y="99827"/>
                    <a:pt x="20925" y="99827"/>
                  </a:cubicBezTo>
                  <a:cubicBezTo>
                    <a:pt x="38638" y="99827"/>
                    <a:pt x="57486" y="80555"/>
                    <a:pt x="57486" y="59582"/>
                  </a:cubicBezTo>
                  <a:cubicBezTo>
                    <a:pt x="57486" y="43002"/>
                    <a:pt x="46007" y="35917"/>
                    <a:pt x="36229" y="35917"/>
                  </a:cubicBezTo>
                  <a:cubicBezTo>
                    <a:pt x="28860" y="35917"/>
                    <a:pt x="22625" y="40026"/>
                    <a:pt x="18374" y="43711"/>
                  </a:cubicBezTo>
                  <a:lnTo>
                    <a:pt x="28152" y="4316"/>
                  </a:lnTo>
                  <a:close/>
                  <a:moveTo>
                    <a:pt x="21066" y="95859"/>
                  </a:moveTo>
                  <a:cubicBezTo>
                    <a:pt x="14123" y="95859"/>
                    <a:pt x="10155" y="89766"/>
                    <a:pt x="10155" y="81405"/>
                  </a:cubicBezTo>
                  <a:cubicBezTo>
                    <a:pt x="10155" y="76162"/>
                    <a:pt x="11430" y="71344"/>
                    <a:pt x="15398" y="55331"/>
                  </a:cubicBezTo>
                  <a:cubicBezTo>
                    <a:pt x="16248" y="52638"/>
                    <a:pt x="16248" y="52355"/>
                    <a:pt x="18941" y="49237"/>
                  </a:cubicBezTo>
                  <a:cubicBezTo>
                    <a:pt x="24326" y="43002"/>
                    <a:pt x="30703" y="39884"/>
                    <a:pt x="35804" y="39884"/>
                  </a:cubicBezTo>
                  <a:cubicBezTo>
                    <a:pt x="41331" y="39884"/>
                    <a:pt x="46149" y="43994"/>
                    <a:pt x="46149" y="53630"/>
                  </a:cubicBezTo>
                  <a:cubicBezTo>
                    <a:pt x="46149" y="59440"/>
                    <a:pt x="43031" y="73894"/>
                    <a:pt x="38780" y="82114"/>
                  </a:cubicBezTo>
                  <a:cubicBezTo>
                    <a:pt x="35379" y="89057"/>
                    <a:pt x="28294" y="95859"/>
                    <a:pt x="21066" y="95859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5" name="Freeform 554">
              <a:extLst>
                <a:ext uri="{FF2B5EF4-FFF2-40B4-BE49-F238E27FC236}">
                  <a16:creationId xmlns:a16="http://schemas.microsoft.com/office/drawing/2014/main" id="{528DCB48-D830-BF62-9C40-E7847B30AC67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194769" y="5486969"/>
              <a:ext cx="179969" cy="127942"/>
            </a:xfrm>
            <a:custGeom>
              <a:avLst/>
              <a:gdLst>
                <a:gd name="csX0" fmla="*/ 114277 w 179969"/>
                <a:gd name="csY0" fmla="*/ 8565 h 127942"/>
                <a:gd name="csX1" fmla="*/ 118326 w 179969"/>
                <a:gd name="csY1" fmla="*/ 4112 h 127942"/>
                <a:gd name="csX2" fmla="*/ 114277 w 179969"/>
                <a:gd name="csY2" fmla="*/ 63 h 127942"/>
                <a:gd name="csX3" fmla="*/ 110633 w 179969"/>
                <a:gd name="csY3" fmla="*/ 1277 h 127942"/>
                <a:gd name="csX4" fmla="*/ 3947 w 179969"/>
                <a:gd name="csY4" fmla="*/ 59580 h 127942"/>
                <a:gd name="csX5" fmla="*/ 100 w 179969"/>
                <a:gd name="csY5" fmla="*/ 64034 h 127942"/>
                <a:gd name="csX6" fmla="*/ 3947 w 179969"/>
                <a:gd name="csY6" fmla="*/ 68488 h 127942"/>
                <a:gd name="csX7" fmla="*/ 110431 w 179969"/>
                <a:gd name="csY7" fmla="*/ 126588 h 127942"/>
                <a:gd name="csX8" fmla="*/ 114277 w 179969"/>
                <a:gd name="csY8" fmla="*/ 128005 h 127942"/>
                <a:gd name="csX9" fmla="*/ 118326 w 179969"/>
                <a:gd name="csY9" fmla="*/ 123957 h 127942"/>
                <a:gd name="csX10" fmla="*/ 114277 w 179969"/>
                <a:gd name="csY10" fmla="*/ 119503 h 127942"/>
                <a:gd name="csX11" fmla="*/ 12652 w 179969"/>
                <a:gd name="csY11" fmla="*/ 64034 h 127942"/>
                <a:gd name="csX12" fmla="*/ 114277 w 179969"/>
                <a:gd name="csY12" fmla="*/ 8565 h 127942"/>
                <a:gd name="csX13" fmla="*/ 176021 w 179969"/>
                <a:gd name="csY13" fmla="*/ 8565 h 127942"/>
                <a:gd name="csX14" fmla="*/ 180070 w 179969"/>
                <a:gd name="csY14" fmla="*/ 4112 h 127942"/>
                <a:gd name="csX15" fmla="*/ 176021 w 179969"/>
                <a:gd name="csY15" fmla="*/ 63 h 127942"/>
                <a:gd name="csX16" fmla="*/ 172378 w 179969"/>
                <a:gd name="csY16" fmla="*/ 1277 h 127942"/>
                <a:gd name="csX17" fmla="*/ 65691 w 179969"/>
                <a:gd name="csY17" fmla="*/ 59580 h 127942"/>
                <a:gd name="csX18" fmla="*/ 61845 w 179969"/>
                <a:gd name="csY18" fmla="*/ 64034 h 127942"/>
                <a:gd name="csX19" fmla="*/ 65691 w 179969"/>
                <a:gd name="csY19" fmla="*/ 68488 h 127942"/>
                <a:gd name="csX20" fmla="*/ 172175 w 179969"/>
                <a:gd name="csY20" fmla="*/ 126588 h 127942"/>
                <a:gd name="csX21" fmla="*/ 176021 w 179969"/>
                <a:gd name="csY21" fmla="*/ 128005 h 127942"/>
                <a:gd name="csX22" fmla="*/ 180070 w 179969"/>
                <a:gd name="csY22" fmla="*/ 123957 h 127942"/>
                <a:gd name="csX23" fmla="*/ 176021 w 179969"/>
                <a:gd name="csY23" fmla="*/ 119503 h 127942"/>
                <a:gd name="csX24" fmla="*/ 74396 w 179969"/>
                <a:gd name="csY24" fmla="*/ 64034 h 127942"/>
                <a:gd name="csX25" fmla="*/ 176021 w 179969"/>
                <a:gd name="csY25" fmla="*/ 8565 h 1279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79969" h="127942">
                  <a:moveTo>
                    <a:pt x="114277" y="8565"/>
                  </a:moveTo>
                  <a:cubicBezTo>
                    <a:pt x="116706" y="7148"/>
                    <a:pt x="118326" y="6338"/>
                    <a:pt x="118326" y="4112"/>
                  </a:cubicBezTo>
                  <a:cubicBezTo>
                    <a:pt x="118326" y="1277"/>
                    <a:pt x="116099" y="63"/>
                    <a:pt x="114277" y="63"/>
                  </a:cubicBezTo>
                  <a:cubicBezTo>
                    <a:pt x="112860" y="63"/>
                    <a:pt x="111443" y="873"/>
                    <a:pt x="110633" y="1277"/>
                  </a:cubicBezTo>
                  <a:lnTo>
                    <a:pt x="3947" y="59580"/>
                  </a:lnTo>
                  <a:cubicBezTo>
                    <a:pt x="1517" y="60997"/>
                    <a:pt x="100" y="61605"/>
                    <a:pt x="100" y="64034"/>
                  </a:cubicBezTo>
                  <a:cubicBezTo>
                    <a:pt x="100" y="66463"/>
                    <a:pt x="1517" y="67071"/>
                    <a:pt x="3947" y="68488"/>
                  </a:cubicBezTo>
                  <a:lnTo>
                    <a:pt x="110431" y="126588"/>
                  </a:lnTo>
                  <a:cubicBezTo>
                    <a:pt x="112860" y="128005"/>
                    <a:pt x="113467" y="128005"/>
                    <a:pt x="114277" y="128005"/>
                  </a:cubicBezTo>
                  <a:cubicBezTo>
                    <a:pt x="116909" y="128005"/>
                    <a:pt x="118326" y="125981"/>
                    <a:pt x="118326" y="123957"/>
                  </a:cubicBezTo>
                  <a:cubicBezTo>
                    <a:pt x="118326" y="121730"/>
                    <a:pt x="116706" y="120920"/>
                    <a:pt x="114277" y="119503"/>
                  </a:cubicBezTo>
                  <a:lnTo>
                    <a:pt x="12652" y="64034"/>
                  </a:lnTo>
                  <a:lnTo>
                    <a:pt x="114277" y="8565"/>
                  </a:lnTo>
                  <a:close/>
                  <a:moveTo>
                    <a:pt x="176021" y="8565"/>
                  </a:moveTo>
                  <a:cubicBezTo>
                    <a:pt x="178451" y="7148"/>
                    <a:pt x="180070" y="6338"/>
                    <a:pt x="180070" y="4112"/>
                  </a:cubicBezTo>
                  <a:cubicBezTo>
                    <a:pt x="180070" y="1277"/>
                    <a:pt x="177843" y="63"/>
                    <a:pt x="176021" y="63"/>
                  </a:cubicBezTo>
                  <a:cubicBezTo>
                    <a:pt x="174604" y="63"/>
                    <a:pt x="173187" y="873"/>
                    <a:pt x="172378" y="1277"/>
                  </a:cubicBezTo>
                  <a:lnTo>
                    <a:pt x="65691" y="59580"/>
                  </a:lnTo>
                  <a:cubicBezTo>
                    <a:pt x="63262" y="60997"/>
                    <a:pt x="61845" y="61605"/>
                    <a:pt x="61845" y="64034"/>
                  </a:cubicBezTo>
                  <a:cubicBezTo>
                    <a:pt x="61845" y="66463"/>
                    <a:pt x="63262" y="67071"/>
                    <a:pt x="65691" y="68488"/>
                  </a:cubicBezTo>
                  <a:lnTo>
                    <a:pt x="172175" y="126588"/>
                  </a:lnTo>
                  <a:cubicBezTo>
                    <a:pt x="174604" y="128005"/>
                    <a:pt x="175212" y="128005"/>
                    <a:pt x="176021" y="128005"/>
                  </a:cubicBezTo>
                  <a:cubicBezTo>
                    <a:pt x="178653" y="128005"/>
                    <a:pt x="180070" y="125981"/>
                    <a:pt x="180070" y="123957"/>
                  </a:cubicBezTo>
                  <a:cubicBezTo>
                    <a:pt x="180070" y="121730"/>
                    <a:pt x="178451" y="120920"/>
                    <a:pt x="176021" y="119503"/>
                  </a:cubicBezTo>
                  <a:lnTo>
                    <a:pt x="74396" y="64034"/>
                  </a:lnTo>
                  <a:lnTo>
                    <a:pt x="176021" y="8565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6" name="Freeform 555">
              <a:extLst>
                <a:ext uri="{FF2B5EF4-FFF2-40B4-BE49-F238E27FC236}">
                  <a16:creationId xmlns:a16="http://schemas.microsoft.com/office/drawing/2014/main" id="{EF158478-41A9-EF69-C1EF-093A11E1756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453038" y="5512072"/>
              <a:ext cx="95349" cy="89478"/>
            </a:xfrm>
            <a:custGeom>
              <a:avLst/>
              <a:gdLst>
                <a:gd name="csX0" fmla="*/ 34730 w 95349"/>
                <a:gd name="csY0" fmla="*/ 2290 h 89478"/>
                <a:gd name="csX1" fmla="*/ 32099 w 95349"/>
                <a:gd name="csY1" fmla="*/ 63 h 89478"/>
                <a:gd name="csX2" fmla="*/ 7401 w 95349"/>
                <a:gd name="csY2" fmla="*/ 2087 h 89478"/>
                <a:gd name="csX3" fmla="*/ 3555 w 95349"/>
                <a:gd name="csY3" fmla="*/ 6136 h 89478"/>
                <a:gd name="csX4" fmla="*/ 8413 w 95349"/>
                <a:gd name="csY4" fmla="*/ 8565 h 89478"/>
                <a:gd name="csX5" fmla="*/ 18535 w 95349"/>
                <a:gd name="csY5" fmla="*/ 12007 h 89478"/>
                <a:gd name="csX6" fmla="*/ 14689 w 95349"/>
                <a:gd name="csY6" fmla="*/ 28404 h 89478"/>
                <a:gd name="csX7" fmla="*/ 2340 w 95349"/>
                <a:gd name="csY7" fmla="*/ 78003 h 89478"/>
                <a:gd name="csX8" fmla="*/ 113 w 95349"/>
                <a:gd name="csY8" fmla="*/ 87112 h 89478"/>
                <a:gd name="csX9" fmla="*/ 3352 w 95349"/>
                <a:gd name="csY9" fmla="*/ 89542 h 89478"/>
                <a:gd name="csX10" fmla="*/ 6186 w 95349"/>
                <a:gd name="csY10" fmla="*/ 89542 h 89478"/>
                <a:gd name="csX11" fmla="*/ 63275 w 95349"/>
                <a:gd name="csY11" fmla="*/ 59783 h 89478"/>
                <a:gd name="csX12" fmla="*/ 95463 w 95349"/>
                <a:gd name="csY12" fmla="*/ 5529 h 89478"/>
                <a:gd name="csX13" fmla="*/ 89592 w 95349"/>
                <a:gd name="csY13" fmla="*/ 63 h 89478"/>
                <a:gd name="csX14" fmla="*/ 81697 w 95349"/>
                <a:gd name="csY14" fmla="*/ 6743 h 89478"/>
                <a:gd name="csX15" fmla="*/ 14891 w 95349"/>
                <a:gd name="csY15" fmla="*/ 82861 h 89478"/>
                <a:gd name="csX16" fmla="*/ 34730 w 95349"/>
                <a:gd name="csY16" fmla="*/ 2290 h 89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95349" h="89478">
                  <a:moveTo>
                    <a:pt x="34730" y="2290"/>
                  </a:moveTo>
                  <a:cubicBezTo>
                    <a:pt x="34730" y="2087"/>
                    <a:pt x="34730" y="63"/>
                    <a:pt x="32099" y="63"/>
                  </a:cubicBezTo>
                  <a:cubicBezTo>
                    <a:pt x="27443" y="63"/>
                    <a:pt x="12664" y="1682"/>
                    <a:pt x="7401" y="2087"/>
                  </a:cubicBezTo>
                  <a:cubicBezTo>
                    <a:pt x="5781" y="2290"/>
                    <a:pt x="3555" y="2492"/>
                    <a:pt x="3555" y="6136"/>
                  </a:cubicBezTo>
                  <a:cubicBezTo>
                    <a:pt x="3555" y="8565"/>
                    <a:pt x="5377" y="8565"/>
                    <a:pt x="8413" y="8565"/>
                  </a:cubicBezTo>
                  <a:cubicBezTo>
                    <a:pt x="18130" y="8565"/>
                    <a:pt x="18535" y="9982"/>
                    <a:pt x="18535" y="12007"/>
                  </a:cubicBezTo>
                  <a:cubicBezTo>
                    <a:pt x="18535" y="13424"/>
                    <a:pt x="16106" y="22939"/>
                    <a:pt x="14689" y="28404"/>
                  </a:cubicBezTo>
                  <a:lnTo>
                    <a:pt x="2340" y="78003"/>
                  </a:lnTo>
                  <a:cubicBezTo>
                    <a:pt x="1530" y="81039"/>
                    <a:pt x="113" y="86707"/>
                    <a:pt x="113" y="87112"/>
                  </a:cubicBezTo>
                  <a:cubicBezTo>
                    <a:pt x="113" y="89339"/>
                    <a:pt x="2138" y="89542"/>
                    <a:pt x="3352" y="89542"/>
                  </a:cubicBezTo>
                  <a:lnTo>
                    <a:pt x="6186" y="89542"/>
                  </a:lnTo>
                  <a:cubicBezTo>
                    <a:pt x="20357" y="87112"/>
                    <a:pt x="42423" y="79217"/>
                    <a:pt x="63275" y="59783"/>
                  </a:cubicBezTo>
                  <a:cubicBezTo>
                    <a:pt x="89997" y="34883"/>
                    <a:pt x="95463" y="7351"/>
                    <a:pt x="95463" y="5529"/>
                  </a:cubicBezTo>
                  <a:cubicBezTo>
                    <a:pt x="95463" y="2087"/>
                    <a:pt x="93033" y="63"/>
                    <a:pt x="89592" y="63"/>
                  </a:cubicBezTo>
                  <a:cubicBezTo>
                    <a:pt x="87972" y="63"/>
                    <a:pt x="83316" y="873"/>
                    <a:pt x="81697" y="6743"/>
                  </a:cubicBezTo>
                  <a:cubicBezTo>
                    <a:pt x="68741" y="52697"/>
                    <a:pt x="37970" y="75371"/>
                    <a:pt x="14891" y="82861"/>
                  </a:cubicBezTo>
                  <a:lnTo>
                    <a:pt x="34730" y="2290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7" name="Freeform 556">
              <a:extLst>
                <a:ext uri="{FF2B5EF4-FFF2-40B4-BE49-F238E27FC236}">
                  <a16:creationId xmlns:a16="http://schemas.microsoft.com/office/drawing/2014/main" id="{78AE5C49-047D-2A90-07EC-A30AB60DA3F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562850" y="5433992"/>
              <a:ext cx="65185" cy="96928"/>
            </a:xfrm>
            <a:custGeom>
              <a:avLst/>
              <a:gdLst>
                <a:gd name="csX0" fmla="*/ 31153 w 65185"/>
                <a:gd name="csY0" fmla="*/ 46823 h 96928"/>
                <a:gd name="csX1" fmla="*/ 50142 w 65185"/>
                <a:gd name="csY1" fmla="*/ 69638 h 96928"/>
                <a:gd name="csX2" fmla="*/ 31720 w 65185"/>
                <a:gd name="csY2" fmla="*/ 92453 h 96928"/>
                <a:gd name="csX3" fmla="*/ 7629 w 65185"/>
                <a:gd name="csY3" fmla="*/ 82534 h 96928"/>
                <a:gd name="csX4" fmla="*/ 15848 w 65185"/>
                <a:gd name="csY4" fmla="*/ 74598 h 96928"/>
                <a:gd name="csX5" fmla="*/ 8054 w 65185"/>
                <a:gd name="csY5" fmla="*/ 66804 h 96928"/>
                <a:gd name="csX6" fmla="*/ 119 w 65185"/>
                <a:gd name="csY6" fmla="*/ 75023 h 96928"/>
                <a:gd name="csX7" fmla="*/ 32003 w 65185"/>
                <a:gd name="csY7" fmla="*/ 96988 h 96928"/>
                <a:gd name="csX8" fmla="*/ 65305 w 65185"/>
                <a:gd name="csY8" fmla="*/ 69638 h 96928"/>
                <a:gd name="csX9" fmla="*/ 40647 w 65185"/>
                <a:gd name="csY9" fmla="*/ 44272 h 96928"/>
                <a:gd name="csX10" fmla="*/ 60912 w 65185"/>
                <a:gd name="csY10" fmla="*/ 19615 h 96928"/>
                <a:gd name="csX11" fmla="*/ 32287 w 65185"/>
                <a:gd name="csY11" fmla="*/ 59 h 96928"/>
                <a:gd name="csX12" fmla="*/ 4512 w 65185"/>
                <a:gd name="csY12" fmla="*/ 19048 h 96928"/>
                <a:gd name="csX13" fmla="*/ 11880 w 65185"/>
                <a:gd name="csY13" fmla="*/ 26559 h 96928"/>
                <a:gd name="csX14" fmla="*/ 19108 w 65185"/>
                <a:gd name="csY14" fmla="*/ 19332 h 96928"/>
                <a:gd name="csX15" fmla="*/ 11880 w 65185"/>
                <a:gd name="csY15" fmla="*/ 11963 h 96928"/>
                <a:gd name="csX16" fmla="*/ 31861 w 65185"/>
                <a:gd name="csY16" fmla="*/ 4169 h 96928"/>
                <a:gd name="csX17" fmla="*/ 47166 w 65185"/>
                <a:gd name="csY17" fmla="*/ 19615 h 96928"/>
                <a:gd name="csX18" fmla="*/ 41498 w 65185"/>
                <a:gd name="csY18" fmla="*/ 36478 h 96928"/>
                <a:gd name="csX19" fmla="*/ 25768 w 65185"/>
                <a:gd name="csY19" fmla="*/ 42572 h 96928"/>
                <a:gd name="csX20" fmla="*/ 21233 w 65185"/>
                <a:gd name="csY20" fmla="*/ 42997 h 96928"/>
                <a:gd name="csX21" fmla="*/ 19816 w 65185"/>
                <a:gd name="csY21" fmla="*/ 44839 h 96928"/>
                <a:gd name="csX22" fmla="*/ 23501 w 65185"/>
                <a:gd name="csY22" fmla="*/ 46823 h 96928"/>
                <a:gd name="csX23" fmla="*/ 3115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53" y="46823"/>
                  </a:moveTo>
                  <a:cubicBezTo>
                    <a:pt x="42206" y="46823"/>
                    <a:pt x="50142" y="54475"/>
                    <a:pt x="50142" y="69638"/>
                  </a:cubicBezTo>
                  <a:cubicBezTo>
                    <a:pt x="50142" y="87210"/>
                    <a:pt x="39939" y="92453"/>
                    <a:pt x="31720" y="92453"/>
                  </a:cubicBezTo>
                  <a:cubicBezTo>
                    <a:pt x="26051" y="92453"/>
                    <a:pt x="13581" y="90894"/>
                    <a:pt x="7629" y="82534"/>
                  </a:cubicBezTo>
                  <a:cubicBezTo>
                    <a:pt x="14290" y="82250"/>
                    <a:pt x="15848" y="77574"/>
                    <a:pt x="15848" y="74598"/>
                  </a:cubicBezTo>
                  <a:cubicBezTo>
                    <a:pt x="15848" y="70063"/>
                    <a:pt x="12447" y="66804"/>
                    <a:pt x="8054" y="66804"/>
                  </a:cubicBezTo>
                  <a:cubicBezTo>
                    <a:pt x="4087" y="66804"/>
                    <a:pt x="119" y="69213"/>
                    <a:pt x="119" y="75023"/>
                  </a:cubicBezTo>
                  <a:cubicBezTo>
                    <a:pt x="119" y="88344"/>
                    <a:pt x="14856" y="96988"/>
                    <a:pt x="32003" y="96988"/>
                  </a:cubicBezTo>
                  <a:cubicBezTo>
                    <a:pt x="51701" y="96988"/>
                    <a:pt x="65305" y="83809"/>
                    <a:pt x="65305" y="69638"/>
                  </a:cubicBezTo>
                  <a:cubicBezTo>
                    <a:pt x="65305" y="58585"/>
                    <a:pt x="56235" y="47532"/>
                    <a:pt x="40647" y="44272"/>
                  </a:cubicBezTo>
                  <a:cubicBezTo>
                    <a:pt x="55527" y="38887"/>
                    <a:pt x="60912" y="28259"/>
                    <a:pt x="60912" y="19615"/>
                  </a:cubicBezTo>
                  <a:cubicBezTo>
                    <a:pt x="60912" y="8420"/>
                    <a:pt x="48016" y="59"/>
                    <a:pt x="32287" y="59"/>
                  </a:cubicBezTo>
                  <a:cubicBezTo>
                    <a:pt x="16557" y="59"/>
                    <a:pt x="4512" y="7711"/>
                    <a:pt x="4512" y="19048"/>
                  </a:cubicBezTo>
                  <a:cubicBezTo>
                    <a:pt x="4512" y="23866"/>
                    <a:pt x="7629" y="26559"/>
                    <a:pt x="11880" y="26559"/>
                  </a:cubicBezTo>
                  <a:cubicBezTo>
                    <a:pt x="16273" y="26559"/>
                    <a:pt x="19108" y="23299"/>
                    <a:pt x="19108" y="19332"/>
                  </a:cubicBezTo>
                  <a:cubicBezTo>
                    <a:pt x="19108" y="15222"/>
                    <a:pt x="16273" y="12246"/>
                    <a:pt x="11880" y="11963"/>
                  </a:cubicBezTo>
                  <a:cubicBezTo>
                    <a:pt x="16840" y="5727"/>
                    <a:pt x="26618" y="4169"/>
                    <a:pt x="31861" y="4169"/>
                  </a:cubicBezTo>
                  <a:cubicBezTo>
                    <a:pt x="38238" y="4169"/>
                    <a:pt x="47166" y="7286"/>
                    <a:pt x="47166" y="19615"/>
                  </a:cubicBezTo>
                  <a:cubicBezTo>
                    <a:pt x="47166" y="25567"/>
                    <a:pt x="45182" y="32085"/>
                    <a:pt x="41498" y="36478"/>
                  </a:cubicBezTo>
                  <a:cubicBezTo>
                    <a:pt x="36821" y="41863"/>
                    <a:pt x="32853" y="42147"/>
                    <a:pt x="25768" y="42572"/>
                  </a:cubicBezTo>
                  <a:cubicBezTo>
                    <a:pt x="22225" y="42855"/>
                    <a:pt x="21942" y="42855"/>
                    <a:pt x="21233" y="42997"/>
                  </a:cubicBezTo>
                  <a:cubicBezTo>
                    <a:pt x="20950" y="42997"/>
                    <a:pt x="19816" y="43280"/>
                    <a:pt x="19816" y="44839"/>
                  </a:cubicBezTo>
                  <a:cubicBezTo>
                    <a:pt x="19816" y="46823"/>
                    <a:pt x="21092" y="46823"/>
                    <a:pt x="23501" y="46823"/>
                  </a:cubicBezTo>
                  <a:lnTo>
                    <a:pt x="3115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8" name="Freeform 557">
              <a:extLst>
                <a:ext uri="{FF2B5EF4-FFF2-40B4-BE49-F238E27FC236}">
                  <a16:creationId xmlns:a16="http://schemas.microsoft.com/office/drawing/2014/main" id="{E85D66CA-B61A-1054-68A4-B25D75FA2E2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547838" y="5595682"/>
              <a:ext cx="60792" cy="64619"/>
            </a:xfrm>
            <a:custGeom>
              <a:avLst/>
              <a:gdLst>
                <a:gd name="csX0" fmla="*/ 56943 w 60792"/>
                <a:gd name="csY0" fmla="*/ 30958 h 64619"/>
                <a:gd name="csX1" fmla="*/ 60911 w 60792"/>
                <a:gd name="csY1" fmla="*/ 27840 h 64619"/>
                <a:gd name="csX2" fmla="*/ 32853 w 60792"/>
                <a:gd name="csY2" fmla="*/ 66 h 64619"/>
                <a:gd name="csX3" fmla="*/ 118 w 60792"/>
                <a:gd name="csY3" fmla="*/ 32233 h 64619"/>
                <a:gd name="csX4" fmla="*/ 34695 w 60792"/>
                <a:gd name="csY4" fmla="*/ 64685 h 64619"/>
                <a:gd name="csX5" fmla="*/ 60911 w 60792"/>
                <a:gd name="csY5" fmla="*/ 46263 h 64619"/>
                <a:gd name="csX6" fmla="*/ 58502 w 60792"/>
                <a:gd name="csY6" fmla="*/ 44279 h 64619"/>
                <a:gd name="csX7" fmla="*/ 55951 w 60792"/>
                <a:gd name="csY7" fmla="*/ 46546 h 64619"/>
                <a:gd name="csX8" fmla="*/ 35687 w 60792"/>
                <a:gd name="csY8" fmla="*/ 60150 h 64619"/>
                <a:gd name="csX9" fmla="*/ 18398 w 60792"/>
                <a:gd name="csY9" fmla="*/ 51789 h 64619"/>
                <a:gd name="csX10" fmla="*/ 13014 w 60792"/>
                <a:gd name="csY10" fmla="*/ 30958 h 64619"/>
                <a:gd name="csX11" fmla="*/ 56943 w 60792"/>
                <a:gd name="csY11" fmla="*/ 30958 h 64619"/>
                <a:gd name="csX12" fmla="*/ 13155 w 60792"/>
                <a:gd name="csY12" fmla="*/ 27274 h 64619"/>
                <a:gd name="csX13" fmla="*/ 32853 w 60792"/>
                <a:gd name="csY13" fmla="*/ 4033 h 64619"/>
                <a:gd name="csX14" fmla="*/ 50991 w 60792"/>
                <a:gd name="csY14" fmla="*/ 27274 h 64619"/>
                <a:gd name="csX15" fmla="*/ 13155 w 60792"/>
                <a:gd name="csY15" fmla="*/ 27274 h 64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0792" h="64619">
                  <a:moveTo>
                    <a:pt x="56943" y="30958"/>
                  </a:moveTo>
                  <a:cubicBezTo>
                    <a:pt x="59919" y="30958"/>
                    <a:pt x="60911" y="30958"/>
                    <a:pt x="60911" y="27840"/>
                  </a:cubicBezTo>
                  <a:cubicBezTo>
                    <a:pt x="60911" y="15370"/>
                    <a:pt x="53967" y="66"/>
                    <a:pt x="32853" y="66"/>
                  </a:cubicBezTo>
                  <a:cubicBezTo>
                    <a:pt x="14289" y="66"/>
                    <a:pt x="118" y="14803"/>
                    <a:pt x="118" y="32233"/>
                  </a:cubicBezTo>
                  <a:cubicBezTo>
                    <a:pt x="118" y="50230"/>
                    <a:pt x="15848" y="64685"/>
                    <a:pt x="34695" y="64685"/>
                  </a:cubicBezTo>
                  <a:cubicBezTo>
                    <a:pt x="53826" y="64685"/>
                    <a:pt x="60911" y="49380"/>
                    <a:pt x="60911" y="46263"/>
                  </a:cubicBezTo>
                  <a:cubicBezTo>
                    <a:pt x="60911" y="45696"/>
                    <a:pt x="60628" y="44279"/>
                    <a:pt x="58502" y="44279"/>
                  </a:cubicBezTo>
                  <a:cubicBezTo>
                    <a:pt x="56660" y="44279"/>
                    <a:pt x="56376" y="45129"/>
                    <a:pt x="55951" y="46546"/>
                  </a:cubicBezTo>
                  <a:cubicBezTo>
                    <a:pt x="51558" y="58024"/>
                    <a:pt x="40788" y="60150"/>
                    <a:pt x="35687" y="60150"/>
                  </a:cubicBezTo>
                  <a:cubicBezTo>
                    <a:pt x="29027" y="60150"/>
                    <a:pt x="22650" y="57174"/>
                    <a:pt x="18398" y="51789"/>
                  </a:cubicBezTo>
                  <a:cubicBezTo>
                    <a:pt x="13155" y="45129"/>
                    <a:pt x="13014" y="36485"/>
                    <a:pt x="13014" y="30958"/>
                  </a:cubicBezTo>
                  <a:lnTo>
                    <a:pt x="56943" y="30958"/>
                  </a:lnTo>
                  <a:close/>
                  <a:moveTo>
                    <a:pt x="13155" y="27274"/>
                  </a:moveTo>
                  <a:cubicBezTo>
                    <a:pt x="14714" y="7293"/>
                    <a:pt x="27468" y="4033"/>
                    <a:pt x="32853" y="4033"/>
                  </a:cubicBezTo>
                  <a:cubicBezTo>
                    <a:pt x="50283" y="4033"/>
                    <a:pt x="50850" y="23731"/>
                    <a:pt x="50991" y="27274"/>
                  </a:cubicBezTo>
                  <a:lnTo>
                    <a:pt x="13155" y="27274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9" name="Freeform 558">
              <a:extLst>
                <a:ext uri="{FF2B5EF4-FFF2-40B4-BE49-F238E27FC236}">
                  <a16:creationId xmlns:a16="http://schemas.microsoft.com/office/drawing/2014/main" id="{633BC0AF-1959-0432-0D57-1B707843F3B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619676" y="5559121"/>
              <a:ext cx="95936" cy="99762"/>
            </a:xfrm>
            <a:custGeom>
              <a:avLst/>
              <a:gdLst>
                <a:gd name="csX0" fmla="*/ 68709 w 95936"/>
                <a:gd name="csY0" fmla="*/ 43854 h 99762"/>
                <a:gd name="csX1" fmla="*/ 86564 w 95936"/>
                <a:gd name="csY1" fmla="*/ 43854 h 99762"/>
                <a:gd name="csX2" fmla="*/ 86564 w 95936"/>
                <a:gd name="csY2" fmla="*/ 38752 h 99762"/>
                <a:gd name="csX3" fmla="*/ 68142 w 95936"/>
                <a:gd name="csY3" fmla="*/ 38752 h 99762"/>
                <a:gd name="csX4" fmla="*/ 68142 w 95936"/>
                <a:gd name="csY4" fmla="*/ 22881 h 99762"/>
                <a:gd name="csX5" fmla="*/ 82029 w 95936"/>
                <a:gd name="csY5" fmla="*/ 4033 h 99762"/>
                <a:gd name="csX6" fmla="*/ 86139 w 95936"/>
                <a:gd name="csY6" fmla="*/ 4742 h 99762"/>
                <a:gd name="csX7" fmla="*/ 83021 w 95936"/>
                <a:gd name="csY7" fmla="*/ 10410 h 99762"/>
                <a:gd name="csX8" fmla="*/ 89540 w 95936"/>
                <a:gd name="csY8" fmla="*/ 16929 h 99762"/>
                <a:gd name="csX9" fmla="*/ 96058 w 95936"/>
                <a:gd name="csY9" fmla="*/ 10410 h 99762"/>
                <a:gd name="csX10" fmla="*/ 82171 w 95936"/>
                <a:gd name="csY10" fmla="*/ 66 h 99762"/>
                <a:gd name="csX11" fmla="*/ 65733 w 95936"/>
                <a:gd name="csY11" fmla="*/ 6017 h 99762"/>
                <a:gd name="csX12" fmla="*/ 47169 w 95936"/>
                <a:gd name="csY12" fmla="*/ 66 h 99762"/>
                <a:gd name="csX13" fmla="*/ 12309 w 95936"/>
                <a:gd name="csY13" fmla="*/ 23164 h 99762"/>
                <a:gd name="csX14" fmla="*/ 12309 w 95936"/>
                <a:gd name="csY14" fmla="*/ 38752 h 99762"/>
                <a:gd name="csX15" fmla="*/ 122 w 95936"/>
                <a:gd name="csY15" fmla="*/ 38752 h 99762"/>
                <a:gd name="csX16" fmla="*/ 122 w 95936"/>
                <a:gd name="csY16" fmla="*/ 43854 h 99762"/>
                <a:gd name="csX17" fmla="*/ 12309 w 95936"/>
                <a:gd name="csY17" fmla="*/ 43854 h 99762"/>
                <a:gd name="csX18" fmla="*/ 12309 w 95936"/>
                <a:gd name="csY18" fmla="*/ 88633 h 99762"/>
                <a:gd name="csX19" fmla="*/ 1680 w 95936"/>
                <a:gd name="csY19" fmla="*/ 94727 h 99762"/>
                <a:gd name="csX20" fmla="*/ 1680 w 95936"/>
                <a:gd name="csY20" fmla="*/ 99828 h 99762"/>
                <a:gd name="csX21" fmla="*/ 17552 w 95936"/>
                <a:gd name="csY21" fmla="*/ 99262 h 99762"/>
                <a:gd name="csX22" fmla="*/ 33565 w 95936"/>
                <a:gd name="csY22" fmla="*/ 99828 h 99762"/>
                <a:gd name="csX23" fmla="*/ 33565 w 95936"/>
                <a:gd name="csY23" fmla="*/ 94727 h 99762"/>
                <a:gd name="csX24" fmla="*/ 22937 w 95936"/>
                <a:gd name="csY24" fmla="*/ 88633 h 99762"/>
                <a:gd name="csX25" fmla="*/ 22937 w 95936"/>
                <a:gd name="csY25" fmla="*/ 43854 h 99762"/>
                <a:gd name="csX26" fmla="*/ 58080 w 95936"/>
                <a:gd name="csY26" fmla="*/ 43854 h 99762"/>
                <a:gd name="csX27" fmla="*/ 58080 w 95936"/>
                <a:gd name="csY27" fmla="*/ 88633 h 99762"/>
                <a:gd name="csX28" fmla="*/ 47452 w 95936"/>
                <a:gd name="csY28" fmla="*/ 94727 h 99762"/>
                <a:gd name="csX29" fmla="*/ 47452 w 95936"/>
                <a:gd name="csY29" fmla="*/ 99828 h 99762"/>
                <a:gd name="csX30" fmla="*/ 63607 w 95936"/>
                <a:gd name="csY30" fmla="*/ 99262 h 99762"/>
                <a:gd name="csX31" fmla="*/ 82029 w 95936"/>
                <a:gd name="csY31" fmla="*/ 99828 h 99762"/>
                <a:gd name="csX32" fmla="*/ 82029 w 95936"/>
                <a:gd name="csY32" fmla="*/ 94727 h 99762"/>
                <a:gd name="csX33" fmla="*/ 79195 w 95936"/>
                <a:gd name="csY33" fmla="*/ 94727 h 99762"/>
                <a:gd name="csX34" fmla="*/ 68709 w 95936"/>
                <a:gd name="csY34" fmla="*/ 88350 h 99762"/>
                <a:gd name="csX35" fmla="*/ 68709 w 95936"/>
                <a:gd name="csY35" fmla="*/ 43854 h 99762"/>
                <a:gd name="csX36" fmla="*/ 22370 w 95936"/>
                <a:gd name="csY36" fmla="*/ 38752 h 99762"/>
                <a:gd name="csX37" fmla="*/ 22370 w 95936"/>
                <a:gd name="csY37" fmla="*/ 23306 h 99762"/>
                <a:gd name="csX38" fmla="*/ 46744 w 95936"/>
                <a:gd name="csY38" fmla="*/ 4033 h 99762"/>
                <a:gd name="csX39" fmla="*/ 58789 w 95936"/>
                <a:gd name="csY39" fmla="*/ 6301 h 99762"/>
                <a:gd name="csX40" fmla="*/ 54821 w 95936"/>
                <a:gd name="csY40" fmla="*/ 12394 h 99762"/>
                <a:gd name="csX41" fmla="*/ 58364 w 95936"/>
                <a:gd name="csY41" fmla="*/ 18204 h 99762"/>
                <a:gd name="csX42" fmla="*/ 58080 w 95936"/>
                <a:gd name="csY42" fmla="*/ 22881 h 99762"/>
                <a:gd name="csX43" fmla="*/ 58080 w 95936"/>
                <a:gd name="csY43" fmla="*/ 38752 h 99762"/>
                <a:gd name="csX44" fmla="*/ 22370 w 95936"/>
                <a:gd name="csY44" fmla="*/ 38752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95936" h="99762">
                  <a:moveTo>
                    <a:pt x="68709" y="43854"/>
                  </a:moveTo>
                  <a:lnTo>
                    <a:pt x="86564" y="43854"/>
                  </a:lnTo>
                  <a:lnTo>
                    <a:pt x="86564" y="38752"/>
                  </a:lnTo>
                  <a:lnTo>
                    <a:pt x="68142" y="38752"/>
                  </a:lnTo>
                  <a:lnTo>
                    <a:pt x="68142" y="22881"/>
                  </a:lnTo>
                  <a:cubicBezTo>
                    <a:pt x="68142" y="10127"/>
                    <a:pt x="75652" y="4033"/>
                    <a:pt x="82029" y="4033"/>
                  </a:cubicBezTo>
                  <a:cubicBezTo>
                    <a:pt x="83305" y="4033"/>
                    <a:pt x="84722" y="4317"/>
                    <a:pt x="86139" y="4742"/>
                  </a:cubicBezTo>
                  <a:cubicBezTo>
                    <a:pt x="84155" y="5876"/>
                    <a:pt x="83021" y="8143"/>
                    <a:pt x="83021" y="10410"/>
                  </a:cubicBezTo>
                  <a:cubicBezTo>
                    <a:pt x="83021" y="14236"/>
                    <a:pt x="85714" y="16929"/>
                    <a:pt x="89540" y="16929"/>
                  </a:cubicBezTo>
                  <a:cubicBezTo>
                    <a:pt x="93366" y="16929"/>
                    <a:pt x="96058" y="14236"/>
                    <a:pt x="96058" y="10410"/>
                  </a:cubicBezTo>
                  <a:cubicBezTo>
                    <a:pt x="96058" y="4317"/>
                    <a:pt x="89965" y="66"/>
                    <a:pt x="82171" y="66"/>
                  </a:cubicBezTo>
                  <a:cubicBezTo>
                    <a:pt x="77069" y="66"/>
                    <a:pt x="70834" y="1624"/>
                    <a:pt x="65733" y="6017"/>
                  </a:cubicBezTo>
                  <a:cubicBezTo>
                    <a:pt x="61056" y="916"/>
                    <a:pt x="52695" y="66"/>
                    <a:pt x="47169" y="66"/>
                  </a:cubicBezTo>
                  <a:cubicBezTo>
                    <a:pt x="31723" y="66"/>
                    <a:pt x="12309" y="7151"/>
                    <a:pt x="12309" y="23164"/>
                  </a:cubicBezTo>
                  <a:lnTo>
                    <a:pt x="12309" y="38752"/>
                  </a:lnTo>
                  <a:lnTo>
                    <a:pt x="122" y="38752"/>
                  </a:lnTo>
                  <a:lnTo>
                    <a:pt x="122" y="43854"/>
                  </a:lnTo>
                  <a:lnTo>
                    <a:pt x="12309" y="43854"/>
                  </a:lnTo>
                  <a:lnTo>
                    <a:pt x="12309" y="88633"/>
                  </a:lnTo>
                  <a:cubicBezTo>
                    <a:pt x="12309" y="94727"/>
                    <a:pt x="10891" y="94727"/>
                    <a:pt x="1680" y="94727"/>
                  </a:cubicBezTo>
                  <a:lnTo>
                    <a:pt x="1680" y="99828"/>
                  </a:lnTo>
                  <a:cubicBezTo>
                    <a:pt x="1964" y="99828"/>
                    <a:pt x="11883" y="99262"/>
                    <a:pt x="17552" y="99262"/>
                  </a:cubicBezTo>
                  <a:cubicBezTo>
                    <a:pt x="22937" y="99262"/>
                    <a:pt x="28180" y="99403"/>
                    <a:pt x="33565" y="99828"/>
                  </a:cubicBezTo>
                  <a:lnTo>
                    <a:pt x="33565" y="94727"/>
                  </a:lnTo>
                  <a:cubicBezTo>
                    <a:pt x="24354" y="94727"/>
                    <a:pt x="22937" y="94727"/>
                    <a:pt x="22937" y="88633"/>
                  </a:cubicBezTo>
                  <a:lnTo>
                    <a:pt x="22937" y="43854"/>
                  </a:lnTo>
                  <a:lnTo>
                    <a:pt x="58080" y="43854"/>
                  </a:lnTo>
                  <a:lnTo>
                    <a:pt x="58080" y="88633"/>
                  </a:lnTo>
                  <a:cubicBezTo>
                    <a:pt x="58080" y="94727"/>
                    <a:pt x="56663" y="94727"/>
                    <a:pt x="47452" y="94727"/>
                  </a:cubicBezTo>
                  <a:lnTo>
                    <a:pt x="47452" y="99828"/>
                  </a:lnTo>
                  <a:cubicBezTo>
                    <a:pt x="48161" y="99828"/>
                    <a:pt x="57797" y="99262"/>
                    <a:pt x="63607" y="99262"/>
                  </a:cubicBezTo>
                  <a:cubicBezTo>
                    <a:pt x="69701" y="99262"/>
                    <a:pt x="75936" y="99545"/>
                    <a:pt x="82029" y="99828"/>
                  </a:cubicBezTo>
                  <a:lnTo>
                    <a:pt x="82029" y="94727"/>
                  </a:lnTo>
                  <a:lnTo>
                    <a:pt x="79195" y="94727"/>
                  </a:lnTo>
                  <a:cubicBezTo>
                    <a:pt x="68709" y="94727"/>
                    <a:pt x="68709" y="93168"/>
                    <a:pt x="68709" y="88350"/>
                  </a:cubicBezTo>
                  <a:lnTo>
                    <a:pt x="68709" y="43854"/>
                  </a:lnTo>
                  <a:close/>
                  <a:moveTo>
                    <a:pt x="22370" y="38752"/>
                  </a:moveTo>
                  <a:lnTo>
                    <a:pt x="22370" y="23306"/>
                  </a:lnTo>
                  <a:cubicBezTo>
                    <a:pt x="22370" y="9560"/>
                    <a:pt x="36257" y="4033"/>
                    <a:pt x="46744" y="4033"/>
                  </a:cubicBezTo>
                  <a:cubicBezTo>
                    <a:pt x="48019" y="4033"/>
                    <a:pt x="54113" y="4033"/>
                    <a:pt x="58789" y="6301"/>
                  </a:cubicBezTo>
                  <a:cubicBezTo>
                    <a:pt x="57230" y="6868"/>
                    <a:pt x="54821" y="8710"/>
                    <a:pt x="54821" y="12394"/>
                  </a:cubicBezTo>
                  <a:cubicBezTo>
                    <a:pt x="54821" y="14378"/>
                    <a:pt x="55530" y="16787"/>
                    <a:pt x="58364" y="18204"/>
                  </a:cubicBezTo>
                  <a:cubicBezTo>
                    <a:pt x="58080" y="19621"/>
                    <a:pt x="58080" y="21464"/>
                    <a:pt x="58080" y="22881"/>
                  </a:cubicBezTo>
                  <a:lnTo>
                    <a:pt x="58080" y="38752"/>
                  </a:lnTo>
                  <a:lnTo>
                    <a:pt x="22370" y="38752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0" name="Freeform 559">
              <a:extLst>
                <a:ext uri="{FF2B5EF4-FFF2-40B4-BE49-F238E27FC236}">
                  <a16:creationId xmlns:a16="http://schemas.microsoft.com/office/drawing/2014/main" id="{C1251DB7-B287-6EB0-482F-310E1743FDD7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742883" y="5449720"/>
              <a:ext cx="78749" cy="202440"/>
            </a:xfrm>
            <a:custGeom>
              <a:avLst/>
              <a:gdLst>
                <a:gd name="csX0" fmla="*/ 77865 w 78749"/>
                <a:gd name="csY0" fmla="*/ 7756 h 202440"/>
                <a:gd name="csX1" fmla="*/ 78877 w 78749"/>
                <a:gd name="csY1" fmla="*/ 4112 h 202440"/>
                <a:gd name="csX2" fmla="*/ 74828 w 78749"/>
                <a:gd name="csY2" fmla="*/ 63 h 202440"/>
                <a:gd name="csX3" fmla="*/ 71387 w 78749"/>
                <a:gd name="csY3" fmla="*/ 1885 h 202440"/>
                <a:gd name="csX4" fmla="*/ 1140 w 78749"/>
                <a:gd name="csY4" fmla="*/ 194811 h 202440"/>
                <a:gd name="csX5" fmla="*/ 127 w 78749"/>
                <a:gd name="csY5" fmla="*/ 198455 h 202440"/>
                <a:gd name="csX6" fmla="*/ 4176 w 78749"/>
                <a:gd name="csY6" fmla="*/ 202504 h 202440"/>
                <a:gd name="csX7" fmla="*/ 8630 w 78749"/>
                <a:gd name="csY7" fmla="*/ 197645 h 202440"/>
                <a:gd name="csX8" fmla="*/ 77865 w 78749"/>
                <a:gd name="csY8" fmla="*/ 7756 h 2024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8749" h="202440">
                  <a:moveTo>
                    <a:pt x="77865" y="7756"/>
                  </a:moveTo>
                  <a:cubicBezTo>
                    <a:pt x="78877" y="5124"/>
                    <a:pt x="78877" y="4314"/>
                    <a:pt x="78877" y="4112"/>
                  </a:cubicBezTo>
                  <a:cubicBezTo>
                    <a:pt x="78877" y="1885"/>
                    <a:pt x="77055" y="63"/>
                    <a:pt x="74828" y="63"/>
                  </a:cubicBezTo>
                  <a:cubicBezTo>
                    <a:pt x="73411" y="63"/>
                    <a:pt x="71994" y="670"/>
                    <a:pt x="71387" y="1885"/>
                  </a:cubicBezTo>
                  <a:lnTo>
                    <a:pt x="1140" y="194811"/>
                  </a:lnTo>
                  <a:cubicBezTo>
                    <a:pt x="127" y="197443"/>
                    <a:pt x="127" y="198252"/>
                    <a:pt x="127" y="198455"/>
                  </a:cubicBezTo>
                  <a:cubicBezTo>
                    <a:pt x="127" y="200682"/>
                    <a:pt x="1949" y="202504"/>
                    <a:pt x="4176" y="202504"/>
                  </a:cubicBezTo>
                  <a:cubicBezTo>
                    <a:pt x="6808" y="202504"/>
                    <a:pt x="7415" y="201087"/>
                    <a:pt x="8630" y="197645"/>
                  </a:cubicBezTo>
                  <a:lnTo>
                    <a:pt x="77865" y="7756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1" name="Freeform 560">
              <a:extLst>
                <a:ext uri="{FF2B5EF4-FFF2-40B4-BE49-F238E27FC236}">
                  <a16:creationId xmlns:a16="http://schemas.microsoft.com/office/drawing/2014/main" id="{E2652E47-493F-7337-E562-A66D515E693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835399" y="5512072"/>
              <a:ext cx="120047" cy="91705"/>
            </a:xfrm>
            <a:custGeom>
              <a:avLst/>
              <a:gdLst>
                <a:gd name="csX0" fmla="*/ 120180 w 120047"/>
                <a:gd name="csY0" fmla="*/ 14234 h 91705"/>
                <a:gd name="csX1" fmla="*/ 112082 w 120047"/>
                <a:gd name="csY1" fmla="*/ 63 h 91705"/>
                <a:gd name="csX2" fmla="*/ 101353 w 120047"/>
                <a:gd name="csY2" fmla="*/ 9577 h 91705"/>
                <a:gd name="csX3" fmla="*/ 104389 w 120047"/>
                <a:gd name="csY3" fmla="*/ 15651 h 91705"/>
                <a:gd name="csX4" fmla="*/ 111475 w 120047"/>
                <a:gd name="csY4" fmla="*/ 32656 h 91705"/>
                <a:gd name="csX5" fmla="*/ 101353 w 120047"/>
                <a:gd name="csY5" fmla="*/ 61605 h 91705"/>
                <a:gd name="csX6" fmla="*/ 78275 w 120047"/>
                <a:gd name="csY6" fmla="*/ 77193 h 91705"/>
                <a:gd name="csX7" fmla="*/ 58638 w 120047"/>
                <a:gd name="csY7" fmla="*/ 58973 h 91705"/>
                <a:gd name="csX8" fmla="*/ 65521 w 120047"/>
                <a:gd name="csY8" fmla="*/ 35085 h 91705"/>
                <a:gd name="csX9" fmla="*/ 61877 w 120047"/>
                <a:gd name="csY9" fmla="*/ 30631 h 91705"/>
                <a:gd name="csX10" fmla="*/ 56411 w 120047"/>
                <a:gd name="csY10" fmla="*/ 34073 h 91705"/>
                <a:gd name="csX11" fmla="*/ 51755 w 120047"/>
                <a:gd name="csY11" fmla="*/ 58568 h 91705"/>
                <a:gd name="csX12" fmla="*/ 24223 w 120047"/>
                <a:gd name="csY12" fmla="*/ 77193 h 91705"/>
                <a:gd name="csX13" fmla="*/ 6610 w 120047"/>
                <a:gd name="csY13" fmla="*/ 53912 h 91705"/>
                <a:gd name="csX14" fmla="*/ 27259 w 120047"/>
                <a:gd name="csY14" fmla="*/ 4719 h 91705"/>
                <a:gd name="csX15" fmla="*/ 23413 w 120047"/>
                <a:gd name="csY15" fmla="*/ 873 h 91705"/>
                <a:gd name="csX16" fmla="*/ 18150 w 120047"/>
                <a:gd name="csY16" fmla="*/ 5326 h 91705"/>
                <a:gd name="csX17" fmla="*/ 132 w 120047"/>
                <a:gd name="csY17" fmla="*/ 62819 h 91705"/>
                <a:gd name="csX18" fmla="*/ 21389 w 120047"/>
                <a:gd name="csY18" fmla="*/ 91768 h 91705"/>
                <a:gd name="csX19" fmla="*/ 52564 w 120047"/>
                <a:gd name="csY19" fmla="*/ 70512 h 91705"/>
                <a:gd name="csX20" fmla="*/ 74833 w 120047"/>
                <a:gd name="csY20" fmla="*/ 91768 h 91705"/>
                <a:gd name="csX21" fmla="*/ 107628 w 120047"/>
                <a:gd name="csY21" fmla="*/ 64237 h 91705"/>
                <a:gd name="csX22" fmla="*/ 120180 w 120047"/>
                <a:gd name="csY22" fmla="*/ 14234 h 91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20047" h="91705">
                  <a:moveTo>
                    <a:pt x="120180" y="14234"/>
                  </a:moveTo>
                  <a:cubicBezTo>
                    <a:pt x="120180" y="5124"/>
                    <a:pt x="116536" y="63"/>
                    <a:pt x="112082" y="63"/>
                  </a:cubicBezTo>
                  <a:cubicBezTo>
                    <a:pt x="106819" y="63"/>
                    <a:pt x="101353" y="4921"/>
                    <a:pt x="101353" y="9577"/>
                  </a:cubicBezTo>
                  <a:cubicBezTo>
                    <a:pt x="101353" y="11602"/>
                    <a:pt x="102365" y="13829"/>
                    <a:pt x="104389" y="15651"/>
                  </a:cubicBezTo>
                  <a:cubicBezTo>
                    <a:pt x="107831" y="18687"/>
                    <a:pt x="111475" y="24153"/>
                    <a:pt x="111475" y="32656"/>
                  </a:cubicBezTo>
                  <a:cubicBezTo>
                    <a:pt x="111475" y="40753"/>
                    <a:pt x="107628" y="52293"/>
                    <a:pt x="101353" y="61605"/>
                  </a:cubicBezTo>
                  <a:cubicBezTo>
                    <a:pt x="95280" y="70310"/>
                    <a:pt x="87789" y="77193"/>
                    <a:pt x="78275" y="77193"/>
                  </a:cubicBezTo>
                  <a:cubicBezTo>
                    <a:pt x="66735" y="77193"/>
                    <a:pt x="60460" y="69905"/>
                    <a:pt x="58638" y="58973"/>
                  </a:cubicBezTo>
                  <a:cubicBezTo>
                    <a:pt x="60865" y="53710"/>
                    <a:pt x="65521" y="40753"/>
                    <a:pt x="65521" y="35085"/>
                  </a:cubicBezTo>
                  <a:cubicBezTo>
                    <a:pt x="65521" y="32656"/>
                    <a:pt x="64509" y="30631"/>
                    <a:pt x="61877" y="30631"/>
                  </a:cubicBezTo>
                  <a:cubicBezTo>
                    <a:pt x="60257" y="30631"/>
                    <a:pt x="58030" y="31036"/>
                    <a:pt x="56411" y="34073"/>
                  </a:cubicBezTo>
                  <a:cubicBezTo>
                    <a:pt x="54184" y="38122"/>
                    <a:pt x="51755" y="51280"/>
                    <a:pt x="51755" y="58568"/>
                  </a:cubicBezTo>
                  <a:cubicBezTo>
                    <a:pt x="45074" y="68083"/>
                    <a:pt x="36977" y="77193"/>
                    <a:pt x="24223" y="77193"/>
                  </a:cubicBezTo>
                  <a:cubicBezTo>
                    <a:pt x="10862" y="77193"/>
                    <a:pt x="6610" y="65249"/>
                    <a:pt x="6610" y="53912"/>
                  </a:cubicBezTo>
                  <a:cubicBezTo>
                    <a:pt x="6610" y="28607"/>
                    <a:pt x="27259" y="7351"/>
                    <a:pt x="27259" y="4719"/>
                  </a:cubicBezTo>
                  <a:cubicBezTo>
                    <a:pt x="27259" y="2492"/>
                    <a:pt x="25640" y="873"/>
                    <a:pt x="23413" y="873"/>
                  </a:cubicBezTo>
                  <a:cubicBezTo>
                    <a:pt x="20781" y="873"/>
                    <a:pt x="19364" y="3504"/>
                    <a:pt x="18150" y="5326"/>
                  </a:cubicBezTo>
                  <a:cubicBezTo>
                    <a:pt x="7825" y="20307"/>
                    <a:pt x="132" y="44397"/>
                    <a:pt x="132" y="62819"/>
                  </a:cubicBezTo>
                  <a:cubicBezTo>
                    <a:pt x="132" y="76788"/>
                    <a:pt x="4788" y="91768"/>
                    <a:pt x="21389" y="91768"/>
                  </a:cubicBezTo>
                  <a:cubicBezTo>
                    <a:pt x="35762" y="91768"/>
                    <a:pt x="45277" y="81646"/>
                    <a:pt x="52564" y="70512"/>
                  </a:cubicBezTo>
                  <a:cubicBezTo>
                    <a:pt x="54386" y="82254"/>
                    <a:pt x="62282" y="91768"/>
                    <a:pt x="74833" y="91768"/>
                  </a:cubicBezTo>
                  <a:cubicBezTo>
                    <a:pt x="90623" y="91768"/>
                    <a:pt x="100341" y="79420"/>
                    <a:pt x="107628" y="64237"/>
                  </a:cubicBezTo>
                  <a:cubicBezTo>
                    <a:pt x="112487" y="54317"/>
                    <a:pt x="120180" y="26785"/>
                    <a:pt x="120180" y="14234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2" name="Freeform 561">
              <a:extLst>
                <a:ext uri="{FF2B5EF4-FFF2-40B4-BE49-F238E27FC236}">
                  <a16:creationId xmlns:a16="http://schemas.microsoft.com/office/drawing/2014/main" id="{86154FFC-9BDF-AD63-F610-49988BB1FB7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973895" y="5433992"/>
              <a:ext cx="65185" cy="96928"/>
            </a:xfrm>
            <a:custGeom>
              <a:avLst/>
              <a:gdLst>
                <a:gd name="csX0" fmla="*/ 31173 w 65185"/>
                <a:gd name="csY0" fmla="*/ 46823 h 96928"/>
                <a:gd name="csX1" fmla="*/ 50162 w 65185"/>
                <a:gd name="csY1" fmla="*/ 69638 h 96928"/>
                <a:gd name="csX2" fmla="*/ 31740 w 65185"/>
                <a:gd name="csY2" fmla="*/ 92453 h 96928"/>
                <a:gd name="csX3" fmla="*/ 7649 w 65185"/>
                <a:gd name="csY3" fmla="*/ 82534 h 96928"/>
                <a:gd name="csX4" fmla="*/ 15869 w 65185"/>
                <a:gd name="csY4" fmla="*/ 74598 h 96928"/>
                <a:gd name="csX5" fmla="*/ 8075 w 65185"/>
                <a:gd name="csY5" fmla="*/ 66804 h 96928"/>
                <a:gd name="csX6" fmla="*/ 139 w 65185"/>
                <a:gd name="csY6" fmla="*/ 75023 h 96928"/>
                <a:gd name="csX7" fmla="*/ 32023 w 65185"/>
                <a:gd name="csY7" fmla="*/ 96988 h 96928"/>
                <a:gd name="csX8" fmla="*/ 65325 w 65185"/>
                <a:gd name="csY8" fmla="*/ 69638 h 96928"/>
                <a:gd name="csX9" fmla="*/ 40668 w 65185"/>
                <a:gd name="csY9" fmla="*/ 44272 h 96928"/>
                <a:gd name="csX10" fmla="*/ 60932 w 65185"/>
                <a:gd name="csY10" fmla="*/ 19615 h 96928"/>
                <a:gd name="csX11" fmla="*/ 32307 w 65185"/>
                <a:gd name="csY11" fmla="*/ 59 h 96928"/>
                <a:gd name="csX12" fmla="*/ 4532 w 65185"/>
                <a:gd name="csY12" fmla="*/ 19048 h 96928"/>
                <a:gd name="csX13" fmla="*/ 11901 w 65185"/>
                <a:gd name="csY13" fmla="*/ 26559 h 96928"/>
                <a:gd name="csX14" fmla="*/ 19128 w 65185"/>
                <a:gd name="csY14" fmla="*/ 19332 h 96928"/>
                <a:gd name="csX15" fmla="*/ 11901 w 65185"/>
                <a:gd name="csY15" fmla="*/ 11963 h 96928"/>
                <a:gd name="csX16" fmla="*/ 31882 w 65185"/>
                <a:gd name="csY16" fmla="*/ 4169 h 96928"/>
                <a:gd name="csX17" fmla="*/ 47186 w 65185"/>
                <a:gd name="csY17" fmla="*/ 19615 h 96928"/>
                <a:gd name="csX18" fmla="*/ 41518 w 65185"/>
                <a:gd name="csY18" fmla="*/ 36478 h 96928"/>
                <a:gd name="csX19" fmla="*/ 25788 w 65185"/>
                <a:gd name="csY19" fmla="*/ 42572 h 96928"/>
                <a:gd name="csX20" fmla="*/ 21253 w 65185"/>
                <a:gd name="csY20" fmla="*/ 42997 h 96928"/>
                <a:gd name="csX21" fmla="*/ 19836 w 65185"/>
                <a:gd name="csY21" fmla="*/ 44839 h 96928"/>
                <a:gd name="csX22" fmla="*/ 23521 w 65185"/>
                <a:gd name="csY22" fmla="*/ 46823 h 96928"/>
                <a:gd name="csX23" fmla="*/ 31173 w 65185"/>
                <a:gd name="csY23" fmla="*/ 46823 h 96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185" h="96928">
                  <a:moveTo>
                    <a:pt x="31173" y="46823"/>
                  </a:moveTo>
                  <a:cubicBezTo>
                    <a:pt x="42226" y="46823"/>
                    <a:pt x="50162" y="54475"/>
                    <a:pt x="50162" y="69638"/>
                  </a:cubicBezTo>
                  <a:cubicBezTo>
                    <a:pt x="50162" y="87210"/>
                    <a:pt x="39959" y="92453"/>
                    <a:pt x="31740" y="92453"/>
                  </a:cubicBezTo>
                  <a:cubicBezTo>
                    <a:pt x="26072" y="92453"/>
                    <a:pt x="13601" y="90894"/>
                    <a:pt x="7649" y="82534"/>
                  </a:cubicBezTo>
                  <a:cubicBezTo>
                    <a:pt x="14310" y="82250"/>
                    <a:pt x="15869" y="77574"/>
                    <a:pt x="15869" y="74598"/>
                  </a:cubicBezTo>
                  <a:cubicBezTo>
                    <a:pt x="15869" y="70063"/>
                    <a:pt x="12468" y="66804"/>
                    <a:pt x="8075" y="66804"/>
                  </a:cubicBezTo>
                  <a:cubicBezTo>
                    <a:pt x="4107" y="66804"/>
                    <a:pt x="139" y="69213"/>
                    <a:pt x="139" y="75023"/>
                  </a:cubicBezTo>
                  <a:cubicBezTo>
                    <a:pt x="139" y="88344"/>
                    <a:pt x="14877" y="96988"/>
                    <a:pt x="32023" y="96988"/>
                  </a:cubicBezTo>
                  <a:cubicBezTo>
                    <a:pt x="51721" y="96988"/>
                    <a:pt x="65325" y="83809"/>
                    <a:pt x="65325" y="69638"/>
                  </a:cubicBezTo>
                  <a:cubicBezTo>
                    <a:pt x="65325" y="58585"/>
                    <a:pt x="56255" y="47532"/>
                    <a:pt x="40668" y="44272"/>
                  </a:cubicBezTo>
                  <a:cubicBezTo>
                    <a:pt x="55547" y="38887"/>
                    <a:pt x="60932" y="28259"/>
                    <a:pt x="60932" y="19615"/>
                  </a:cubicBezTo>
                  <a:cubicBezTo>
                    <a:pt x="60932" y="8420"/>
                    <a:pt x="48036" y="59"/>
                    <a:pt x="32307" y="59"/>
                  </a:cubicBezTo>
                  <a:cubicBezTo>
                    <a:pt x="16577" y="59"/>
                    <a:pt x="4532" y="7711"/>
                    <a:pt x="4532" y="19048"/>
                  </a:cubicBezTo>
                  <a:cubicBezTo>
                    <a:pt x="4532" y="23866"/>
                    <a:pt x="7649" y="26559"/>
                    <a:pt x="11901" y="26559"/>
                  </a:cubicBezTo>
                  <a:cubicBezTo>
                    <a:pt x="16294" y="26559"/>
                    <a:pt x="19128" y="23299"/>
                    <a:pt x="19128" y="19332"/>
                  </a:cubicBezTo>
                  <a:cubicBezTo>
                    <a:pt x="19128" y="15222"/>
                    <a:pt x="16294" y="12246"/>
                    <a:pt x="11901" y="11963"/>
                  </a:cubicBezTo>
                  <a:cubicBezTo>
                    <a:pt x="16861" y="5727"/>
                    <a:pt x="26638" y="4169"/>
                    <a:pt x="31882" y="4169"/>
                  </a:cubicBezTo>
                  <a:cubicBezTo>
                    <a:pt x="38259" y="4169"/>
                    <a:pt x="47186" y="7286"/>
                    <a:pt x="47186" y="19615"/>
                  </a:cubicBezTo>
                  <a:cubicBezTo>
                    <a:pt x="47186" y="25567"/>
                    <a:pt x="45202" y="32085"/>
                    <a:pt x="41518" y="36478"/>
                  </a:cubicBezTo>
                  <a:cubicBezTo>
                    <a:pt x="36841" y="41863"/>
                    <a:pt x="32874" y="42147"/>
                    <a:pt x="25788" y="42572"/>
                  </a:cubicBezTo>
                  <a:cubicBezTo>
                    <a:pt x="22245" y="42855"/>
                    <a:pt x="21962" y="42855"/>
                    <a:pt x="21253" y="42997"/>
                  </a:cubicBezTo>
                  <a:cubicBezTo>
                    <a:pt x="20970" y="42997"/>
                    <a:pt x="19836" y="43280"/>
                    <a:pt x="19836" y="44839"/>
                  </a:cubicBezTo>
                  <a:cubicBezTo>
                    <a:pt x="19836" y="46823"/>
                    <a:pt x="21112" y="46823"/>
                    <a:pt x="23521" y="46823"/>
                  </a:cubicBezTo>
                  <a:lnTo>
                    <a:pt x="31173" y="46823"/>
                  </a:ln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" name="Freeform 562">
              <a:extLst>
                <a:ext uri="{FF2B5EF4-FFF2-40B4-BE49-F238E27FC236}">
                  <a16:creationId xmlns:a16="http://schemas.microsoft.com/office/drawing/2014/main" id="{5CC62B3F-13BB-1F27-D213-04DFE4D12BFE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968333" y="5560538"/>
              <a:ext cx="57391" cy="99762"/>
            </a:xfrm>
            <a:custGeom>
              <a:avLst/>
              <a:gdLst>
                <a:gd name="csX0" fmla="*/ 28197 w 57391"/>
                <a:gd name="csY0" fmla="*/ 4317 h 99762"/>
                <a:gd name="csX1" fmla="*/ 28764 w 57391"/>
                <a:gd name="csY1" fmla="*/ 2050 h 99762"/>
                <a:gd name="csX2" fmla="*/ 26496 w 57391"/>
                <a:gd name="csY2" fmla="*/ 66 h 99762"/>
                <a:gd name="csX3" fmla="*/ 8358 w 57391"/>
                <a:gd name="csY3" fmla="*/ 1483 h 99762"/>
                <a:gd name="csX4" fmla="*/ 5240 w 57391"/>
                <a:gd name="csY4" fmla="*/ 4742 h 99762"/>
                <a:gd name="csX5" fmla="*/ 8924 w 57391"/>
                <a:gd name="csY5" fmla="*/ 6726 h 99762"/>
                <a:gd name="csX6" fmla="*/ 15726 w 57391"/>
                <a:gd name="csY6" fmla="*/ 8852 h 99762"/>
                <a:gd name="csX7" fmla="*/ 13459 w 57391"/>
                <a:gd name="csY7" fmla="*/ 18771 h 99762"/>
                <a:gd name="csX8" fmla="*/ 10200 w 57391"/>
                <a:gd name="csY8" fmla="*/ 31808 h 99762"/>
                <a:gd name="csX9" fmla="*/ 847 w 57391"/>
                <a:gd name="csY9" fmla="*/ 69503 h 99762"/>
                <a:gd name="csX10" fmla="*/ 139 w 57391"/>
                <a:gd name="csY10" fmla="*/ 76447 h 99762"/>
                <a:gd name="csX11" fmla="*/ 20970 w 57391"/>
                <a:gd name="csY11" fmla="*/ 99828 h 99762"/>
                <a:gd name="csX12" fmla="*/ 57531 w 57391"/>
                <a:gd name="csY12" fmla="*/ 59583 h 99762"/>
                <a:gd name="csX13" fmla="*/ 36274 w 57391"/>
                <a:gd name="csY13" fmla="*/ 35918 h 99762"/>
                <a:gd name="csX14" fmla="*/ 18419 w 57391"/>
                <a:gd name="csY14" fmla="*/ 43712 h 99762"/>
                <a:gd name="csX15" fmla="*/ 28197 w 57391"/>
                <a:gd name="csY15" fmla="*/ 4317 h 99762"/>
                <a:gd name="csX16" fmla="*/ 21111 w 57391"/>
                <a:gd name="csY16" fmla="*/ 95861 h 99762"/>
                <a:gd name="csX17" fmla="*/ 10200 w 57391"/>
                <a:gd name="csY17" fmla="*/ 81406 h 99762"/>
                <a:gd name="csX18" fmla="*/ 15443 w 57391"/>
                <a:gd name="csY18" fmla="*/ 55332 h 99762"/>
                <a:gd name="csX19" fmla="*/ 18986 w 57391"/>
                <a:gd name="csY19" fmla="*/ 49238 h 99762"/>
                <a:gd name="csX20" fmla="*/ 35849 w 57391"/>
                <a:gd name="csY20" fmla="*/ 39886 h 99762"/>
                <a:gd name="csX21" fmla="*/ 46194 w 57391"/>
                <a:gd name="csY21" fmla="*/ 53631 h 99762"/>
                <a:gd name="csX22" fmla="*/ 38825 w 57391"/>
                <a:gd name="csY22" fmla="*/ 82115 h 99762"/>
                <a:gd name="csX23" fmla="*/ 21111 w 57391"/>
                <a:gd name="csY23" fmla="*/ 95861 h 99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391" h="99762">
                  <a:moveTo>
                    <a:pt x="28197" y="4317"/>
                  </a:moveTo>
                  <a:cubicBezTo>
                    <a:pt x="28339" y="4033"/>
                    <a:pt x="28764" y="2191"/>
                    <a:pt x="28764" y="2050"/>
                  </a:cubicBezTo>
                  <a:cubicBezTo>
                    <a:pt x="28764" y="1341"/>
                    <a:pt x="28197" y="66"/>
                    <a:pt x="26496" y="66"/>
                  </a:cubicBezTo>
                  <a:cubicBezTo>
                    <a:pt x="23662" y="66"/>
                    <a:pt x="11900" y="1199"/>
                    <a:pt x="8358" y="1483"/>
                  </a:cubicBezTo>
                  <a:cubicBezTo>
                    <a:pt x="7224" y="1624"/>
                    <a:pt x="5240" y="1766"/>
                    <a:pt x="5240" y="4742"/>
                  </a:cubicBezTo>
                  <a:cubicBezTo>
                    <a:pt x="5240" y="6726"/>
                    <a:pt x="7224" y="6726"/>
                    <a:pt x="8924" y="6726"/>
                  </a:cubicBezTo>
                  <a:cubicBezTo>
                    <a:pt x="15726" y="6726"/>
                    <a:pt x="15726" y="7718"/>
                    <a:pt x="15726" y="8852"/>
                  </a:cubicBezTo>
                  <a:cubicBezTo>
                    <a:pt x="15726" y="9843"/>
                    <a:pt x="14309" y="15512"/>
                    <a:pt x="13459" y="18771"/>
                  </a:cubicBezTo>
                  <a:lnTo>
                    <a:pt x="10200" y="31808"/>
                  </a:lnTo>
                  <a:cubicBezTo>
                    <a:pt x="8924" y="36626"/>
                    <a:pt x="1130" y="67661"/>
                    <a:pt x="847" y="69503"/>
                  </a:cubicBezTo>
                  <a:cubicBezTo>
                    <a:pt x="139" y="72904"/>
                    <a:pt x="139" y="74746"/>
                    <a:pt x="139" y="76447"/>
                  </a:cubicBezTo>
                  <a:cubicBezTo>
                    <a:pt x="139" y="90759"/>
                    <a:pt x="9208" y="99828"/>
                    <a:pt x="20970" y="99828"/>
                  </a:cubicBezTo>
                  <a:cubicBezTo>
                    <a:pt x="38683" y="99828"/>
                    <a:pt x="57531" y="80556"/>
                    <a:pt x="57531" y="59583"/>
                  </a:cubicBezTo>
                  <a:cubicBezTo>
                    <a:pt x="57531" y="43003"/>
                    <a:pt x="46052" y="35918"/>
                    <a:pt x="36274" y="35918"/>
                  </a:cubicBezTo>
                  <a:cubicBezTo>
                    <a:pt x="28905" y="35918"/>
                    <a:pt x="22670" y="40027"/>
                    <a:pt x="18419" y="43712"/>
                  </a:cubicBezTo>
                  <a:lnTo>
                    <a:pt x="28197" y="4317"/>
                  </a:lnTo>
                  <a:close/>
                  <a:moveTo>
                    <a:pt x="21111" y="95861"/>
                  </a:moveTo>
                  <a:cubicBezTo>
                    <a:pt x="14168" y="95861"/>
                    <a:pt x="10200" y="89767"/>
                    <a:pt x="10200" y="81406"/>
                  </a:cubicBezTo>
                  <a:cubicBezTo>
                    <a:pt x="10200" y="76163"/>
                    <a:pt x="11475" y="71345"/>
                    <a:pt x="15443" y="55332"/>
                  </a:cubicBezTo>
                  <a:cubicBezTo>
                    <a:pt x="16293" y="52639"/>
                    <a:pt x="16293" y="52356"/>
                    <a:pt x="18986" y="49238"/>
                  </a:cubicBezTo>
                  <a:cubicBezTo>
                    <a:pt x="24371" y="43003"/>
                    <a:pt x="30748" y="39886"/>
                    <a:pt x="35849" y="39886"/>
                  </a:cubicBezTo>
                  <a:cubicBezTo>
                    <a:pt x="41376" y="39886"/>
                    <a:pt x="46194" y="43995"/>
                    <a:pt x="46194" y="53631"/>
                  </a:cubicBezTo>
                  <a:cubicBezTo>
                    <a:pt x="46194" y="59441"/>
                    <a:pt x="43076" y="73896"/>
                    <a:pt x="38825" y="82115"/>
                  </a:cubicBezTo>
                  <a:cubicBezTo>
                    <a:pt x="35424" y="89059"/>
                    <a:pt x="28339" y="95861"/>
                    <a:pt x="21111" y="95861"/>
                  </a:cubicBezTo>
                  <a:close/>
                </a:path>
              </a:pathLst>
            </a:custGeom>
            <a:solidFill>
              <a:srgbClr val="000000"/>
            </a:solidFill>
            <a:ln w="2020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53" name="Picture 852">
            <a:extLst>
              <a:ext uri="{FF2B5EF4-FFF2-40B4-BE49-F238E27FC236}">
                <a16:creationId xmlns:a16="http://schemas.microsoft.com/office/drawing/2014/main" id="{DAA58065-E447-726D-460D-B7744B7F501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9"/>
          <a:stretch>
            <a:fillRect/>
          </a:stretch>
        </p:blipFill>
        <p:spPr>
          <a:xfrm>
            <a:off x="4019640" y="1460493"/>
            <a:ext cx="4920081" cy="482194"/>
          </a:xfrm>
          <a:prstGeom prst="rect">
            <a:avLst/>
          </a:prstGeom>
        </p:spPr>
      </p:pic>
      <p:pic>
        <p:nvPicPr>
          <p:cNvPr id="856" name="Picture 855">
            <a:extLst>
              <a:ext uri="{FF2B5EF4-FFF2-40B4-BE49-F238E27FC236}">
                <a16:creationId xmlns:a16="http://schemas.microsoft.com/office/drawing/2014/main" id="{30DD86E0-D86E-1C23-B7EB-373137B59E8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0"/>
          <a:stretch>
            <a:fillRect/>
          </a:stretch>
        </p:blipFill>
        <p:spPr>
          <a:xfrm>
            <a:off x="4039960" y="2078003"/>
            <a:ext cx="4230217" cy="487884"/>
          </a:xfrm>
          <a:prstGeom prst="rect">
            <a:avLst/>
          </a:prstGeom>
        </p:spPr>
      </p:pic>
      <p:cxnSp>
        <p:nvCxnSpPr>
          <p:cNvPr id="857" name="Straight Connector 856">
            <a:extLst>
              <a:ext uri="{FF2B5EF4-FFF2-40B4-BE49-F238E27FC236}">
                <a16:creationId xmlns:a16="http://schemas.microsoft.com/office/drawing/2014/main" id="{FC929CF7-020B-C2A7-0076-00C1CB262357}"/>
              </a:ext>
            </a:extLst>
          </p:cNvPr>
          <p:cNvCxnSpPr>
            <a:cxnSpLocks/>
          </p:cNvCxnSpPr>
          <p:nvPr/>
        </p:nvCxnSpPr>
        <p:spPr>
          <a:xfrm>
            <a:off x="3578041" y="1075410"/>
            <a:ext cx="0" cy="1577939"/>
          </a:xfrm>
          <a:prstGeom prst="line">
            <a:avLst/>
          </a:prstGeom>
          <a:ln w="12700"/>
          <a:effectLst>
            <a:glow rad="28211">
              <a:schemeClr val="accent3">
                <a:alpha val="40000"/>
              </a:schemeClr>
            </a:glow>
          </a:effec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62" name="Picture 861">
            <a:extLst>
              <a:ext uri="{FF2B5EF4-FFF2-40B4-BE49-F238E27FC236}">
                <a16:creationId xmlns:a16="http://schemas.microsoft.com/office/drawing/2014/main" id="{771F90E9-6A7D-AB8D-63BC-DC8A12E314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1"/>
          <a:stretch>
            <a:fillRect/>
          </a:stretch>
        </p:blipFill>
        <p:spPr>
          <a:xfrm>
            <a:off x="6574130" y="1045510"/>
            <a:ext cx="1433779" cy="210515"/>
          </a:xfrm>
          <a:prstGeom prst="rect">
            <a:avLst/>
          </a:prstGeom>
        </p:spPr>
      </p:pic>
      <p:sp>
        <p:nvSpPr>
          <p:cNvPr id="863" name="TextBox 862">
            <a:extLst>
              <a:ext uri="{FF2B5EF4-FFF2-40B4-BE49-F238E27FC236}">
                <a16:creationId xmlns:a16="http://schemas.microsoft.com/office/drawing/2014/main" id="{35CAF072-F407-D3E8-ABFC-45692BA61F48}"/>
              </a:ext>
            </a:extLst>
          </p:cNvPr>
          <p:cNvSpPr txBox="1"/>
          <p:nvPr/>
        </p:nvSpPr>
        <p:spPr>
          <a:xfrm>
            <a:off x="199145" y="994612"/>
            <a:ext cx="26933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LM Sans 10" pitchFamily="2" charset="77"/>
              </a:rPr>
              <a:t>Under time locality assumption: </a:t>
            </a:r>
          </a:p>
        </p:txBody>
      </p:sp>
      <p:sp>
        <p:nvSpPr>
          <p:cNvPr id="864" name="TextBox 863">
            <a:extLst>
              <a:ext uri="{FF2B5EF4-FFF2-40B4-BE49-F238E27FC236}">
                <a16:creationId xmlns:a16="http://schemas.microsoft.com/office/drawing/2014/main" id="{B1A98C87-21FC-556C-5C75-E338A93CC93C}"/>
              </a:ext>
            </a:extLst>
          </p:cNvPr>
          <p:cNvSpPr txBox="1"/>
          <p:nvPr/>
        </p:nvSpPr>
        <p:spPr>
          <a:xfrm>
            <a:off x="3941078" y="996124"/>
            <a:ext cx="2565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LM Sans 10" pitchFamily="2" charset="77"/>
              </a:rPr>
              <a:t>Writing the complex amplitude:</a:t>
            </a:r>
          </a:p>
        </p:txBody>
      </p:sp>
    </p:spTree>
    <p:extLst>
      <p:ext uri="{BB962C8B-B14F-4D97-AF65-F5344CB8AC3E}">
        <p14:creationId xmlns:p14="http://schemas.microsoft.com/office/powerpoint/2010/main" val="35766505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3"/>
  <p:tag name="ORIGINALWIDTH" val=" 83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omega_0 = n\omega_\varphi + l\omega_\theta&#10;\end{equation*}&#10;&#10;\end{document}&#10;"/>
  <p:tag name="IGUANATEXSIZE" val="16"/>
  <p:tag name="IGUANATEXCURSOR" val="57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812"/>
  <p:tag name="OUTPUTTYPE" val="PNG"/>
  <p:tag name="IGUANATEXVERSION" val="162"/>
  <p:tag name="LATEXADDIN" val="\documentclass{article}&#10;\usepackage{amsmath}&#10;\pagestyle{empty}&#10;\begin{document}&#10;&#10;&#10;$(\epsilon = \gamma/\omega_0 \ll 1)$ &#10;&#10;\end{document}"/>
  <p:tag name="IGUANATEXSIZE" val="15"/>
  <p:tag name="IGUANATEXCURSOR" val="11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25"/>
  <p:tag name="ORIGINALWIDTH" val=" 987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mathcal{E}'=\mathcal{E} -\frac{\omega_0}{n}P_\varphi, ~\mu&#10;\end{equation*}&#10;&#10;\end{document}&#10;"/>
  <p:tag name="IGUANATEXSIZE" val="15"/>
  <p:tag name="IGUANATEXCURSOR" val="55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1"/>
  <p:tag name="ORIGINALWIDTH" val=" 511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I =P_\varphi/n&#10;\end{equation*}&#10;&#10;\end{document}&#10;"/>
  <p:tag name="IGUANATEXSIZE" val="15"/>
  <p:tag name="IGUANATEXCURSOR" val="55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4"/>
  <p:tag name="ORIGINALWIDTH" val=" 63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zeta = n \bar{\varphi} + l \bar{\theta}&#10;\end{equation*}&#10;&#10;\end{document}&#10;"/>
  <p:tag name="IGUANATEXSIZE" val="15"/>
  <p:tag name="IGUANATEXCURSOR" val="58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22"/>
  <p:tag name="ORIGINALWIDTH" val=" 3353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dv{C}{t} + \gamma_d C = \frac{4\pi i}{q \mathcal{I}} e^{2 i \phi}\sum_l \int \dd \Gamma \, V_\mathrm{nl}^\dagger(I_r)\int \dd \xi e^{-i\xi} \int \dd \Omega f(t,\xi, \Omega)&#10;\end{equation*}&#10;&#10;\end{document}&#10;"/>
  <p:tag name="IGUANATEXSIZE" val="16"/>
  <p:tag name="IGUANATEXCURSOR" val="682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21"/>
  <p:tag name="ORIGINALWIDTH" val=" 287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pdv{f}{t} + \Omega\pdv{f}{\xi} + 2C(t)V_{\mathrm{nl}}(I_r)\left.\pdv{\Omega}{I}\right|_{I_r}\cos\xi \pdv{f}{\Omega}  \simeq C[f]+S&#10;\end{equation*}&#10;&#10;\end{document}&#10;"/>
  <p:tag name="IGUANATEXSIZE" val="16"/>
  <p:tag name="IGUANATEXCURSOR" val="59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61"/>
  <p:tag name="ORIGINALWIDTH" val=" 948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Omega(I) = \pdv{H_0}{I}-\omega_0&#10;\end{equation*}&#10;&#10;\end{document}&#10;"/>
  <p:tag name="IGUANATEXSIZE" val="16"/>
  <p:tag name="IGUANATEXCURSOR" val="55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964"/>
  <p:tag name="OUTPUTTYPE" val="PNG"/>
  <p:tag name="IGUANATEXVERSION" val="162"/>
  <p:tag name="LATEXADDIN" val="\documentclass{article}&#10;\usepackage{amsmath}&#10;\pagestyle{empty}&#10;\begin{document}&#10;&#10;$\xi = \zeta-\omega_0 t + \pi/2$&#10;&#10;&#10;\end{document}"/>
  <p:tag name="IGUANATEXSIZE" val="16"/>
  <p:tag name="IGUANATEXCURSOR" val="112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61"/>
  <p:tag name="ORIGINALWIDTH" val=" 765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L \propto \pdv{F_0}{\Omega}&gt; 0&#10;\end{equation*}&#10;&#10;\end{document}&#10;"/>
  <p:tag name="IGUANATEXSIZE" val="15"/>
  <p:tag name="IGUANATEXCURSOR" val="56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39"/>
  <p:tag name="ORIGINALWIDTH" val=" 265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dv{A}{\tau} +\frac{\gamma_d}{\gamma_L} A = -\frac{1}{\pi}\int_{-\pi/2}^{3\pi/2}\mathrm{d}\xi\, e^{-i\xi}\int_{-\infty}^{\infty}\mathrm{d}\Omega\, f(t,\xi,\Omega)&#10;\end{equation*}&#10;&#10;\end{document}&#10;"/>
  <p:tag name="IGUANATEXSIZE" val="15"/>
  <p:tag name="IGUANATEXCURSOR" val="53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09"/>
  <p:tag name="ORIGINALWIDTH" val=" 282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 \frac{\partial f}{\partial t} + &#10;&#9;\Omega\frac{\partial f}{\partial\xi} + &#10;|A(t)|\cos(\xi+\phi)\frac{\partial f}{\partial\Omega} = &#10;\frac{\nu_{\text{eff}}^3}{\gamma_L^3}\frac{\partial^2 f}{\partial\Omega^2} +S(\Omega)&#10;\end{equation*}&#10;&#10;\end{document}&#10;"/>
  <p:tag name="IGUANATEXSIZE" val="15"/>
  <p:tag name="IGUANATEXCURSOR" val="73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51"/>
  <p:tag name="ORIGINALWIDTH" val=" 517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frac{\omega_b}{\gamma_L} = \sqrt{A}&#10;\end{equation*}&#10;&#10;\end{document}&#10;"/>
  <p:tag name="IGUANATEXSIZE" val="15"/>
  <p:tag name="IGUANATEXCURSOR" val="560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3.75758"/>
  <p:tag name="ORIGINALWIDTH" val=" 72.85419"/>
  <p:tag name="OUTPUTTYPE" val="SV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S(\Omega) = \frac{\nu_{\text{eff}}^3}{\gamma_L^3}\frac{\partial^2 F_0}{\partial\Omega^2}&#10;\end{equation*}&#10;&#10;\end{document}&#10;"/>
  <p:tag name="IGUANATEXSIZE" val="15"/>
  <p:tag name="IGUANATEXCURSOR" val="53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53092"/>
  <p:tag name="ORIGINALWIDTH" val=" 5.907844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S(\Omega) = \frac{\nu_{\text{eff}}^3}{\gamma_L^3}\frac{\partial^2 F_0}{\partial\Omega^2}&#10;\end{equation*}&#10;&#10;\end{document}&#10;"/>
  <p:tag name="IGUANATEXSIZE" val="15"/>
  <p:tag name="IGUANATEXCURSOR" val="53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64113"/>
  <p:tag name="ORIGINALWIDTH" val=" 2.311315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2674"/>
  <p:tag name="ORIGINALWIDTH" val=" 6.306303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64113"/>
  <p:tag name="ORIGINALWIDTH" val=" 2.311315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38002"/>
  <p:tag name="ORIGINALWIDTH" val=" 6.625103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27343"/>
  <p:tag name="ORIGINALWIDTH" val=" 4.692387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79298"/>
  <p:tag name="ORIGINALWIDTH" val=" 3.207917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52865"/>
  <p:tag name="ORIGINALWIDTH" val=" 2.991754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13175"/>
  <p:tag name="ORIGINALWIDTH" val=" 4.721274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382"/>
  <p:tag name="ORIGINALWIDTH" val=" 13.68713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83595"/>
  <p:tag name="ORIGINALWIDTH" val=" 5.230359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79298"/>
  <p:tag name="ORIGINALWIDTH" val=" 3.207917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72568"/>
  <p:tag name="ORIGINALWIDTH" val=" 4.546911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583"/>
  <p:tag name="ORIGINALWIDTH" val=" 5.240316"/>
  <p:tag name="EMFCHIL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65"/>
  <p:tag name="ORIGINALWIDTH" val=" 3.08241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03587"/>
  <p:tag name="ORIGINALWIDTH" val=" 7.081172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79298"/>
  <p:tag name="ORIGINALWIDTH" val=" 3.235819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382"/>
  <p:tag name="ORIGINALWIDTH" val=" 21.18793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583"/>
  <p:tag name="ORIGINALWIDTH" val=" 5.240316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2674"/>
  <p:tag name="ORIGINALWIDTH" val=" 6.306303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65"/>
  <p:tag name="ORIGINALWIDTH" val=" 3.08241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852"/>
  <p:tag name="OUTPUTTYPE" val="PNG"/>
  <p:tag name="IGUANATEXVERSION" val="162"/>
  <p:tag name="LATEXADDIN" val="\documentclass{article}&#10;\usepackage{amsmath}&#10;\pagestyle{empty}&#10;\begin{document}&#10;&#10;&#10;&#10;$F_0 = (\omega +\Omega)/\pi$&#10;\end{document}"/>
  <p:tag name="IGUANATEXSIZE" val="16"/>
  <p:tag name="IGUANATEXCURSOR" val="11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96"/>
  <p:tag name="ORIGINALWIDTH" val=" 94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L \propto \pdv{F_0}{\Omega} \propto \pdv{F_0}{P_\varphi}&#10;\end{equation*}&#10;&#10;\end{document}&#10;"/>
  <p:tag name="IGUANATEXSIZE" val="15"/>
  <p:tag name="IGUANATEXCURSOR" val="57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61"/>
  <p:tag name="ORIGINALWIDTH" val=" 52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L \propto \pdv{F_0}{\Omega}&#10;\end{equation*}&#10;&#10;\end{document}&#10;"/>
  <p:tag name="IGUANATEXSIZE" val="15"/>
  <p:tag name="IGUANATEXCURSOR" val="55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2"/>
  <p:tag name="ORIGINALWIDTH" val=" 1063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P_\varphi = M v_\phi R - Ze \Psi&#10;\end{equation*}&#10;&#10;\end{document}&#10;"/>
  <p:tag name="IGUANATEXSIZE" val="15"/>
  <p:tag name="IGUANATEXCURSOR" val="55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3"/>
  <p:tag name="ORIGINALWIDTH" val=" 593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partial_{P_\varphi} \sim  - \partial_{\Psi}&#10;\end{equation*}&#10;&#10;\end{document}&#10;"/>
  <p:tag name="IGUANATEXSIZE" val="15"/>
  <p:tag name="IGUANATEXCURSOR" val="55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1"/>
  <p:tag name="ORIGINALWIDTH" val=" 126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L&#10;\end{equation*}&#10;&#10;\end{document}&#10;"/>
  <p:tag name="IGUANATEXSIZE" val="16"/>
  <p:tag name="IGUANATEXCURSOR" val="532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117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omega_b&#10;\end{equation*}&#10;&#10;\end{document}&#10;"/>
  <p:tag name="IGUANATEXSIZE" val="16"/>
  <p:tag name="IGUANATEXCURSOR" val="532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1"/>
  <p:tag name="ORIGINALWIDTH" val=" 113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d&#10;\end{equation*}&#10;&#10;\end{document}&#10;"/>
  <p:tag name="IGUANATEXSIZE" val="16"/>
  <p:tag name="IGUANATEXCURSOR" val="532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162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nu_\mathrm{eff}&#10;\end{equation*}&#10;&#10;\end{document}&#10;"/>
  <p:tag name="IGUANATEXSIZE" val="16"/>
  <p:tag name="IGUANATEXCURSOR" val="540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90"/>
  <p:tag name="ORIGINALWIDTH" val=" 489"/>
  <p:tag name="OUTPUTTYPE" val="PNG"/>
  <p:tag name="IGUANATEXVERSION" val="162"/>
  <p:tag name="LATEXADDIN" val="\documentclass{article}&#10;\usepackage{amsmath}&#10;\pagestyle{empty}&#10;\begin{document}&#10;&#10;&#10;&#10;$\omega_b \ll \nu_\mathrm{eff}$&#10;\end{document}"/>
  <p:tag name="IGUANATEXSIZE" val="20"/>
  <p:tag name="IGUANATEXCURSOR" val="11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61"/>
  <p:tag name="ORIGINALWIDTH" val=" 52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L \propto \pdv{F_0}{v}&#10;\end{equation*}&#10;&#10;\end{document}&#10;"/>
  <p:tag name="IGUANATEXSIZE" val="16"/>
  <p:tag name="IGUANATEXCURSOR" val="55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462"/>
  <p:tag name="OUTPUTTYPE" val="PNG"/>
  <p:tag name="IGUANATEXVERSION" val="162"/>
  <p:tag name="LATEXADDIN" val="\documentclass{article}&#10;\usepackage{amsmath}&#10;\pagestyle{empty}&#10;\begin{document}&#10;&#10;&#10;&#10;$\omega_b \sim \nu_\mathrm{eff}$&#10;\end{document}"/>
  <p:tag name="IGUANATEXSIZE" val="20"/>
  <p:tag name="IGUANATEXCURSOR" val="9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90"/>
  <p:tag name="ORIGINALWIDTH" val=" 489"/>
  <p:tag name="OUTPUTTYPE" val="PNG"/>
  <p:tag name="IGUANATEXVERSION" val="162"/>
  <p:tag name="LATEXADDIN" val="\documentclass{article}&#10;\usepackage{amsmath}&#10;\pagestyle{empty}&#10;\begin{document}&#10;&#10;&#10;&#10;$\omega_b \gg \nu_\mathrm{eff}$&#10;\end{document}"/>
  <p:tag name="IGUANATEXSIZE" val="20"/>
  <p:tag name="IGUANATEXCURSOR" val="9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117"/>
  <p:tag name="OUTPUTTYPE" val="PNG"/>
  <p:tag name="IGUANATEXVERSION" val="162"/>
  <p:tag name="LATEXADDIN" val="\documentclass{article}&#10;\usepackage{amsmath}&#10;\pagestyle{empty}&#10;\begin{document}&#10;&#10;&#10;$\omega_b$&#10;&#10;\end{document}"/>
  <p:tag name="IGUANATEXSIZE" val="16"/>
  <p:tag name="IGUANATEXCURSOR" val="9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117"/>
  <p:tag name="OUTPUTTYPE" val="PNG"/>
  <p:tag name="IGUANATEXVERSION" val="162"/>
  <p:tag name="LATEXADDIN" val="\documentclass{article}&#10;\usepackage{amsmath}&#10;\pagestyle{empty}&#10;\begin{document}&#10;&#10;&#10;$\omega_b$&#10;&#10;\end{document}"/>
  <p:tag name="IGUANATEXSIZE" val="16"/>
  <p:tag name="IGUANATEXCURSOR" val="9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90"/>
  <p:tag name="ORIGINALWIDTH" val=" 489"/>
  <p:tag name="OUTPUTTYPE" val="PNG"/>
  <p:tag name="IGUANATEXVERSION" val="162"/>
  <p:tag name="LATEXADDIN" val="\documentclass{article}&#10;\usepackage{amsmath}&#10;\pagestyle{empty}&#10;\begin{document}&#10;&#10;&#10;&#10;$\omega_b \ll \nu_\mathrm{eff}$&#10;\end{document}"/>
  <p:tag name="IGUANATEXSIZE" val="20"/>
  <p:tag name="IGUANATEXCURSOR" val="11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462"/>
  <p:tag name="OUTPUTTYPE" val="PNG"/>
  <p:tag name="IGUANATEXVERSION" val="162"/>
  <p:tag name="LATEXADDIN" val="\documentclass{article}&#10;\usepackage{amsmath}&#10;\pagestyle{empty}&#10;\begin{document}&#10;&#10;&#10;&#10;$\omega_b \sim \nu_\mathrm{eff}$&#10;\end{document}"/>
  <p:tag name="IGUANATEXSIZE" val="20"/>
  <p:tag name="IGUANATEXCURSOR" val="9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90"/>
  <p:tag name="ORIGINALWIDTH" val=" 489"/>
  <p:tag name="OUTPUTTYPE" val="PNG"/>
  <p:tag name="IGUANATEXVERSION" val="162"/>
  <p:tag name="LATEXADDIN" val="\documentclass{article}&#10;\usepackage{amsmath}&#10;\pagestyle{empty}&#10;\begin{document}&#10;&#10;&#10;&#10;$\omega_b \gg \nu_\mathrm{eff}$&#10;\end{document}"/>
  <p:tag name="IGUANATEXSIZE" val="20"/>
  <p:tag name="IGUANATEXCURSOR" val="9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2"/>
  <p:tag name="ORIGINALWIDTH" val=" 53"/>
  <p:tag name="OUTPUTTYPE" val="PNG"/>
  <p:tag name="IGUANATEXVERSION" val="162"/>
  <p:tag name="LATEXADDIN" val="\documentclass{article}&#10;\usepackage{amsmath}&#10;\pagestyle{empty}&#10;\begin{document}&#10;&#10;$\xi$&#10;&#10;&#10;\end{document}"/>
  <p:tag name="IGUANATEXSIZE" val="16"/>
  <p:tag name="IGUANATEXCURSOR" val="85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7"/>
  <p:tag name="ORIGINALWIDTH" val=" 79"/>
  <p:tag name="OUTPUTTYPE" val="PNG"/>
  <p:tag name="IGUANATEXVERSION" val="162"/>
  <p:tag name="LATEXADDIN" val="\documentclass{article}&#10;\usepackage{amsmath}&#10;\pagestyle{empty}&#10;\begin{document}&#10;&#10;$\Omega$&#10;&#10;&#10;\end{document}"/>
  <p:tag name="IGUANATEXSIZE" val="16"/>
  <p:tag name="IGUANATEXCURSOR" val="88"/>
  <p:tag name="TRANSPARENCY" val="Fals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630"/>
  <p:tag name="ORIGINALWIDTH" val=" 4715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multline}&#10;\frac{\partial f^{\pm}}{\partial \tau} + \left[\phi'(\tau) \pm  \sqrt{2|A(\tau)|}\sqrt{y+\sin z}\right]  \frac{\partial f^{\pm}}{\partial z}\\&#10;\quad \quad \quad \quad -\left[\frac{|A'(\tau)|}{|A(\tau)|}(y+\sin z)+\phi'(\tau)\cos z \right]\frac{\partial f^{\pm}}{\partial y}  = \frac{2{\nu}_{\text{eff}}^3/\gamma_L^3}{|A(\tau)|} \sqrt{y+\sin z}\frac{\partial}{\partial y}\sqrt{y+\sin z} \frac{\partial f^{\pm}}{\partial y} \nonumber&#10;\end{multline}&#10;&#10;\end{document}&#10;"/>
  <p:tag name="IGUANATEXSIZE" val="15"/>
  <p:tag name="IGUANATEXCURSOR" val="83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80"/>
  <p:tag name="ORIGINALWIDTH" val=" 273"/>
  <p:tag name="OUTPUTTYPE" val="PNG"/>
  <p:tag name="IGUANATEXVERSION" val="162"/>
  <p:tag name="LATEXADDIN" val="\documentclass{article}&#10;\usepackage{amsmath}&#10;\pagestyle{empty}&#10;\begin{document}&#10;&#10;&#10;&#10;$\tau = t$&#10;\end{document}"/>
  <p:tag name="IGUANATEXSIZE" val="16"/>
  <p:tag name="IGUANATEXCURSOR" val="9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640"/>
  <p:tag name="OUTPUTTYPE" val="PNG"/>
  <p:tag name="IGUANATEXVERSION" val="162"/>
  <p:tag name="LATEXADDIN" val="\documentclass{article}&#10;\usepackage{amsmath}&#10;\pagestyle{empty}&#10;\begin{document}&#10;&#10;&#10;$z = \xi + \phi(t)$&#10;&#10;\end{document}"/>
  <p:tag name="IGUANATEXSIZE" val="16"/>
  <p:tag name="IGUANATEXCURSOR" val="9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4"/>
  <p:tag name="ORIGINALWIDTH" val=" 1045"/>
  <p:tag name="OUTPUTTYPE" val="PNG"/>
  <p:tag name="IGUANATEXVERSION" val="162"/>
  <p:tag name="LATEXADDIN" val="\documentclass{article}&#10;\usepackage{amsmath}&#10;\pagestyle{empty}&#10;\begin{document}&#10;&#10;&#10;$y = \Omega^2/2|A| - \sin z$&#10;&#10;\end{document}"/>
  <p:tag name="IGUANATEXSIZE" val="16"/>
  <p:tag name="IGUANATEXCURSOR" val="109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90"/>
  <p:tag name="ORIGINALWIDTH" val=" 651"/>
  <p:tag name="OUTPUTTYPE" val="PNG"/>
  <p:tag name="IGUANATEXVERSION" val="162"/>
  <p:tag name="LATEXADDIN" val="\documentclass{article}&#10;\usepackage{amsmath}&#10;\pagestyle{empty}&#10;\begin{document}&#10;&#10;&#10;&#10;$\omega_b \gg \nu_\mathrm{eff}\rightarrow$&#10;\end{document}"/>
  <p:tag name="IGUANATEXSIZE" val="20"/>
  <p:tag name="IGUANATEXCURSOR" val="12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13724"/>
  <p:tag name="ORIGINALWIDTH" val=" 65.58237"/>
  <p:tag name="OUTPUTTYPE" val="SVG"/>
  <p:tag name="IGUANATEXVERSION" val="162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9"/>
  <p:tag name="ORIGINALWIDTH" val=" 591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pm:~~ \Omega \gtrless 0&#10;\end{equation*}&#10;&#10;\end{document}&#10;"/>
  <p:tag name="IGUANATEXSIZE" val="16"/>
  <p:tag name="IGUANATEXCURSOR" val="56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48"/>
  <p:tag name="ORIGINALWIDTH" val=" 1008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A(\tau) = |A(\tau)|e^{i\phi(t)}&#10;\end{equation*}&#10;&#10;\end{document}&#10;"/>
  <p:tag name="IGUANATEXSIZE" val="14"/>
  <p:tag name="IGUANATEXCURSOR" val="57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5417"/>
  <p:tag name="ORIGINALWIDTH" val=" 5.230364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96352"/>
  <p:tag name="ORIGINALWIDTH" val=" 8.856742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41"/>
  <p:tag name="ORIGINALWIDTH" val=" 4.692372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66"/>
  <p:tag name="ORIGINALWIDTH" val=" 2.991732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4.721259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57"/>
  <p:tag name="ORIGINALWIDTH" val=" 86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\delta \omega(\tau) = \frac{\mathrm{d}\phi}{\mathrm{d}\tau}= 0&#10;\end{equation*}&#10;&#10;\end{document}&#10;"/>
  <p:tag name="IGUANATEXSIZE" val="16"/>
  <p:tag name="IGUANATEXCURSOR" val="60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11"/>
  <p:tag name="ORIGINALWIDTH" val=" 66"/>
  <p:tag name="OUTPUTTYPE" val="PNG"/>
  <p:tag name="IGUANATEXVERSION" val="162"/>
  <p:tag name="LATEXADDIN" val="\documentclass{article}&#10;\usepackage{amsmath}&#10;\pagestyle{empty}&#10;\begin{document}&#10;&#10;&#10;&#10;$\phi$&#10;\end{document}"/>
  <p:tag name="IGUANATEXSIZE" val="16"/>
  <p:tag name="IGUANATEXCURSOR" val="8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13724"/>
  <p:tag name="ORIGINALWIDTH" val=" 65.58237"/>
  <p:tag name="OUTPUTTYPE" val="SVG"/>
  <p:tag name="IGUANATEXVERSION" val="162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5417"/>
  <p:tag name="ORIGINALWIDTH" val=" 5.230364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96352"/>
  <p:tag name="ORIGINALWIDTH" val=" 8.856742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41"/>
  <p:tag name="ORIGINALWIDTH" val=" 4.692372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66"/>
  <p:tag name="ORIGINALWIDTH" val=" 2.991732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4.721259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06"/>
  <p:tag name="ORIGINALWIDTH" val=" 1567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 \frac{\mathrm{d}|A|}{\mathrm{d}\tau}+\frac{\gamma_{d}}{\gamma_L}|A|= 1.756 \frac{{\nu}_{\text{eff}}^3/\gamma_L^3}{|A|^{1/2}}&#10;\end{equation*}&#10;&#10;\end{document}&#10;"/>
  <p:tag name="IGUANATEXSIZE" val="16"/>
  <p:tag name="IGUANATEXCURSOR" val="67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58"/>
  <p:tag name="ORIGINALWIDTH" val=" 3061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|A(\tau)| = \left[e^{-3\frac{\gamma_{d}}{\gamma_L}(\tau-\tau_0)/2}\left(|A_0|^{3/2}-|A_{\text{s}}|^{3/2}\right)+|A_{\text{s}}|^{3/2}\right]^{2/3}&#10;\end{equation*}&#10;&#10;\end{document}&#10;"/>
  <p:tag name="IGUANATEXSIZE" val="16"/>
  <p:tag name="IGUANATEXCURSOR" val="69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189"/>
  <p:tag name="OUTPUTTYPE" val="PNG"/>
  <p:tag name="IGUANATEXVERSION" val="162"/>
  <p:tag name="LATEXADDIN" val="\documentclass{article}&#10;\usepackage{amsmath}&#10;\pagestyle{empty}&#10;\begin{document}&#10;&#10;&#10;$|A_0|$&#10;&#10;\end{document}"/>
  <p:tag name="IGUANATEXSIZE" val="16"/>
  <p:tag name="IGUANATEXCURSOR" val="8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48"/>
  <p:tag name="ORIGINALWIDTH" val=" 1242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|A_{\text{s}}|= (1.756{\nu}_{\text{eff}}^3/{\gamma}_{d})^{2/3} &#10;\end{equation*}&#10;&#10;\end{document}&#10;"/>
  <p:tag name="IGUANATEXSIZE" val="16"/>
  <p:tag name="IGUANATEXCURSOR" val="60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96"/>
  <p:tag name="OUTPUTTYPE" val="PNG"/>
  <p:tag name="IGUANATEXVERSION" val="162"/>
  <p:tag name="LATEXADDIN" val="\documentclass{article}&#10;\usepackage{amsmath}&#10;\pagestyle{empty}&#10;\begin{document}&#10;&#10;&#10;$\tau_0$&#10;&#10;\end{document}"/>
  <p:tag name="IGUANATEXSIZE" val="16"/>
  <p:tag name="IGUANATEXCURSOR" val="89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42"/>
  <p:tag name="ORIGINALWIDTH" val=" 4062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|A(\tau)| = |A_{0}|\exp \left[\frac{1}{\gamma_L}\int_{\tau_0}^\tau \mathrm{d}\tau'[{\gamma}_{NL}(\tau')-{\gamma}_d]\right]\quad \Rightarrow \quad {\gamma}_{NL}(\tau) = {\gamma}_{d}\left|\frac{A_{\text{s}}}{A(\tau)}\right|^{3/2}&#10;\end{equation*}&#10;&#10;\end{document}&#10;"/>
  <p:tag name="IGUANATEXSIZE" val="16"/>
  <p:tag name="IGUANATEXCURSOR" val="78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189"/>
  <p:tag name="OUTPUTTYPE" val="PNG"/>
  <p:tag name="IGUANATEXVERSION" val="162"/>
  <p:tag name="LATEXADDIN" val="\documentclass{article}&#10;\usepackage{amsmath}&#10;\pagestyle{empty}&#10;\begin{document}&#10;&#10;&#10;$|A_0|$&#10;&#10;\end{document}"/>
  <p:tag name="IGUANATEXSIZE" val="16"/>
  <p:tag name="IGUANATEXCURSOR" val="8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96"/>
  <p:tag name="OUTPUTTYPE" val="PNG"/>
  <p:tag name="IGUANATEXVERSION" val="162"/>
  <p:tag name="LATEXADDIN" val="\documentclass{article}&#10;\usepackage{amsmath}&#10;\pagestyle{empty}&#10;\begin{document}&#10;&#10;&#10;$\tau_0$&#10;&#10;\end{document}"/>
  <p:tag name="IGUANATEXSIZE" val="16"/>
  <p:tag name="IGUANATEXCURSOR" val="89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46.71992"/>
  <p:tag name="OUTPUTTYPE" val="SV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\geq 1&#10;\end{equation*}&#10;&#10;\end{document}&#10;"/>
  <p:tag name="IGUANATEXSIZE" val="20"/>
  <p:tag name="IGUANATEXCURSOR" val="57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46.71998"/>
  <p:tag name="OUTPUTTYPE" val="SV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&lt; 1&#10;\end{equation*}&#10;&#10;\end{document}&#10;"/>
  <p:tag name="IGUANATEXSIZE" val="20"/>
  <p:tag name="IGUANATEXCURSOR" val="57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63076"/>
  <p:tag name="ORIGINALWIDTH" val=" 4.692369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&lt; 1&#10;\end{equation*}&#10;&#10;\end{document}&#10;"/>
  <p:tag name="IGUANATEXSIZE" val="20"/>
  <p:tag name="IGUANATEXCURSOR" val="57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86204"/>
  <p:tag name="ORIGINALWIDTH" val=" 2.991773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18585"/>
  <p:tag name="ORIGINALWIDTH" val=" 4.721254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3.875415"/>
  <p:tag name="EMFCHILD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90861"/>
  <p:tag name="ORIGINALWIDTH" val=" 5.230328"/>
  <p:tag name="EMFCHILD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78"/>
  <p:tag name="ORIGINALWIDTH" val=" 4.546937"/>
  <p:tag name="EMFCHILD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38"/>
  <p:tag name="ORIGINALWIDTH" val=" 6.087156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52"/>
  <p:tag name="ORIGINALWIDTH" val=" 3.287659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6311"/>
  <p:tag name="ORIGINALWIDTH" val=" 4.692401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\geq 1&#10;\end{equation*}&#10;&#10;\end{document}&#10;"/>
  <p:tag name="IGUANATEXSIZE" val="20"/>
  <p:tag name="IGUANATEXCURSOR" val="57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862047"/>
  <p:tag name="ORIGINALWIDTH" val=" 2.991772"/>
  <p:tag name="EMFCHILD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18622"/>
  <p:tag name="ORIGINALWIDTH" val=" 4.72126"/>
  <p:tag name="EMFCHILD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3.875433"/>
  <p:tag name="EMFCHILD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90905"/>
  <p:tag name="ORIGINALWIDTH" val=" 5.230354"/>
  <p:tag name="EMFCHILD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4.546929"/>
  <p:tag name="EMFCHILD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30984"/>
  <p:tag name="ORIGINALWIDTH" val=" 6.087165"/>
  <p:tag name="EMFCHILD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3.287638"/>
  <p:tag name="EMFCHILD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01"/>
  <p:tag name="ORIGINALWIDTH" val=" 173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|A_\mathrm{lin}|= |A_\mathrm{noise}|e^{\left(1-\frac{\gamma_d}{\gamma_L}\right)\tau_0} = |A_0|&#10;\end{equation*}&#10;&#10;\end{document}&#10;"/>
  <p:tag name="IGUANATEXSIZE" val="16"/>
  <p:tag name="IGUANATEXCURSOR" val="639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35"/>
  <p:tag name="ORIGINALWIDTH" val=" 1453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gamma}_{NL}(\tau_0) = {\gamma}_{d}\left|\frac{A_{\text{s}}}{A_0}\right|^{3/2} = \gamma_L&#10;\end{equation*}&#10;&#10;\end{document}&#10;"/>
  <p:tag name="IGUANATEXSIZE" val="16"/>
  <p:tag name="IGUANATEXCURSOR" val="56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51"/>
  <p:tag name="ORIGINALWIDTH" val=" 105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|A_0|^{3/2} = \frac{\gamma_d}{\gamma_L}|A_s|^{3/2}&#10;\end{equation*}&#10;&#10;\end{document}&#10;"/>
  <p:tag name="IGUANATEXSIZE" val="16"/>
  <p:tag name="IGUANATEXCURSOR" val="55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94"/>
  <p:tag name="ORIGINALWIDTH" val=" 1293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tau_0 = \frac{\ln|A_0|-\ln|A_\mathrm{noise}|}{1-\gamma_d/\gamma_L}&#10;\end{equation*}&#10;&#10;\end{document}&#10;"/>
  <p:tag name="IGUANATEXSIZE" val="16"/>
  <p:tag name="IGUANATEXCURSOR" val="59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46.71992"/>
  <p:tag name="OUTPUTTYPE" val="SV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\geq 1&#10;\end{equation*}&#10;&#10;\end{document}&#10;"/>
  <p:tag name="IGUANATEXSIZE" val="20"/>
  <p:tag name="IGUANATEXCURSOR" val="57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6311"/>
  <p:tag name="ORIGINALWIDTH" val=" 4.692401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\geq 1&#10;\end{equation*}&#10;&#10;\end{document}&#10;"/>
  <p:tag name="IGUANATEXSIZE" val="20"/>
  <p:tag name="IGUANATEXCURSOR" val="57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862047"/>
  <p:tag name="ORIGINALWIDTH" val=" 2.991772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18622"/>
  <p:tag name="ORIGINALWIDTH" val=" 4.72126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3.875433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90905"/>
  <p:tag name="ORIGINALWIDTH" val=" 5.230354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4.546929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30984"/>
  <p:tag name="ORIGINALWIDTH" val=" 6.087165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3.287638"/>
  <p:tag name="EMFCHILD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46.71992"/>
  <p:tag name="OUTPUTTYPE" val="SV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&lt; 1&#10;\end{equation*}&#10;&#10;\end{document}&#10;"/>
  <p:tag name="IGUANATEXSIZE" val="20"/>
  <p:tag name="IGUANATEXCURSOR" val="57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4"/>
  <p:tag name="ORIGINALWIDTH" val=" 1740"/>
  <p:tag name="OUTPUTTYPE" val="PNG"/>
  <p:tag name="IGUANATEXVERSION" val="162"/>
  <p:tag name="LATEXADDIN" val="\documentclass{article}&#10;\usepackage{amsmath}&#10;\pagestyle{empty}&#10;\begin{document}&#10;&#10;&#10;$|A_0|\approx |A_c| = (3.2)^2(1-\gamma_d/\gamma_L)^2 $&#10;&#10;\end{document}"/>
  <p:tag name="IGUANATEXSIZE" val="16"/>
  <p:tag name="IGUANATEXCURSOR" val="13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94"/>
  <p:tag name="ORIGINALWIDTH" val=" 1293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tau_0 = \frac{\ln|A_0|-\ln|A_\mathrm{noise}|}{1-\gamma_d/\gamma_L}&#10;\end{equation*}&#10;&#10;\end{document}&#10;"/>
  <p:tag name="IGUANATEXSIZE" val="16"/>
  <p:tag name="IGUANATEXCURSOR" val="59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6311"/>
  <p:tag name="ORIGINALWIDTH" val=" 4.692401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{\nu}_{\text{eff}}/\gamma_L &lt; 1&#10;\end{equation*}&#10;&#10;\end{document}&#10;"/>
  <p:tag name="IGUANATEXSIZE" val="20"/>
  <p:tag name="IGUANATEXCURSOR" val="57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862047"/>
  <p:tag name="ORIGINALWIDTH" val=" 2.991772"/>
  <p:tag name="EMFCHILD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18622"/>
  <p:tag name="ORIGINALWIDTH" val=" 4.72126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3.875433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90905"/>
  <p:tag name="ORIGINALWIDTH" val=" 5.230354"/>
  <p:tag name="EMFCHILD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4.546929"/>
  <p:tag name="EMFCHILD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72"/>
  <p:tag name="ORIGINALWIDTH" val=" 6.087165"/>
  <p:tag name="EMFCHILD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3.287638"/>
  <p:tag name="EMFCHILD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39"/>
  <p:tag name="ORIGINALWIDTH" val=" 265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dv{A}{t} +\frac{\gamma_d}{\gamma_L} A = -\frac{1}{\pi}\int_{-\pi/2}^{3\pi/2}\mathrm{d}\xi\, e^{-i\xi}\int_{-\infty}^{\infty}\mathrm{d}\Omega\, f(t,\xi,\Omega)&#10;\end{equation*}&#10;&#10;\end{document}&#10;"/>
  <p:tag name="IGUANATEXSIZE" val="15"/>
  <p:tag name="IGUANATEXCURSOR" val="56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09"/>
  <p:tag name="ORIGINALWIDTH" val=" 2403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 \frac{\partial f}{\partial t} + &#10;&#9;\Omega\frac{\partial f}{\partial\xi} + &#10;|A(t)|\cos(\xi+\phi)\frac{\partial f}{\partial\Omega} = &#10;\frac{\nu_{\text{eff}}^3}{\gamma_L^3}\frac{\partial^2 f}{\partial\Omega^2}&#10;\end{equation*}&#10;&#10;\end{document}&#10;"/>
  <p:tag name="IGUANATEXSIZE" val="15"/>
  <p:tag name="IGUANATEXCURSOR" val="73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49"/>
  <p:tag name="ORIGINALWIDTH" val=" 750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hat{\D}(\omega_0)\delta\e_0 = 0&#10;\end{equation*}&#10;&#10;\end{document}"/>
  <p:tag name="IGUANATEXSIZE" val="13"/>
  <p:tag name="IGUANATEXCURSOR" val="552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724"/>
  <p:tag name="OUTPUTTYPE" val="PNG"/>
  <p:tag name="IGUANATEXVERSION" val="162"/>
  <p:tag name="LATEXADDIN" val="\documentclass{article}&#10;\usepackage{amsmath}&#10;\pagestyle{empty}&#10;\begin{document}&#10;&#10;&#10;$\epsilon = \gamma/\omega_0 \ll 1$ &#10;&#10;\end{document}"/>
  <p:tag name="IGUANATEXSIZE" val="14"/>
  <p:tag name="IGUANATEXCURSOR" val="11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9"/>
  <p:tag name="ORIGINALWIDTH" val=" 1874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dv{C}{t} + \gamma_d C(t) = \frac{4\pi }{\omega_0 \mathcal{I}}\int \dd \br \,\delta\e_0^\dagger \cdot \J_{ep}&#10;\end{equation*}&#10;&#10;\end{document}&#10;"/>
  <p:tag name="IGUANATEXSIZE" val="15"/>
  <p:tag name="IGUANATEXCURSOR" val="62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6"/>
  <p:tag name="ORIGINALWIDTH" val=" 1666"/>
  <p:tag name="OUTPUTTYPE" val="PNG"/>
  <p:tag name="IGUANATEXVERSION" val="162"/>
  <p:tag name="LATEXADDIN" val="\documentclass{article}&#10;\usepackage{amsmath}&#10;\usepackage{bm} % Added to support your \bm{} commands&#10;\usepackage{physics}&#10;\pagestyle{empty}&#10;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\begin{document}&#10;&#10;\begin{equation*}&#10;   \mathcal{I} = \int \dd \br\, \delta\e_0^\dagger \cdot\partial_\omega\hat{\D}^H(\omega_0) \cdot \delta\e_0&#10;\end{equation*}&#10;&#10;\end{document}&#10;"/>
  <p:tag name="IGUANATEXSIZE" val="15"/>
  <p:tag name="IGUANATEXCURSOR" val="57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6"/>
  <p:tag name="ORIGINALWIDTH" val=" 1780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gamma_d = -\frac{1}{\mathcal{I}}\int \dd \br\, \delta\e_0^\dagger \cdot \hat{\D}^A(\omega_0) \cdot \delta\e_0&#10;\end{equation*}&#10;&#10;\end{document}&#10;"/>
  <p:tag name="IGUANATEXSIZE" val="15"/>
  <p:tag name="IGUANATEXCURSOR" val="55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6"/>
  <p:tag name="ORIGINALWIDTH" val=" 885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J_{ep} = \int \dd \bv \, \bv f_{ep}&#10;\end{equation*}&#10;&#10;\end{document}&#10;"/>
  <p:tag name="IGUANATEXSIZE" val="15"/>
  <p:tag name="IGUANATEXCURSOR" val="554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31"/>
  <p:tag name="ORIGINALWIDTH" val=" 978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H_0 = H_0(P_\varphi, \mathcal{E}, \mu)&#10;\end{equation*}&#10;&#10;\end{document}&#10;"/>
  <p:tag name="IGUANATEXSIZE" val="13"/>
  <p:tag name="IGUANATEXCURSOR" val="54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05"/>
  <p:tag name="ORIGINALWIDTH" val=" 860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r = \bar{r}+ \Delta_{*}\cos\theta&#10;\end{equation*}&#10;&#10;\end{document}&#10;"/>
  <p:tag name="IGUANATEXSIZE" val="15"/>
  <p:tag name="IGUANATEXCURSOR" val="57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05"/>
  <p:tag name="ORIGINALWIDTH" val=" 141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Delta_{*}&#10;\end{equation*}&#10;&#10;\end{document}&#10;"/>
  <p:tag name="IGUANATEXSIZE" val="15"/>
  <p:tag name="IGUANATEXCURSOR" val="55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08"/>
  <p:tag name="ORIGINALWIDTH" val=" 756"/>
  <p:tag name="OUTPUTTYPE" val="PN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H = H_0+ \delta H&#10;\end{equation*}&#10;&#10;\end{document}&#10;"/>
  <p:tag name="IGUANATEXSIZE" val="13"/>
  <p:tag name="IGUANATEXCURSOR" val="541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1279"/>
  <p:tag name="OUTPUTTYPE" val="PNG"/>
  <p:tag name="IGUANATEXVERSION" val="162"/>
  <p:tag name="LATEXADDIN" val="\documentclass{article}&#10;\usepackage{amsmath}&#10;\pagestyle{empty}&#10;\begin{document}&#10;&#10;&#10;$\delta H /H_0 \sim \epsilon = \gamma/\omega_0 \ll 1$ &#10;&#10;\end{document}"/>
  <p:tag name="IGUANATEXSIZE" val="16"/>
  <p:tag name="IGUANATEXCURSOR" val="9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5"/>
  <p:tag name="ORIGINALWIDTH" val=" 56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\bar{r}&#10;\end{equation*}&#10;&#10;\end{document}&#10;"/>
  <p:tag name="IGUANATEXSIZE" val="15"/>
  <p:tag name="IGUANATEXCURSOR" val="54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06"/>
  <p:tag name="ORIGINALWIDTH" val=" 3242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C[f] = \frac{\partial}{\partial \mathbf{v}} \cdot \left[ \nu_\perp (v^2 \mathbb{I} - \mathbf{vv}) \right] \cdot \frac{\partial f}{\partial \mathbf{v}} + \frac{1}{\tau_s} \frac{\partial}{\partial \mathbf{v}} \cdot \left[ \mathbf{v} \left( 1 + \frac{v_c^3}{v^3} \right) f \right],&#10;\end{equation*}&#10;&#10;\end{document}&#10;"/>
  <p:tag name="IGUANATEXSIZE" val="16"/>
  <p:tag name="IGUANATEXCURSOR" val="6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6"/>
  <p:tag name="ORIGINALWIDTH" val=" 813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C[f] \simeq \nu_{\mathrm{eff}}^3 \frac{\partial^2 f}{\partial \Omega^2} &#10;\end{equation*}&#10;&#10;\end{document}&#10;"/>
  <p:tag name="IGUANATEXSIZE" val="16"/>
  <p:tag name="IGUANATEXCURSOR" val="61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74"/>
  <p:tag name="ORIGINALWIDTH" val=" 297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nu_{\mathrm{eff}}  = &#10;\end{equation*}&#10;&#10;\end{document}&#10;"/>
  <p:tag name="IGUANATEXSIZE" val="16"/>
  <p:tag name="IGUANATEXCURSOR" val="56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13724"/>
  <p:tag name="ORIGINALWIDTH" val=" 65.58237"/>
  <p:tag name="OUTPUTTYPE" val="SVG"/>
  <p:tag name="IGUANATEXVERSION" val="162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5417"/>
  <p:tag name="ORIGINALWIDTH" val=" 5.230364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96352"/>
  <p:tag name="ORIGINALWIDTH" val=" 8.856742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41"/>
  <p:tag name="ORIGINALWIDTH" val=" 4.692372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66"/>
  <p:tag name="ORIGINALWIDTH" val=" 2.991732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4.721259"/>
  <p:tag name="EMFCHILD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08"/>
  <p:tag name="ORIGINALWIDTH" val=" 281"/>
  <p:tag name="OUTPUTTYPE" val="PNG"/>
  <p:tag name="IGUANATEXVERSION" val="162"/>
  <p:tag name="LATEXADDIN" val="\documentclass{article}&#10;\usepackage{amsmath}&#10;\pagestyle{empty}&#10;\begin{document}&#10;&#10;$y=1$&#10;&#10;&#10;\end{document}"/>
  <p:tag name="IGUANATEXSIZE" val="16"/>
  <p:tag name="IGUANATEXCURSOR" val="8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87652"/>
  <p:tag name="ORIGINALWIDTH" val=" 121.9667"/>
  <p:tag name="OUTPUTTYPE" val="SV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epsilon = \nu_\mathrm{eff}^3/\omega_b^3 =(\nu_\mathrm{eff}^3/\gamma_L^3)/A^{3/2}&#10;\end{equation*}&#10;&#10;\end{document}&#10;"/>
  <p:tag name="IGUANATEXSIZE" val="16"/>
  <p:tag name="IGUANATEXCURSOR" val="61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4.81664"/>
  <p:tag name="ORIGINALWIDTH" val=" 166.3906"/>
  <p:tag name="OUTPUTTYPE" val="SVG"/>
  <p:tag name="IGUANATEXVERSION" val="16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\pm  \frac{\partial f^{\pm}}{\partial z}  \simeq\sqrt{2} \frac{{\nu}_{\text{eff}}^3/\gamma_L^3}{|A|^{3/2}} \frac{\partial}{\partial y}\sqrt{y+\sin z} \frac{\partial f^{\pm}}{\partial y} \nonumber&#10;\end{equation*}&#10;&#10;\end{document}&#10;"/>
  <p:tag name="IGUANATEXSIZE" val="14"/>
  <p:tag name="IGUANATEXCURSOR" val="58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13724"/>
  <p:tag name="ORIGINALWIDTH" val=" 65.58237"/>
  <p:tag name="OUTPUTTYPE" val="SVG"/>
  <p:tag name="IGUANATEXVERSION" val="162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39"/>
  <p:tag name="ORIGINALWIDTH" val=" 3459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narray*}&#10;\frac{\mathrm{d}|A|}{\mathrm{d}\tau}+\hat{\gamma}_{d}|A|=&#10; -\frac{\sqrt{|A|}}{\pi\sqrt{2}}\int_{-\pi/2+\phi}^{3\pi/2+\phi}\mathrm{d}z\int_{-\sin z}^{\infty}\frac{\mathrm{d} y\, \cos z}{\sqrt{y+\sin z}}(f^+ +f^-) &#10;\end{eqnarray*}&#10;&#10;\end{document}&#10;"/>
  <p:tag name="IGUANATEXSIZE" val="14"/>
  <p:tag name="IGUANATEXCURSOR" val="602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43"/>
  <p:tag name="ORIGINALWIDTH" val=" 2974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narray*}&#10;\frac{\mathrm{d}\phi}{\mathrm{d}\tau}=\frac{1}{\pi\sqrt{2|A|}}\int_{-\pi/2+\phi}^{3\pi/2+\phi}\mathrm{d}z\int_{-\sin z}^{\infty}\frac{\mathrm{d} y\, \sin z}{\sqrt{y+\sin z}}(f^+ +f^-)&#10;\end{eqnarray*}&#10;&#10;\end{document}&#10;"/>
  <p:tag name="IGUANATEXSIZE" val="14"/>
  <p:tag name="IGUANATEXCURSOR" val="72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48"/>
  <p:tag name="ORIGINALWIDTH" val=" 1008"/>
  <p:tag name="OUTPUTTYPE" val="PNG"/>
  <p:tag name="IGUANATEXVERSION" val="162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A(\tau) = |A(\tau)|e^{i\phi(t)}&#10;\end{equation*}&#10;&#10;\end{document}&#10;"/>
  <p:tag name="IGUANATEXSIZE" val="14"/>
  <p:tag name="IGUANATEXCURSOR" val="576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5417"/>
  <p:tag name="ORIGINALWIDTH" val=" 5.230364"/>
  <p:tag name="LATEXADDIN" val="\documentclass{article}&#10;\usepackage{amsmath}&#10;\pagestyle{empty}&#10;\begin{document}&#10;&#10;$\gamma/\omega_b\ll\nu_\mathrm{eff}^3/\omega_b^3$&#10;&#10;&#10;\end{document}"/>
  <p:tag name="IGUANATEXSIZE" val="16"/>
  <p:tag name="IGUANATEXCURSOR" val="100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96352"/>
  <p:tag name="ORIGINALWIDTH" val=" 8.856742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41"/>
  <p:tag name="ORIGINALWIDTH" val=" 4.692372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66"/>
  <p:tag name="ORIGINALWIDTH" val=" 2.991732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4.721259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89"/>
  <p:tag name="ORIGINALWIDTH" val=" 3.875443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37"/>
  <p:tag name="ORIGINALWIDTH" val=" 5.907824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4"/>
  <p:tag name="ORIGINALWIDTH" val=" 3.207923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43"/>
  <p:tag name="ORIGINALWIDTH" val=" 2.82436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94"/>
  <p:tag name="ORIGINALWIDTH" val=" 6.645052"/>
  <p:tag name="LATEXADDIN" val="\documentclass{article}&#10;\usepackage{amsmath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 \pm  \frac{\partial f^{\pm}}{\partial z}  \simeq\sqrt{2} \frac{{\nu}_{\text{eff}}^3/\gamma_L^3}{|A|^{3/2}} \frac{\partial}{\partial y}\sqrt{y+\sin z} \frac{\partial f^{\pm}}{\partial y} \nonumber&#10;\end{equation*}&#10;&#10;\end{document}&#10;"/>
  <p:tag name="IGUANATEXSIZE" val="14"/>
  <p:tag name="IGUANATEXCURSOR" val="58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352417"/>
  <p:tag name="ORIGINALWIDTH" val=" 5.240327"/>
  <p:tag name="EMFCHILD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6597"/>
  <p:tag name="ORIGINALWIDTH" val=" 4.971317"/>
  <p:tag name="EMFCHILD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139706"/>
  <p:tag name="ORIGINALWIDTH" val=" 5.146683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813"/>
  <p:tag name="ORIGINALWIDTH" val=" 18.51738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352417"/>
  <p:tag name="ORIGINALWIDTH" val=" 5.240327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47"/>
  <p:tag name="ORIGINALWIDTH" val=" 4.224129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64004"/>
  <p:tag name="ORIGINALWIDTH" val=" 6.645052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96"/>
  <p:tag name="ORIGINALWIDTH" val=" 7.770812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813"/>
  <p:tag name="ORIGINALWIDTH" val=" 4.981328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94"/>
  <p:tag name="ORIGINALWIDTH" val=" 3.975085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86"/>
  <p:tag name="ORIGINALWIDTH" val=" 4.692352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8"/>
  <p:tag name="ORIGINALWIDTH" val=" 3.207931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33"/>
  <p:tag name="ORIGINALWIDTH" val=" 2.991733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6"/>
  <p:tag name="ORIGINALWIDTH" val=" 4.721261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96"/>
  <p:tag name="ORIGINALWIDTH" val=" 3.875422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5443"/>
  <p:tag name="ORIGINALWIDTH" val=" 5.230372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8"/>
  <p:tag name="ORIGINALWIDTH" val=" 3.207931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03"/>
  <p:tag name="ORIGINALWIDTH" val=" 4.546907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813"/>
  <p:tag name="ORIGINALWIDTH" val=" 29.79016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96"/>
  <p:tag name="ORIGINALWIDTH" val=" .3984815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38"/>
  <p:tag name="ORIGINALWIDTH" val=" 6.834366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596"/>
  <p:tag name="ORIGINALWIDTH" val=" .3984815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8"/>
  <p:tag name="ORIGINALWIDTH" val=" 3.207931"/>
  <p:tag name="EMFCHILD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73845"/>
  <p:tag name="ORIGINALWIDTH" val=" 2.998707"/>
  <p:tag name="EMFCHILD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595"/>
  <p:tag name="ORIGINALWIDTH" val=" 3.082397"/>
  <p:tag name="EMFCHILD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352417"/>
  <p:tag name="ORIGINALWIDTH" val=" 5.240327"/>
  <p:tag name="EMFCHILD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813"/>
  <p:tag name="ORIGINALWIDTH" val=" 11.08459"/>
  <p:tag name="EMFCHILD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352417"/>
  <p:tag name="ORIGINALWIDTH" val=" 5.240327"/>
  <p:tag name="EMFCHILD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78"/>
  <p:tag name="ORIGINALWIDTH" val=" 4.592745"/>
  <p:tag name="EMFCHILD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95512"/>
  <p:tag name="ORIGINALWIDTH" val=" 9.065974"/>
  <p:tag name="EMFCHILD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813"/>
  <p:tag name="ORIGINALWIDTH" val=" 36.38201"/>
  <p:tag name="EMFCHILD" val="Tru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78"/>
  <p:tag name="ORIGINALWIDTH" val=" 4.592745"/>
  <p:tag name="EMFCHILD" val="Tru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94"/>
  <p:tag name="ORIGINALWIDTH" val=" 6.625142"/>
  <p:tag name="EMFCHILD" val="Tru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72834"/>
  <p:tag name="ORIGINALWIDTH" val=" 3.257762"/>
  <p:tag name="EMFCHILD" val="Tru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64959"/>
  <p:tag name="ORIGINALWIDTH" val=" 2.132003"/>
  <p:tag name="EMFCHILD" val="Tru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86"/>
  <p:tag name="ORIGINALWIDTH" val=" 5.011193"/>
  <p:tag name="EMFCHILD" val="Tru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47"/>
  <p:tag name="ORIGINALWIDTH" val=" 4.224129"/>
  <p:tag name="EMFCHILD" val="Tru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352417"/>
  <p:tag name="ORIGINALWIDTH" val=" 5.240327"/>
  <p:tag name="EMFCHILD" val="Tru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6597"/>
  <p:tag name="ORIGINALWIDTH" val=" 4.971317"/>
  <p:tag name="EMFCHILD" val="Tru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139706"/>
  <p:tag name="ORIGINALWIDTH" val=" 5.146683"/>
  <p:tag name="EMFCHILD" val="Tru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813"/>
  <p:tag name="ORIGINALWIDTH" val=" 18.51738"/>
  <p:tag name="EMFCHILD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352417"/>
  <p:tag name="ORIGINALWIDTH" val=" 5.240327"/>
  <p:tag name="EMFCHILD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78"/>
  <p:tag name="ORIGINALWIDTH" val=" 4.592745"/>
  <p:tag name="EMFCHILD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243"/>
  <p:tag name="OUTPUTTYPE" val="PNG"/>
  <p:tag name="IGUANATEXVERSION" val="162"/>
  <p:tag name="LATEXADDIN" val="\documentclass{article}&#10;\usepackage{amsmath}&#10;\pagestyle{empty}&#10;\begin{document}&#10;&#10;&#10;$\mathcal{O}(1)$&#10;&#10;\end{document}"/>
  <p:tag name="IGUANATEXSIZE" val="15"/>
  <p:tag name="IGUANATEXCURSOR" val="97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"/>
  <p:tag name="ORIGINALWIDTH" val=" 231"/>
  <p:tag name="OUTPUTTYPE" val="PNG"/>
  <p:tag name="IGUANATEXVERSION" val="162"/>
  <p:tag name="LATEXADDIN" val="\documentclass{article}&#10;\usepackage{amsmath}&#10;\pagestyle{empty}&#10;\begin{document}&#10;&#10;&#10;$\mathcal{O}(\epsilon)$&#10;&#10;\end{document}"/>
  <p:tag name="IGUANATEXSIZE" val="14"/>
  <p:tag name="IGUANATEXCURSOR" val="103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41"/>
  <p:tag name="ORIGINALWIDTH" val=" 387"/>
  <p:tag name="OUTPUTTYPE" val="PNG"/>
  <p:tag name="IGUANATEXVERSION" val="162"/>
  <p:tag name="LATEXADDIN" val="\documentclass{article}&#10;\usepackage{amsmath}&#10;\pagestyle{empty}&#10;\begin{document}&#10;&#10;&#10;$\mathcal{O}(\epsilon^{5/4})$&#10;&#10;\end{document}"/>
  <p:tag name="IGUANATEXSIZE" val="14"/>
  <p:tag name="IGUANATEXCURSOR" val="105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3"/>
  <p:tag name="ORIGINALWIDTH" val=" 3.277703"/>
  <p:tag name="LATEXADDIN" val="\documentclass{article}&#10;\usepackage{amsmath}&#10;\usepackage{amssymb}&#10;\pagestyle{empty}&#10;\usepackage{bm}&#10;\usepackage{physics}&#10;\newcommand{\E}{\bm{E}}&#10;\newcommand{\A}{\bm{A}}&#10;\newcommand{\bP}{\bm{P}}&#10;\newcommand{\bp}{\bm{p}}&#10;\newcommand{\B}{\bm{B}}&#10;\newcommand{\bb}{\bm{b}}&#10;\newcommand{\br}{\bm{r}}&#10;\newcommand{\bv}{\bm{v}}&#10;\newcommand{\bk}{\bm{k}}&#10;\newcommand{\J}{\bm{J}}&#10;\newcommand{\D}{\bm{D}}&#10;\newcommand{\R}{\bm{R}}&#10;\newcommand{\M}{\bm{M}}&#10;\newcommand{\e}{\bm{\mathrm{e}}}&#10;\newcommand{\bvu}{\bm{\mathrm{v}}}&#10;&#10;&#10;\begin{document}&#10;&#10;\begin{equation*}&#10;\epsilon = \nu_\mathrm{eff}^3/\omega_b^3 =(\nu_\mathrm{eff}^3/\gamma_L^3)/A^{3/2}&#10;\end{equation*}&#10;&#10;\end{document}&#10;"/>
  <p:tag name="IGUANATEXSIZE" val="16"/>
  <p:tag name="IGUANATEXCURSOR" val="618"/>
  <p:tag name="TRANSPARENCY" val="True"/>
  <p:tag name="CHOOSECOLOR" val="False"/>
  <p:tag name="COLORHEX" val="000000"/>
  <p:tag name="LATEXENGINEID" val="0"/>
  <p:tag name="TEMPFOLDER" val="/Users/edevin/Library/Containers/com.microsoft.Powerpoint/Data/tmp/TemporaryItems/"/>
  <p:tag name="LATEXFORMHEIGHT" val=" 426.65"/>
  <p:tag name="LATEXFORMWIDTH" val=" 513.35"/>
  <p:tag name="LATEXFORMWRAP" val="True"/>
  <p:tag name="BITMAPVECTOR" val="1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59"/>
  <p:tag name="ORIGINALWIDTH" val=" 6.625126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3"/>
  <p:tag name="ORIGINALWIDTH" val=" 4.692399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9"/>
  <p:tag name="ORIGINALWIDTH" val=" 3.207944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59"/>
  <p:tag name="ORIGINALWIDTH" val=" 2.991745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68"/>
  <p:tag name="ORIGINALWIDTH" val=" 4.721256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65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68"/>
  <p:tag name="ORIGINALWIDTH" val=" 5.907826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9"/>
  <p:tag name="ORIGINALWIDTH" val=" 3.207944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68"/>
  <p:tag name="ORIGINALWIDTH" val=" 2.824386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59"/>
  <p:tag name="ORIGINALWIDTH" val=" 6.625126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2.31132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3"/>
  <p:tag name="ORIGINALWIDTH" val=" 4.692399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9"/>
  <p:tag name="ORIGINALWIDTH" val=" 3.207944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80059"/>
  <p:tag name="ORIGINALWIDTH" val=" 2.991745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9568"/>
  <p:tag name="ORIGINALWIDTH" val=" 4.721256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65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5426"/>
  <p:tag name="ORIGINALWIDTH" val=" 5.230373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9"/>
  <p:tag name="ORIGINALWIDTH" val=" 3.207944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29"/>
  <p:tag name="ORIGINALWIDTH" val=" 4.546937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2.31132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65"/>
  <p:tag name="EMFCHILD" val="Tr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17"/>
  <p:tag name="ORIGINALWIDTH" val=" 6.834364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9"/>
  <p:tag name="ORIGINALWIDTH" val=" 3.207944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73835"/>
  <p:tag name="ORIGINALWIDTH" val=" 2.998745"/>
  <p:tag name="EMFCHILD" val="Tr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1"/>
  <p:tag name="ORIGINALWIDTH" val=" 3.082424"/>
  <p:tag name="EMFCHILD" val="True"/>
</p:tagLst>
</file>

<file path=ppt/theme/theme1.xml><?xml version="1.0" encoding="utf-8"?>
<a:theme xmlns:a="http://schemas.openxmlformats.org/drawingml/2006/main" name="1_Default Theme">
  <a:themeElements>
    <a:clrScheme name="Custom 7">
      <a:dk1>
        <a:srgbClr val="000000"/>
      </a:dk1>
      <a:lt1>
        <a:srgbClr val="FFFFFF"/>
      </a:lt1>
      <a:dk2>
        <a:srgbClr val="445256"/>
      </a:dk2>
      <a:lt2>
        <a:srgbClr val="D5EDF4"/>
      </a:lt2>
      <a:accent1>
        <a:srgbClr val="47A5AE"/>
      </a:accent1>
      <a:accent2>
        <a:srgbClr val="244A58"/>
      </a:accent2>
      <a:accent3>
        <a:srgbClr val="F58025"/>
      </a:accent3>
      <a:accent4>
        <a:srgbClr val="FFB400"/>
      </a:accent4>
      <a:accent5>
        <a:srgbClr val="AE2659"/>
      </a:accent5>
      <a:accent6>
        <a:srgbClr val="70BF54"/>
      </a:accent6>
      <a:hlink>
        <a:srgbClr val="2C89C5"/>
      </a:hlink>
      <a:folHlink>
        <a:srgbClr val="2B7FA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39021</TotalTime>
  <Words>1991</Words>
  <Application>Microsoft Macintosh PowerPoint</Application>
  <PresentationFormat>On-screen Show (16:9)</PresentationFormat>
  <Paragraphs>272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Calibri</vt:lpstr>
      <vt:lpstr>LM Sans 10</vt:lpstr>
      <vt:lpstr>Georgia</vt:lpstr>
      <vt:lpstr>LM Sans 9</vt:lpstr>
      <vt:lpstr>Wingdings</vt:lpstr>
      <vt:lpstr>Roboto</vt:lpstr>
      <vt:lpstr>Latin Modern Math</vt:lpstr>
      <vt:lpstr>Arial</vt:lpstr>
      <vt:lpstr>Roboto Slab</vt:lpstr>
      <vt:lpstr>1_Default Theme</vt:lpstr>
      <vt:lpstr>Nonlinear evolution of strongly driven perturbative kinetic instabilities   E. G. Devin &amp; V. N. Duarte | Princeton University and Princeton Plasma Physics Laboratory The 19th Technical Meeting on Energetic Particles in Magnetic Confinement Systems | 28 September 2026</vt:lpstr>
      <vt:lpstr>AEs are frequently excited following sawtooth crashes</vt:lpstr>
      <vt:lpstr>Theoretical framework for perturbatively driven AEs</vt:lpstr>
      <vt:lpstr>Theoretical framework for perturbatively driven AEs</vt:lpstr>
      <vt:lpstr>To study the dynamics far from threshold, we first consider an analogous 1D electrostatic system at a single resonance  </vt:lpstr>
      <vt:lpstr>Distribution local to the resonance </vt:lpstr>
      <vt:lpstr>Wave saturation occurs due to balance of sources and sinks</vt:lpstr>
      <vt:lpstr>Theoretical approach</vt:lpstr>
      <vt:lpstr>Linear growth phase</vt:lpstr>
      <vt:lpstr>Fast nonlinear flattening of f</vt:lpstr>
      <vt:lpstr>Nonlinear evolution to saturation </vt:lpstr>
      <vt:lpstr>Solving for f in Phase II</vt:lpstr>
      <vt:lpstr>Results for phase in Phase II</vt:lpstr>
      <vt:lpstr>Results for amplitude magnitude in Phase II</vt:lpstr>
      <vt:lpstr>Connecting the linear and nonlinear phases </vt:lpstr>
      <vt:lpstr>Collisional drive exceeds distribution function drive</vt:lpstr>
      <vt:lpstr>Distribution function drive exceeds collisional drive</vt:lpstr>
      <vt:lpstr>Comparison with Bump-on-Tail (BOT)1 code</vt:lpstr>
      <vt:lpstr>Case 1: steady saturation, decaying</vt:lpstr>
      <vt:lpstr>Case 2: oscillatory saturation, decaying</vt:lpstr>
      <vt:lpstr>Case 3: steady saturation, growing</vt:lpstr>
      <vt:lpstr>Distribution function (Case 3)</vt:lpstr>
      <vt:lpstr>Summary &amp; impact</vt:lpstr>
      <vt:lpstr>Looking forward</vt:lpstr>
      <vt:lpstr>Backup</vt:lpstr>
      <vt:lpstr>Zeroth order field equation: mode structure</vt:lpstr>
      <vt:lpstr>First order field equation: amplitude equation</vt:lpstr>
      <vt:lpstr>In a tokamak, unperturbed orbits are integrable</vt:lpstr>
      <vt:lpstr>Collision operator</vt:lpstr>
      <vt:lpstr>Markov assumption, time locality</vt:lpstr>
      <vt:lpstr>Collisional boundary layer</vt:lpstr>
      <vt:lpstr>Solving for f and A up to first order 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Emma G. Devin</cp:lastModifiedBy>
  <cp:revision>104</cp:revision>
  <dcterms:created xsi:type="dcterms:W3CDTF">2020-06-11T16:38:14Z</dcterms:created>
  <dcterms:modified xsi:type="dcterms:W3CDTF">2026-10-01T20:10:43Z</dcterms:modified>
</cp:coreProperties>
</file>