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6" r:id="rId2"/>
    <p:sldMasterId id="2147483755" r:id="rId3"/>
    <p:sldMasterId id="2147483783" r:id="rId4"/>
    <p:sldMasterId id="2147483826" r:id="rId5"/>
  </p:sldMasterIdLst>
  <p:notesMasterIdLst>
    <p:notesMasterId r:id="rId41"/>
  </p:notesMasterIdLst>
  <p:handoutMasterIdLst>
    <p:handoutMasterId r:id="rId42"/>
  </p:handoutMasterIdLst>
  <p:sldIdLst>
    <p:sldId id="262" r:id="rId6"/>
    <p:sldId id="1724" r:id="rId7"/>
    <p:sldId id="11093656" r:id="rId8"/>
    <p:sldId id="11093657" r:id="rId9"/>
    <p:sldId id="11093658" r:id="rId10"/>
    <p:sldId id="11093659" r:id="rId11"/>
    <p:sldId id="11093663" r:id="rId12"/>
    <p:sldId id="11093661" r:id="rId13"/>
    <p:sldId id="11093664" r:id="rId14"/>
    <p:sldId id="11093662" r:id="rId15"/>
    <p:sldId id="11093665" r:id="rId16"/>
    <p:sldId id="1732" r:id="rId17"/>
    <p:sldId id="449" r:id="rId18"/>
    <p:sldId id="1730" r:id="rId19"/>
    <p:sldId id="1743" r:id="rId20"/>
    <p:sldId id="11093668" r:id="rId21"/>
    <p:sldId id="11093666" r:id="rId22"/>
    <p:sldId id="11093669" r:id="rId23"/>
    <p:sldId id="11093667" r:id="rId24"/>
    <p:sldId id="11093655" r:id="rId25"/>
    <p:sldId id="11093670" r:id="rId26"/>
    <p:sldId id="11093671" r:id="rId27"/>
    <p:sldId id="1726" r:id="rId28"/>
    <p:sldId id="11093651" r:id="rId29"/>
    <p:sldId id="1728" r:id="rId30"/>
    <p:sldId id="11093672" r:id="rId31"/>
    <p:sldId id="11093673" r:id="rId32"/>
    <p:sldId id="11093674" r:id="rId33"/>
    <p:sldId id="11093676" r:id="rId34"/>
    <p:sldId id="11093675" r:id="rId35"/>
    <p:sldId id="11093649" r:id="rId36"/>
    <p:sldId id="11093677" r:id="rId37"/>
    <p:sldId id="1744" r:id="rId38"/>
    <p:sldId id="11093678" r:id="rId39"/>
    <p:sldId id="263" r:id="rId40"/>
  </p:sldIdLst>
  <p:sldSz cx="9144000" cy="5143500" type="screen16x9"/>
  <p:notesSz cx="6858000" cy="9144000"/>
  <p:defaultTextStyle>
    <a:defPPr>
      <a:defRPr lang="en-US"/>
    </a:defPPr>
    <a:lvl1pPr marL="0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54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09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563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417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271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126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980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834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FFFF99"/>
    <a:srgbClr val="FFCC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AEB79-A0C3-40B0-BB19-84FDA456FD21}" v="47" dt="2026-09-28T12:21:26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807" autoAdjust="0"/>
  </p:normalViewPr>
  <p:slideViewPr>
    <p:cSldViewPr snapToGrid="0">
      <p:cViewPr varScale="1">
        <p:scale>
          <a:sx n="109" d="100"/>
          <a:sy n="109" d="100"/>
        </p:scale>
        <p:origin x="509" y="62"/>
      </p:cViewPr>
      <p:guideLst>
        <p:guide orient="horz" pos="28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icker Antti" userId="38f3bc69-9eb1-44c6-9fb9-f31a51e09087" providerId="ADAL" clId="{AA944728-6D7C-4E7D-9A0E-499B10391C87}"/>
    <pc:docChg chg="undo custSel addSld delSld modSld sldOrd">
      <pc:chgData name="Snicker Antti" userId="38f3bc69-9eb1-44c6-9fb9-f31a51e09087" providerId="ADAL" clId="{AA944728-6D7C-4E7D-9A0E-499B10391C87}" dt="2026-09-28T12:23:08.635" v="7674" actId="20577"/>
      <pc:docMkLst>
        <pc:docMk/>
      </pc:docMkLst>
      <pc:sldChg chg="modSp mod">
        <pc:chgData name="Snicker Antti" userId="38f3bc69-9eb1-44c6-9fb9-f31a51e09087" providerId="ADAL" clId="{AA944728-6D7C-4E7D-9A0E-499B10391C87}" dt="2026-09-28T12:04:02.997" v="7414" actId="20577"/>
        <pc:sldMkLst>
          <pc:docMk/>
          <pc:sldMk cId="3615062255" sldId="262"/>
        </pc:sldMkLst>
        <pc:spChg chg="mod">
          <ac:chgData name="Snicker Antti" userId="38f3bc69-9eb1-44c6-9fb9-f31a51e09087" providerId="ADAL" clId="{AA944728-6D7C-4E7D-9A0E-499B10391C87}" dt="2026-09-28T12:04:02.997" v="7414" actId="20577"/>
          <ac:spMkLst>
            <pc:docMk/>
            <pc:sldMk cId="3615062255" sldId="262"/>
            <ac:spMk id="5" creationId="{23187648-E8D7-71B2-19EA-C6423424EA72}"/>
          </ac:spMkLst>
        </pc:spChg>
      </pc:sldChg>
      <pc:sldChg chg="modSp mod ord">
        <pc:chgData name="Snicker Antti" userId="38f3bc69-9eb1-44c6-9fb9-f31a51e09087" providerId="ADAL" clId="{AA944728-6D7C-4E7D-9A0E-499B10391C87}" dt="2026-09-28T12:09:28.298" v="7457" actId="20577"/>
        <pc:sldMkLst>
          <pc:docMk/>
          <pc:sldMk cId="1003868951" sldId="449"/>
        </pc:sldMkLst>
        <pc:spChg chg="mod">
          <ac:chgData name="Snicker Antti" userId="38f3bc69-9eb1-44c6-9fb9-f31a51e09087" providerId="ADAL" clId="{AA944728-6D7C-4E7D-9A0E-499B10391C87}" dt="2026-09-27T18:00:10.483" v="1616" actId="20577"/>
          <ac:spMkLst>
            <pc:docMk/>
            <pc:sldMk cId="1003868951" sldId="449"/>
            <ac:spMk id="3" creationId="{00000000-0000-0000-0000-000000000000}"/>
          </ac:spMkLst>
        </pc:spChg>
        <pc:spChg chg="mod">
          <ac:chgData name="Snicker Antti" userId="38f3bc69-9eb1-44c6-9fb9-f31a51e09087" providerId="ADAL" clId="{AA944728-6D7C-4E7D-9A0E-499B10391C87}" dt="2026-09-28T12:09:28.298" v="7457" actId="20577"/>
          <ac:spMkLst>
            <pc:docMk/>
            <pc:sldMk cId="1003868951" sldId="449"/>
            <ac:spMk id="4" creationId="{00000000-0000-0000-0000-000000000000}"/>
          </ac:spMkLst>
        </pc:spChg>
      </pc:sldChg>
      <pc:sldChg chg="delSp modSp mod">
        <pc:chgData name="Snicker Antti" userId="38f3bc69-9eb1-44c6-9fb9-f31a51e09087" providerId="ADAL" clId="{AA944728-6D7C-4E7D-9A0E-499B10391C87}" dt="2026-09-26T22:04:12.560" v="1309" actId="20577"/>
        <pc:sldMkLst>
          <pc:docMk/>
          <pc:sldMk cId="963389214" sldId="1724"/>
        </pc:sldMkLst>
        <pc:spChg chg="mod">
          <ac:chgData name="Snicker Antti" userId="38f3bc69-9eb1-44c6-9fb9-f31a51e09087" providerId="ADAL" clId="{AA944728-6D7C-4E7D-9A0E-499B10391C87}" dt="2026-09-26T22:04:12.560" v="1309" actId="20577"/>
          <ac:spMkLst>
            <pc:docMk/>
            <pc:sldMk cId="963389214" sldId="1724"/>
            <ac:spMk id="5" creationId="{83C5BB4C-52CC-E08C-9B8C-D423E1449941}"/>
          </ac:spMkLst>
        </pc:spChg>
      </pc:sldChg>
      <pc:sldChg chg="addSp delSp modSp add mod">
        <pc:chgData name="Snicker Antti" userId="38f3bc69-9eb1-44c6-9fb9-f31a51e09087" providerId="ADAL" clId="{AA944728-6D7C-4E7D-9A0E-499B10391C87}" dt="2026-09-28T12:19:53.557" v="7666" actId="1076"/>
        <pc:sldMkLst>
          <pc:docMk/>
          <pc:sldMk cId="2084773270" sldId="1726"/>
        </pc:sldMkLst>
        <pc:spChg chg="mod">
          <ac:chgData name="Snicker Antti" userId="38f3bc69-9eb1-44c6-9fb9-f31a51e09087" providerId="ADAL" clId="{AA944728-6D7C-4E7D-9A0E-499B10391C87}" dt="2026-09-27T20:04:29.738" v="3650" actId="20577"/>
          <ac:spMkLst>
            <pc:docMk/>
            <pc:sldMk cId="2084773270" sldId="1726"/>
            <ac:spMk id="3" creationId="{00000000-0000-0000-0000-000000000000}"/>
          </ac:spMkLst>
        </pc:spChg>
        <pc:spChg chg="mod">
          <ac:chgData name="Snicker Antti" userId="38f3bc69-9eb1-44c6-9fb9-f31a51e09087" providerId="ADAL" clId="{AA944728-6D7C-4E7D-9A0E-499B10391C87}" dt="2026-09-27T20:04:18.650" v="3625" actId="20577"/>
          <ac:spMkLst>
            <pc:docMk/>
            <pc:sldMk cId="2084773270" sldId="1726"/>
            <ac:spMk id="4" creationId="{00000000-0000-0000-0000-000000000000}"/>
          </ac:spMkLst>
        </pc:spChg>
        <pc:spChg chg="del">
          <ac:chgData name="Snicker Antti" userId="38f3bc69-9eb1-44c6-9fb9-f31a51e09087" providerId="ADAL" clId="{AA944728-6D7C-4E7D-9A0E-499B10391C87}" dt="2026-09-27T20:04:13.515" v="3624" actId="478"/>
          <ac:spMkLst>
            <pc:docMk/>
            <pc:sldMk cId="2084773270" sldId="1726"/>
            <ac:spMk id="5" creationId="{21532AE3-DDCD-E1C8-0E42-D02AE29F4E70}"/>
          </ac:spMkLst>
        </pc:spChg>
        <pc:spChg chg="mod">
          <ac:chgData name="Snicker Antti" userId="38f3bc69-9eb1-44c6-9fb9-f31a51e09087" providerId="ADAL" clId="{AA944728-6D7C-4E7D-9A0E-499B10391C87}" dt="2026-09-28T12:19:53.557" v="7666" actId="1076"/>
          <ac:spMkLst>
            <pc:docMk/>
            <pc:sldMk cId="2084773270" sldId="1726"/>
            <ac:spMk id="11" creationId="{588EEA0D-D1D3-A54A-DB2A-6ADEACB800C9}"/>
          </ac:spMkLst>
        </pc:spChg>
        <pc:spChg chg="mod">
          <ac:chgData name="Snicker Antti" userId="38f3bc69-9eb1-44c6-9fb9-f31a51e09087" providerId="ADAL" clId="{AA944728-6D7C-4E7D-9A0E-499B10391C87}" dt="2026-09-28T12:19:38.738" v="7662" actId="1076"/>
          <ac:spMkLst>
            <pc:docMk/>
            <pc:sldMk cId="2084773270" sldId="1726"/>
            <ac:spMk id="12" creationId="{2D33C240-BC39-B854-1A9A-235C330CA6D9}"/>
          </ac:spMkLst>
        </pc:spChg>
        <pc:picChg chg="add mod">
          <ac:chgData name="Snicker Antti" userId="38f3bc69-9eb1-44c6-9fb9-f31a51e09087" providerId="ADAL" clId="{AA944728-6D7C-4E7D-9A0E-499B10391C87}" dt="2026-09-28T12:19:27.459" v="7660" actId="14100"/>
          <ac:picMkLst>
            <pc:docMk/>
            <pc:sldMk cId="2084773270" sldId="1726"/>
            <ac:picMk id="2" creationId="{534349E6-6DA7-D322-1793-29CBD206E943}"/>
          </ac:picMkLst>
        </pc:picChg>
        <pc:picChg chg="mod">
          <ac:chgData name="Snicker Antti" userId="38f3bc69-9eb1-44c6-9fb9-f31a51e09087" providerId="ADAL" clId="{AA944728-6D7C-4E7D-9A0E-499B10391C87}" dt="2026-09-28T12:19:34.729" v="7661" actId="1076"/>
          <ac:picMkLst>
            <pc:docMk/>
            <pc:sldMk cId="2084773270" sldId="1726"/>
            <ac:picMk id="9" creationId="{4DB0E8A3-D6A4-3935-F303-BF06B41FD952}"/>
          </ac:picMkLst>
        </pc:picChg>
        <pc:cxnChg chg="mod">
          <ac:chgData name="Snicker Antti" userId="38f3bc69-9eb1-44c6-9fb9-f31a51e09087" providerId="ADAL" clId="{AA944728-6D7C-4E7D-9A0E-499B10391C87}" dt="2026-09-28T12:19:49.128" v="7665" actId="14100"/>
          <ac:cxnSpMkLst>
            <pc:docMk/>
            <pc:sldMk cId="2084773270" sldId="1726"/>
            <ac:cxnSpMk id="10" creationId="{AA48EF0D-4E7F-5E92-F88B-68F297279980}"/>
          </ac:cxnSpMkLst>
        </pc:cxnChg>
        <pc:cxnChg chg="mod">
          <ac:chgData name="Snicker Antti" userId="38f3bc69-9eb1-44c6-9fb9-f31a51e09087" providerId="ADAL" clId="{AA944728-6D7C-4E7D-9A0E-499B10391C87}" dt="2026-09-28T12:19:42.414" v="7663" actId="1076"/>
          <ac:cxnSpMkLst>
            <pc:docMk/>
            <pc:sldMk cId="2084773270" sldId="1726"/>
            <ac:cxnSpMk id="13" creationId="{40735C66-96B7-0894-27BD-55491F6C75EC}"/>
          </ac:cxnSpMkLst>
        </pc:cxnChg>
      </pc:sldChg>
      <pc:sldChg chg="modSp add mod">
        <pc:chgData name="Snicker Antti" userId="38f3bc69-9eb1-44c6-9fb9-f31a51e09087" providerId="ADAL" clId="{AA944728-6D7C-4E7D-9A0E-499B10391C87}" dt="2026-09-27T20:06:28.981" v="3874" actId="20577"/>
        <pc:sldMkLst>
          <pc:docMk/>
          <pc:sldMk cId="3734407074" sldId="1728"/>
        </pc:sldMkLst>
        <pc:spChg chg="mod">
          <ac:chgData name="Snicker Antti" userId="38f3bc69-9eb1-44c6-9fb9-f31a51e09087" providerId="ADAL" clId="{AA944728-6D7C-4E7D-9A0E-499B10391C87}" dt="2026-09-27T20:06:28.981" v="3874" actId="20577"/>
          <ac:spMkLst>
            <pc:docMk/>
            <pc:sldMk cId="3734407074" sldId="1728"/>
            <ac:spMk id="3" creationId="{FE509D26-BCF2-7055-A413-BC79E7BAE4D3}"/>
          </ac:spMkLst>
        </pc:spChg>
      </pc:sldChg>
      <pc:sldChg chg="addSp modSp mod ord">
        <pc:chgData name="Snicker Antti" userId="38f3bc69-9eb1-44c6-9fb9-f31a51e09087" providerId="ADAL" clId="{AA944728-6D7C-4E7D-9A0E-499B10391C87}" dt="2026-09-27T18:18:01.292" v="2149" actId="20577"/>
        <pc:sldMkLst>
          <pc:docMk/>
          <pc:sldMk cId="1567205481" sldId="1730"/>
        </pc:sldMkLst>
        <pc:spChg chg="add mod">
          <ac:chgData name="Snicker Antti" userId="38f3bc69-9eb1-44c6-9fb9-f31a51e09087" providerId="ADAL" clId="{AA944728-6D7C-4E7D-9A0E-499B10391C87}" dt="2026-09-27T18:18:01.292" v="2149" actId="20577"/>
          <ac:spMkLst>
            <pc:docMk/>
            <pc:sldMk cId="1567205481" sldId="1730"/>
            <ac:spMk id="2" creationId="{2C06A680-06C5-E7C0-EAD5-BCEF5ED0640B}"/>
          </ac:spMkLst>
        </pc:spChg>
        <pc:spChg chg="mod">
          <ac:chgData name="Snicker Antti" userId="38f3bc69-9eb1-44c6-9fb9-f31a51e09087" providerId="ADAL" clId="{AA944728-6D7C-4E7D-9A0E-499B10391C87}" dt="2026-09-27T18:16:49.245" v="2010" actId="20577"/>
          <ac:spMkLst>
            <pc:docMk/>
            <pc:sldMk cId="1567205481" sldId="1730"/>
            <ac:spMk id="3" creationId="{DF0F4333-1BCF-4563-51DA-9E75C3831D37}"/>
          </ac:spMkLst>
        </pc:spChg>
      </pc:sldChg>
      <pc:sldChg chg="del">
        <pc:chgData name="Snicker Antti" userId="38f3bc69-9eb1-44c6-9fb9-f31a51e09087" providerId="ADAL" clId="{AA944728-6D7C-4E7D-9A0E-499B10391C87}" dt="2026-09-27T18:19:14.727" v="2152" actId="47"/>
        <pc:sldMkLst>
          <pc:docMk/>
          <pc:sldMk cId="3259415199" sldId="1731"/>
        </pc:sldMkLst>
      </pc:sldChg>
      <pc:sldChg chg="modSp mod">
        <pc:chgData name="Snicker Antti" userId="38f3bc69-9eb1-44c6-9fb9-f31a51e09087" providerId="ADAL" clId="{AA944728-6D7C-4E7D-9A0E-499B10391C87}" dt="2026-09-27T21:49:08.757" v="6464" actId="20577"/>
        <pc:sldMkLst>
          <pc:docMk/>
          <pc:sldMk cId="3828899628" sldId="1732"/>
        </pc:sldMkLst>
        <pc:spChg chg="mod">
          <ac:chgData name="Snicker Antti" userId="38f3bc69-9eb1-44c6-9fb9-f31a51e09087" providerId="ADAL" clId="{AA944728-6D7C-4E7D-9A0E-499B10391C87}" dt="2026-09-27T21:49:08.757" v="6464" actId="20577"/>
          <ac:spMkLst>
            <pc:docMk/>
            <pc:sldMk cId="3828899628" sldId="1732"/>
            <ac:spMk id="5" creationId="{81DEBBE5-8063-8D32-F997-F225091000F7}"/>
          </ac:spMkLst>
        </pc:spChg>
      </pc:sldChg>
      <pc:sldChg chg="del">
        <pc:chgData name="Snicker Antti" userId="38f3bc69-9eb1-44c6-9fb9-f31a51e09087" providerId="ADAL" clId="{AA944728-6D7C-4E7D-9A0E-499B10391C87}" dt="2026-09-27T18:59:03.378" v="3198" actId="47"/>
        <pc:sldMkLst>
          <pc:docMk/>
          <pc:sldMk cId="3930869987" sldId="1739"/>
        </pc:sldMkLst>
      </pc:sldChg>
      <pc:sldChg chg="del">
        <pc:chgData name="Snicker Antti" userId="38f3bc69-9eb1-44c6-9fb9-f31a51e09087" providerId="ADAL" clId="{AA944728-6D7C-4E7D-9A0E-499B10391C87}" dt="2026-09-27T17:59:11.488" v="1476" actId="47"/>
        <pc:sldMkLst>
          <pc:docMk/>
          <pc:sldMk cId="3781980427" sldId="1742"/>
        </pc:sldMkLst>
      </pc:sldChg>
      <pc:sldChg chg="modSp mod ord">
        <pc:chgData name="Snicker Antti" userId="38f3bc69-9eb1-44c6-9fb9-f31a51e09087" providerId="ADAL" clId="{AA944728-6D7C-4E7D-9A0E-499B10391C87}" dt="2026-09-27T18:17:01.536" v="2043" actId="20577"/>
        <pc:sldMkLst>
          <pc:docMk/>
          <pc:sldMk cId="3004320237" sldId="1743"/>
        </pc:sldMkLst>
        <pc:spChg chg="mod">
          <ac:chgData name="Snicker Antti" userId="38f3bc69-9eb1-44c6-9fb9-f31a51e09087" providerId="ADAL" clId="{AA944728-6D7C-4E7D-9A0E-499B10391C87}" dt="2026-09-27T18:17:01.536" v="2043" actId="20577"/>
          <ac:spMkLst>
            <pc:docMk/>
            <pc:sldMk cId="3004320237" sldId="1743"/>
            <ac:spMk id="3" creationId="{D39F4C2B-DCAA-9262-BF07-1CCABD02A40C}"/>
          </ac:spMkLst>
        </pc:spChg>
      </pc:sldChg>
      <pc:sldChg chg="modSp mod">
        <pc:chgData name="Snicker Antti" userId="38f3bc69-9eb1-44c6-9fb9-f31a51e09087" providerId="ADAL" clId="{AA944728-6D7C-4E7D-9A0E-499B10391C87}" dt="2026-09-27T20:33:29.785" v="6435" actId="20577"/>
        <pc:sldMkLst>
          <pc:docMk/>
          <pc:sldMk cId="3433454775" sldId="1744"/>
        </pc:sldMkLst>
        <pc:spChg chg="mod">
          <ac:chgData name="Snicker Antti" userId="38f3bc69-9eb1-44c6-9fb9-f31a51e09087" providerId="ADAL" clId="{AA944728-6D7C-4E7D-9A0E-499B10391C87}" dt="2026-09-27T20:33:29.785" v="6435" actId="20577"/>
          <ac:spMkLst>
            <pc:docMk/>
            <pc:sldMk cId="3433454775" sldId="1744"/>
            <ac:spMk id="3" creationId="{2E3411E1-0D39-CC2B-7578-4BE6EE9226F7}"/>
          </ac:spMkLst>
        </pc:spChg>
        <pc:spChg chg="mod">
          <ac:chgData name="Snicker Antti" userId="38f3bc69-9eb1-44c6-9fb9-f31a51e09087" providerId="ADAL" clId="{AA944728-6D7C-4E7D-9A0E-499B10391C87}" dt="2026-09-27T20:33:15.199" v="6375" actId="20577"/>
          <ac:spMkLst>
            <pc:docMk/>
            <pc:sldMk cId="3433454775" sldId="1744"/>
            <ac:spMk id="4" creationId="{718D797A-4471-3EBC-AB44-83BE40059B28}"/>
          </ac:spMkLst>
        </pc:spChg>
      </pc:sldChg>
      <pc:sldChg chg="del">
        <pc:chgData name="Snicker Antti" userId="38f3bc69-9eb1-44c6-9fb9-f31a51e09087" providerId="ADAL" clId="{AA944728-6D7C-4E7D-9A0E-499B10391C87}" dt="2026-09-27T17:59:03.994" v="1473" actId="47"/>
        <pc:sldMkLst>
          <pc:docMk/>
          <pc:sldMk cId="1661685886" sldId="1745"/>
        </pc:sldMkLst>
      </pc:sldChg>
      <pc:sldChg chg="del">
        <pc:chgData name="Snicker Antti" userId="38f3bc69-9eb1-44c6-9fb9-f31a51e09087" providerId="ADAL" clId="{AA944728-6D7C-4E7D-9A0E-499B10391C87}" dt="2026-09-27T18:58:26.230" v="3197" actId="47"/>
        <pc:sldMkLst>
          <pc:docMk/>
          <pc:sldMk cId="3164742065" sldId="1746"/>
        </pc:sldMkLst>
      </pc:sldChg>
      <pc:sldChg chg="del">
        <pc:chgData name="Snicker Antti" userId="38f3bc69-9eb1-44c6-9fb9-f31a51e09087" providerId="ADAL" clId="{AA944728-6D7C-4E7D-9A0E-499B10391C87}" dt="2026-09-27T20:14:04.323" v="3950" actId="47"/>
        <pc:sldMkLst>
          <pc:docMk/>
          <pc:sldMk cId="1383027017" sldId="11093648"/>
        </pc:sldMkLst>
      </pc:sldChg>
      <pc:sldChg chg="modSp mod ord">
        <pc:chgData name="Snicker Antti" userId="38f3bc69-9eb1-44c6-9fb9-f31a51e09087" providerId="ADAL" clId="{AA944728-6D7C-4E7D-9A0E-499B10391C87}" dt="2026-09-27T21:55:02.946" v="6889" actId="20577"/>
        <pc:sldMkLst>
          <pc:docMk/>
          <pc:sldMk cId="3645763608" sldId="11093649"/>
        </pc:sldMkLst>
        <pc:spChg chg="mod">
          <ac:chgData name="Snicker Antti" userId="38f3bc69-9eb1-44c6-9fb9-f31a51e09087" providerId="ADAL" clId="{AA944728-6D7C-4E7D-9A0E-499B10391C87}" dt="2026-09-27T21:55:02.946" v="6889" actId="20577"/>
          <ac:spMkLst>
            <pc:docMk/>
            <pc:sldMk cId="3645763608" sldId="11093649"/>
            <ac:spMk id="3" creationId="{0E3075F9-B78D-F545-D09A-B3D59B561E93}"/>
          </ac:spMkLst>
        </pc:spChg>
        <pc:spChg chg="mod">
          <ac:chgData name="Snicker Antti" userId="38f3bc69-9eb1-44c6-9fb9-f31a51e09087" providerId="ADAL" clId="{AA944728-6D7C-4E7D-9A0E-499B10391C87}" dt="2026-09-27T20:30:01.015" v="5858" actId="20577"/>
          <ac:spMkLst>
            <pc:docMk/>
            <pc:sldMk cId="3645763608" sldId="11093649"/>
            <ac:spMk id="4" creationId="{3C19311F-EF6D-0A81-E6DF-A3DA8FE908A6}"/>
          </ac:spMkLst>
        </pc:spChg>
      </pc:sldChg>
      <pc:sldChg chg="del">
        <pc:chgData name="Snicker Antti" userId="38f3bc69-9eb1-44c6-9fb9-f31a51e09087" providerId="ADAL" clId="{AA944728-6D7C-4E7D-9A0E-499B10391C87}" dt="2026-09-27T19:31:39.403" v="3620" actId="47"/>
        <pc:sldMkLst>
          <pc:docMk/>
          <pc:sldMk cId="3235637710" sldId="11093650"/>
        </pc:sldMkLst>
      </pc:sldChg>
      <pc:sldChg chg="del">
        <pc:chgData name="Snicker Antti" userId="38f3bc69-9eb1-44c6-9fb9-f31a51e09087" providerId="ADAL" clId="{AA944728-6D7C-4E7D-9A0E-499B10391C87}" dt="2026-09-27T20:26:43.954" v="5165" actId="47"/>
        <pc:sldMkLst>
          <pc:docMk/>
          <pc:sldMk cId="3440576746" sldId="11093654"/>
        </pc:sldMkLst>
      </pc:sldChg>
      <pc:sldChg chg="addSp modSp mod">
        <pc:chgData name="Snicker Antti" userId="38f3bc69-9eb1-44c6-9fb9-f31a51e09087" providerId="ADAL" clId="{AA944728-6D7C-4E7D-9A0E-499B10391C87}" dt="2026-09-27T21:51:03.679" v="6623" actId="20577"/>
        <pc:sldMkLst>
          <pc:docMk/>
          <pc:sldMk cId="1034043879" sldId="11093655"/>
        </pc:sldMkLst>
        <pc:spChg chg="mod">
          <ac:chgData name="Snicker Antti" userId="38f3bc69-9eb1-44c6-9fb9-f31a51e09087" providerId="ADAL" clId="{AA944728-6D7C-4E7D-9A0E-499B10391C87}" dt="2026-09-27T18:43:03.299" v="2985" actId="20577"/>
          <ac:spMkLst>
            <pc:docMk/>
            <pc:sldMk cId="1034043879" sldId="11093655"/>
            <ac:spMk id="3" creationId="{FEB2FB65-B11D-D44B-0D71-60F725DD31D6}"/>
          </ac:spMkLst>
        </pc:spChg>
        <pc:spChg chg="mod">
          <ac:chgData name="Snicker Antti" userId="38f3bc69-9eb1-44c6-9fb9-f31a51e09087" providerId="ADAL" clId="{AA944728-6D7C-4E7D-9A0E-499B10391C87}" dt="2026-09-27T21:51:03.679" v="6623" actId="20577"/>
          <ac:spMkLst>
            <pc:docMk/>
            <pc:sldMk cId="1034043879" sldId="11093655"/>
            <ac:spMk id="4" creationId="{F2E5859C-7439-4C93-7771-21FB4F177842}"/>
          </ac:spMkLst>
        </pc:spChg>
        <pc:picChg chg="add mod">
          <ac:chgData name="Snicker Antti" userId="38f3bc69-9eb1-44c6-9fb9-f31a51e09087" providerId="ADAL" clId="{AA944728-6D7C-4E7D-9A0E-499B10391C87}" dt="2026-09-27T18:42:51.527" v="2936" actId="1076"/>
          <ac:picMkLst>
            <pc:docMk/>
            <pc:sldMk cId="1034043879" sldId="11093655"/>
            <ac:picMk id="5" creationId="{7CFA50AF-5A16-B6EC-C491-E3110FEA2B47}"/>
          </ac:picMkLst>
        </pc:picChg>
      </pc:sldChg>
      <pc:sldChg chg="addSp delSp modSp add mod">
        <pc:chgData name="Snicker Antti" userId="38f3bc69-9eb1-44c6-9fb9-f31a51e09087" providerId="ADAL" clId="{AA944728-6D7C-4E7D-9A0E-499B10391C87}" dt="2026-09-28T12:05:24.083" v="7442" actId="20577"/>
        <pc:sldMkLst>
          <pc:docMk/>
          <pc:sldMk cId="1615463049" sldId="11093656"/>
        </pc:sldMkLst>
        <pc:spChg chg="mod">
          <ac:chgData name="Snicker Antti" userId="38f3bc69-9eb1-44c6-9fb9-f31a51e09087" providerId="ADAL" clId="{AA944728-6D7C-4E7D-9A0E-499B10391C87}" dt="2026-09-28T12:04:57.703" v="7420" actId="20577"/>
          <ac:spMkLst>
            <pc:docMk/>
            <pc:sldMk cId="1615463049" sldId="11093656"/>
            <ac:spMk id="3" creationId="{F2E4AA0C-5A18-C062-0E4F-179126F6FB22}"/>
          </ac:spMkLst>
        </pc:spChg>
        <pc:spChg chg="mod">
          <ac:chgData name="Snicker Antti" userId="38f3bc69-9eb1-44c6-9fb9-f31a51e09087" providerId="ADAL" clId="{AA944728-6D7C-4E7D-9A0E-499B10391C87}" dt="2026-09-28T12:05:24.083" v="7442" actId="20577"/>
          <ac:spMkLst>
            <pc:docMk/>
            <pc:sldMk cId="1615463049" sldId="11093656"/>
            <ac:spMk id="4" creationId="{FE74C09D-F6F5-A968-B81B-BD889E6F71F9}"/>
          </ac:spMkLst>
        </pc:spChg>
      </pc:sldChg>
      <pc:sldChg chg="delSp modSp add mod">
        <pc:chgData name="Snicker Antti" userId="38f3bc69-9eb1-44c6-9fb9-f31a51e09087" providerId="ADAL" clId="{AA944728-6D7C-4E7D-9A0E-499B10391C87}" dt="2026-09-26T21:21:57.652" v="543" actId="113"/>
        <pc:sldMkLst>
          <pc:docMk/>
          <pc:sldMk cId="2463823733" sldId="11093657"/>
        </pc:sldMkLst>
        <pc:spChg chg="mod">
          <ac:chgData name="Snicker Antti" userId="38f3bc69-9eb1-44c6-9fb9-f31a51e09087" providerId="ADAL" clId="{AA944728-6D7C-4E7D-9A0E-499B10391C87}" dt="2026-09-26T21:21:57.652" v="543" actId="113"/>
          <ac:spMkLst>
            <pc:docMk/>
            <pc:sldMk cId="2463823733" sldId="11093657"/>
            <ac:spMk id="4" creationId="{17693F54-5432-266A-E1AC-12974BD4047A}"/>
          </ac:spMkLst>
        </pc:spChg>
      </pc:sldChg>
      <pc:sldChg chg="modSp add mod">
        <pc:chgData name="Snicker Antti" userId="38f3bc69-9eb1-44c6-9fb9-f31a51e09087" providerId="ADAL" clId="{AA944728-6D7C-4E7D-9A0E-499B10391C87}" dt="2026-09-26T21:22:06.385" v="544" actId="113"/>
        <pc:sldMkLst>
          <pc:docMk/>
          <pc:sldMk cId="1636449514" sldId="11093658"/>
        </pc:sldMkLst>
        <pc:spChg chg="mod">
          <ac:chgData name="Snicker Antti" userId="38f3bc69-9eb1-44c6-9fb9-f31a51e09087" providerId="ADAL" clId="{AA944728-6D7C-4E7D-9A0E-499B10391C87}" dt="2026-09-26T21:22:06.385" v="544" actId="113"/>
          <ac:spMkLst>
            <pc:docMk/>
            <pc:sldMk cId="1636449514" sldId="11093658"/>
            <ac:spMk id="4" creationId="{CAAD6DFD-A6D3-AE5A-FC90-AA857DFD21A9}"/>
          </ac:spMkLst>
        </pc:spChg>
      </pc:sldChg>
      <pc:sldChg chg="add">
        <pc:chgData name="Snicker Antti" userId="38f3bc69-9eb1-44c6-9fb9-f31a51e09087" providerId="ADAL" clId="{AA944728-6D7C-4E7D-9A0E-499B10391C87}" dt="2026-09-26T21:21:10.235" v="536"/>
        <pc:sldMkLst>
          <pc:docMk/>
          <pc:sldMk cId="2916989184" sldId="11093659"/>
        </pc:sldMkLst>
      </pc:sldChg>
      <pc:sldChg chg="modSp add mod ord">
        <pc:chgData name="Snicker Antti" userId="38f3bc69-9eb1-44c6-9fb9-f31a51e09087" providerId="ADAL" clId="{AA944728-6D7C-4E7D-9A0E-499B10391C87}" dt="2026-09-26T21:40:58.051" v="1113"/>
        <pc:sldMkLst>
          <pc:docMk/>
          <pc:sldMk cId="1452890863" sldId="11093661"/>
        </pc:sldMkLst>
        <pc:spChg chg="mod">
          <ac:chgData name="Snicker Antti" userId="38f3bc69-9eb1-44c6-9fb9-f31a51e09087" providerId="ADAL" clId="{AA944728-6D7C-4E7D-9A0E-499B10391C87}" dt="2026-09-26T21:40:40.811" v="1111" actId="113"/>
          <ac:spMkLst>
            <pc:docMk/>
            <pc:sldMk cId="1452890863" sldId="11093661"/>
            <ac:spMk id="4" creationId="{155C6D98-3F8C-8CC5-8E52-AFE1F83787AB}"/>
          </ac:spMkLst>
        </pc:spChg>
        <pc:spChg chg="mod">
          <ac:chgData name="Snicker Antti" userId="38f3bc69-9eb1-44c6-9fb9-f31a51e09087" providerId="ADAL" clId="{AA944728-6D7C-4E7D-9A0E-499B10391C87}" dt="2026-09-26T21:40:08.841" v="1106" actId="1076"/>
          <ac:spMkLst>
            <pc:docMk/>
            <pc:sldMk cId="1452890863" sldId="11093661"/>
            <ac:spMk id="10" creationId="{D39F0B3E-C3DD-B7F0-7962-2CB7AD90BC78}"/>
          </ac:spMkLst>
        </pc:spChg>
        <pc:picChg chg="mod">
          <ac:chgData name="Snicker Antti" userId="38f3bc69-9eb1-44c6-9fb9-f31a51e09087" providerId="ADAL" clId="{AA944728-6D7C-4E7D-9A0E-499B10391C87}" dt="2026-09-26T21:40:13.602" v="1107" actId="1076"/>
          <ac:picMkLst>
            <pc:docMk/>
            <pc:sldMk cId="1452890863" sldId="11093661"/>
            <ac:picMk id="7" creationId="{7CB767C9-7539-7D61-8294-34800CB2A0E1}"/>
          </ac:picMkLst>
        </pc:picChg>
      </pc:sldChg>
      <pc:sldChg chg="addSp delSp modSp add mod">
        <pc:chgData name="Snicker Antti" userId="38f3bc69-9eb1-44c6-9fb9-f31a51e09087" providerId="ADAL" clId="{AA944728-6D7C-4E7D-9A0E-499B10391C87}" dt="2026-09-26T21:41:16.259" v="1127" actId="20577"/>
        <pc:sldMkLst>
          <pc:docMk/>
          <pc:sldMk cId="1795368640" sldId="11093662"/>
        </pc:sldMkLst>
        <pc:spChg chg="mod">
          <ac:chgData name="Snicker Antti" userId="38f3bc69-9eb1-44c6-9fb9-f31a51e09087" providerId="ADAL" clId="{AA944728-6D7C-4E7D-9A0E-499B10391C87}" dt="2026-09-26T21:37:07.282" v="939" actId="113"/>
          <ac:spMkLst>
            <pc:docMk/>
            <pc:sldMk cId="1795368640" sldId="11093662"/>
            <ac:spMk id="4" creationId="{341737DD-5CDB-F55C-3A12-25D46A533EE5}"/>
          </ac:spMkLst>
        </pc:spChg>
        <pc:spChg chg="add mod">
          <ac:chgData name="Snicker Antti" userId="38f3bc69-9eb1-44c6-9fb9-f31a51e09087" providerId="ADAL" clId="{AA944728-6D7C-4E7D-9A0E-499B10391C87}" dt="2026-09-26T21:41:16.259" v="1127" actId="20577"/>
          <ac:spMkLst>
            <pc:docMk/>
            <pc:sldMk cId="1795368640" sldId="11093662"/>
            <ac:spMk id="6" creationId="{AA141D16-C76D-21D5-ABE7-7D78AE97A726}"/>
          </ac:spMkLst>
        </pc:spChg>
        <pc:spChg chg="add mod">
          <ac:chgData name="Snicker Antti" userId="38f3bc69-9eb1-44c6-9fb9-f31a51e09087" providerId="ADAL" clId="{AA944728-6D7C-4E7D-9A0E-499B10391C87}" dt="2026-09-26T21:38:37.185" v="1044" actId="1076"/>
          <ac:spMkLst>
            <pc:docMk/>
            <pc:sldMk cId="1795368640" sldId="11093662"/>
            <ac:spMk id="13" creationId="{10EF9B14-E126-689E-23BD-050C916A5DE1}"/>
          </ac:spMkLst>
        </pc:spChg>
        <pc:picChg chg="add mod">
          <ac:chgData name="Snicker Antti" userId="38f3bc69-9eb1-44c6-9fb9-f31a51e09087" providerId="ADAL" clId="{AA944728-6D7C-4E7D-9A0E-499B10391C87}" dt="2026-09-26T21:37:40.702" v="943" actId="1076"/>
          <ac:picMkLst>
            <pc:docMk/>
            <pc:sldMk cId="1795368640" sldId="11093662"/>
            <ac:picMk id="9" creationId="{51932C3F-5CBD-31B2-6DBB-4979752EA767}"/>
          </ac:picMkLst>
        </pc:picChg>
      </pc:sldChg>
      <pc:sldChg chg="delSp modSp add mod">
        <pc:chgData name="Snicker Antti" userId="38f3bc69-9eb1-44c6-9fb9-f31a51e09087" providerId="ADAL" clId="{AA944728-6D7C-4E7D-9A0E-499B10391C87}" dt="2026-09-26T21:39:43.067" v="1091" actId="20577"/>
        <pc:sldMkLst>
          <pc:docMk/>
          <pc:sldMk cId="2644354949" sldId="11093663"/>
        </pc:sldMkLst>
        <pc:spChg chg="mod">
          <ac:chgData name="Snicker Antti" userId="38f3bc69-9eb1-44c6-9fb9-f31a51e09087" providerId="ADAL" clId="{AA944728-6D7C-4E7D-9A0E-499B10391C87}" dt="2026-09-26T21:39:43.067" v="1091" actId="20577"/>
          <ac:spMkLst>
            <pc:docMk/>
            <pc:sldMk cId="2644354949" sldId="11093663"/>
            <ac:spMk id="4" creationId="{52568B73-F186-4EDF-B630-E3874E0EF45F}"/>
          </ac:spMkLst>
        </pc:spChg>
      </pc:sldChg>
      <pc:sldChg chg="modSp add mod">
        <pc:chgData name="Snicker Antti" userId="38f3bc69-9eb1-44c6-9fb9-f31a51e09087" providerId="ADAL" clId="{AA944728-6D7C-4E7D-9A0E-499B10391C87}" dt="2026-09-26T21:41:20.456" v="1128" actId="20577"/>
        <pc:sldMkLst>
          <pc:docMk/>
          <pc:sldMk cId="2569900655" sldId="11093664"/>
        </pc:sldMkLst>
        <pc:spChg chg="mod">
          <ac:chgData name="Snicker Antti" userId="38f3bc69-9eb1-44c6-9fb9-f31a51e09087" providerId="ADAL" clId="{AA944728-6D7C-4E7D-9A0E-499B10391C87}" dt="2026-09-26T21:41:20.456" v="1128" actId="20577"/>
          <ac:spMkLst>
            <pc:docMk/>
            <pc:sldMk cId="2569900655" sldId="11093664"/>
            <ac:spMk id="4" creationId="{C22E24E8-A8E7-6F45-1FD3-5A070994A3FE}"/>
          </ac:spMkLst>
        </pc:spChg>
      </pc:sldChg>
      <pc:sldChg chg="addSp modSp add mod">
        <pc:chgData name="Snicker Antti" userId="38f3bc69-9eb1-44c6-9fb9-f31a51e09087" providerId="ADAL" clId="{AA944728-6D7C-4E7D-9A0E-499B10391C87}" dt="2026-09-26T21:43:54.048" v="1240" actId="1076"/>
        <pc:sldMkLst>
          <pc:docMk/>
          <pc:sldMk cId="2060521648" sldId="11093665"/>
        </pc:sldMkLst>
        <pc:spChg chg="mod">
          <ac:chgData name="Snicker Antti" userId="38f3bc69-9eb1-44c6-9fb9-f31a51e09087" providerId="ADAL" clId="{AA944728-6D7C-4E7D-9A0E-499B10391C87}" dt="2026-09-26T21:42:03.840" v="1130" actId="20577"/>
          <ac:spMkLst>
            <pc:docMk/>
            <pc:sldMk cId="2060521648" sldId="11093665"/>
            <ac:spMk id="4" creationId="{0072B221-C59E-5BE8-90B8-323922785046}"/>
          </ac:spMkLst>
        </pc:spChg>
        <pc:spChg chg="mod">
          <ac:chgData name="Snicker Antti" userId="38f3bc69-9eb1-44c6-9fb9-f31a51e09087" providerId="ADAL" clId="{AA944728-6D7C-4E7D-9A0E-499B10391C87}" dt="2026-09-26T21:42:26.023" v="1135" actId="113"/>
          <ac:spMkLst>
            <pc:docMk/>
            <pc:sldMk cId="2060521648" sldId="11093665"/>
            <ac:spMk id="6" creationId="{95DD868C-C147-4A17-0143-9C78CAA566A1}"/>
          </ac:spMkLst>
        </pc:spChg>
        <pc:spChg chg="add mod">
          <ac:chgData name="Snicker Antti" userId="38f3bc69-9eb1-44c6-9fb9-f31a51e09087" providerId="ADAL" clId="{AA944728-6D7C-4E7D-9A0E-499B10391C87}" dt="2026-09-26T21:43:54.048" v="1240" actId="1076"/>
          <ac:spMkLst>
            <pc:docMk/>
            <pc:sldMk cId="2060521648" sldId="11093665"/>
            <ac:spMk id="11" creationId="{044A6F4A-5895-1F6A-9984-D8B39CB2E272}"/>
          </ac:spMkLst>
        </pc:spChg>
      </pc:sldChg>
      <pc:sldChg chg="modSp add mod">
        <pc:chgData name="Snicker Antti" userId="38f3bc69-9eb1-44c6-9fb9-f31a51e09087" providerId="ADAL" clId="{AA944728-6D7C-4E7D-9A0E-499B10391C87}" dt="2026-09-27T21:49:14.186" v="6465" actId="20577"/>
        <pc:sldMkLst>
          <pc:docMk/>
          <pc:sldMk cId="3357820314" sldId="11093666"/>
        </pc:sldMkLst>
        <pc:spChg chg="mod">
          <ac:chgData name="Snicker Antti" userId="38f3bc69-9eb1-44c6-9fb9-f31a51e09087" providerId="ADAL" clId="{AA944728-6D7C-4E7D-9A0E-499B10391C87}" dt="2026-09-27T21:49:14.186" v="6465" actId="20577"/>
          <ac:spMkLst>
            <pc:docMk/>
            <pc:sldMk cId="3357820314" sldId="11093666"/>
            <ac:spMk id="5" creationId="{38C5F840-04E4-FF23-DE0A-75E541193AB9}"/>
          </ac:spMkLst>
        </pc:spChg>
      </pc:sldChg>
      <pc:sldChg chg="modSp add mod">
        <pc:chgData name="Snicker Antti" userId="38f3bc69-9eb1-44c6-9fb9-f31a51e09087" providerId="ADAL" clId="{AA944728-6D7C-4E7D-9A0E-499B10391C87}" dt="2026-09-27T21:50:53.165" v="6618" actId="20577"/>
        <pc:sldMkLst>
          <pc:docMk/>
          <pc:sldMk cId="2942944805" sldId="11093667"/>
        </pc:sldMkLst>
        <pc:spChg chg="mod">
          <ac:chgData name="Snicker Antti" userId="38f3bc69-9eb1-44c6-9fb9-f31a51e09087" providerId="ADAL" clId="{AA944728-6D7C-4E7D-9A0E-499B10391C87}" dt="2026-09-27T21:50:53.165" v="6618" actId="20577"/>
          <ac:spMkLst>
            <pc:docMk/>
            <pc:sldMk cId="2942944805" sldId="11093667"/>
            <ac:spMk id="2" creationId="{DACC15AA-1984-3A58-CD39-2409B01C0B32}"/>
          </ac:spMkLst>
        </pc:spChg>
        <pc:spChg chg="mod">
          <ac:chgData name="Snicker Antti" userId="38f3bc69-9eb1-44c6-9fb9-f31a51e09087" providerId="ADAL" clId="{AA944728-6D7C-4E7D-9A0E-499B10391C87}" dt="2026-09-27T18:38:01.021" v="2494" actId="5793"/>
          <ac:spMkLst>
            <pc:docMk/>
            <pc:sldMk cId="2942944805" sldId="11093667"/>
            <ac:spMk id="3" creationId="{10AF45D8-03CA-7DCE-F17C-5C8AC70E1F65}"/>
          </ac:spMkLst>
        </pc:spChg>
      </pc:sldChg>
      <pc:sldChg chg="modSp add mod">
        <pc:chgData name="Snicker Antti" userId="38f3bc69-9eb1-44c6-9fb9-f31a51e09087" providerId="ADAL" clId="{AA944728-6D7C-4E7D-9A0E-499B10391C87}" dt="2026-09-28T12:11:58.920" v="7590" actId="20577"/>
        <pc:sldMkLst>
          <pc:docMk/>
          <pc:sldMk cId="2030955822" sldId="11093668"/>
        </pc:sldMkLst>
        <pc:spChg chg="mod">
          <ac:chgData name="Snicker Antti" userId="38f3bc69-9eb1-44c6-9fb9-f31a51e09087" providerId="ADAL" clId="{AA944728-6D7C-4E7D-9A0E-499B10391C87}" dt="2026-09-28T12:11:58.920" v="7590" actId="20577"/>
          <ac:spMkLst>
            <pc:docMk/>
            <pc:sldMk cId="2030955822" sldId="11093668"/>
            <ac:spMk id="4" creationId="{07EA0E80-98EF-76D1-FD47-282F2B97A07C}"/>
          </ac:spMkLst>
        </pc:spChg>
      </pc:sldChg>
      <pc:sldChg chg="addSp delSp modSp add mod">
        <pc:chgData name="Snicker Antti" userId="38f3bc69-9eb1-44c6-9fb9-f31a51e09087" providerId="ADAL" clId="{AA944728-6D7C-4E7D-9A0E-499B10391C87}" dt="2026-09-27T18:37:41.261" v="2469" actId="20577"/>
        <pc:sldMkLst>
          <pc:docMk/>
          <pc:sldMk cId="2814975487" sldId="11093669"/>
        </pc:sldMkLst>
        <pc:spChg chg="mod">
          <ac:chgData name="Snicker Antti" userId="38f3bc69-9eb1-44c6-9fb9-f31a51e09087" providerId="ADAL" clId="{AA944728-6D7C-4E7D-9A0E-499B10391C87}" dt="2026-09-27T18:37:41.261" v="2469" actId="20577"/>
          <ac:spMkLst>
            <pc:docMk/>
            <pc:sldMk cId="2814975487" sldId="11093669"/>
            <ac:spMk id="2" creationId="{F82EDA84-081F-B0F9-5C97-0C02C82ECC14}"/>
          </ac:spMkLst>
        </pc:spChg>
        <pc:spChg chg="mod">
          <ac:chgData name="Snicker Antti" userId="38f3bc69-9eb1-44c6-9fb9-f31a51e09087" providerId="ADAL" clId="{AA944728-6D7C-4E7D-9A0E-499B10391C87}" dt="2026-09-27T18:20:12.738" v="2208" actId="20577"/>
          <ac:spMkLst>
            <pc:docMk/>
            <pc:sldMk cId="2814975487" sldId="11093669"/>
            <ac:spMk id="3" creationId="{004A00CD-DC6A-D843-42D9-15A40DF18E4D}"/>
          </ac:spMkLst>
        </pc:spChg>
        <pc:spChg chg="add mod">
          <ac:chgData name="Snicker Antti" userId="38f3bc69-9eb1-44c6-9fb9-f31a51e09087" providerId="ADAL" clId="{AA944728-6D7C-4E7D-9A0E-499B10391C87}" dt="2026-09-27T18:36:58.340" v="2364" actId="14100"/>
          <ac:spMkLst>
            <pc:docMk/>
            <pc:sldMk cId="2814975487" sldId="11093669"/>
            <ac:spMk id="10" creationId="{BC0CE37F-1700-726B-16C1-420AC5D79435}"/>
          </ac:spMkLst>
        </pc:spChg>
        <pc:picChg chg="add mod">
          <ac:chgData name="Snicker Antti" userId="38f3bc69-9eb1-44c6-9fb9-f31a51e09087" providerId="ADAL" clId="{AA944728-6D7C-4E7D-9A0E-499B10391C87}" dt="2026-09-27T18:36:33.254" v="2360" actId="1076"/>
          <ac:picMkLst>
            <pc:docMk/>
            <pc:sldMk cId="2814975487" sldId="11093669"/>
            <ac:picMk id="8" creationId="{B1435805-0004-7133-C458-9B648DE33A81}"/>
          </ac:picMkLst>
        </pc:picChg>
        <pc:picChg chg="del">
          <ac:chgData name="Snicker Antti" userId="38f3bc69-9eb1-44c6-9fb9-f31a51e09087" providerId="ADAL" clId="{AA944728-6D7C-4E7D-9A0E-499B10391C87}" dt="2026-09-27T18:35:40.763" v="2209" actId="478"/>
          <ac:picMkLst>
            <pc:docMk/>
            <pc:sldMk cId="2814975487" sldId="11093669"/>
            <ac:picMk id="2052" creationId="{EFC585FC-D191-5032-84D5-C49D56B47BEE}"/>
          </ac:picMkLst>
        </pc:picChg>
      </pc:sldChg>
      <pc:sldChg chg="modSp add mod">
        <pc:chgData name="Snicker Antti" userId="38f3bc69-9eb1-44c6-9fb9-f31a51e09087" providerId="ADAL" clId="{AA944728-6D7C-4E7D-9A0E-499B10391C87}" dt="2026-09-27T21:49:20.267" v="6480" actId="20577"/>
        <pc:sldMkLst>
          <pc:docMk/>
          <pc:sldMk cId="2079267338" sldId="11093670"/>
        </pc:sldMkLst>
        <pc:spChg chg="mod">
          <ac:chgData name="Snicker Antti" userId="38f3bc69-9eb1-44c6-9fb9-f31a51e09087" providerId="ADAL" clId="{AA944728-6D7C-4E7D-9A0E-499B10391C87}" dt="2026-09-27T21:49:20.267" v="6480" actId="20577"/>
          <ac:spMkLst>
            <pc:docMk/>
            <pc:sldMk cId="2079267338" sldId="11093670"/>
            <ac:spMk id="5" creationId="{0ADFA61E-EBF9-AB0A-89C5-1D1E006D87BA}"/>
          </ac:spMkLst>
        </pc:spChg>
      </pc:sldChg>
      <pc:sldChg chg="addSp delSp modSp add mod">
        <pc:chgData name="Snicker Antti" userId="38f3bc69-9eb1-44c6-9fb9-f31a51e09087" providerId="ADAL" clId="{AA944728-6D7C-4E7D-9A0E-499B10391C87}" dt="2026-09-28T12:17:47.939" v="7654" actId="20577"/>
        <pc:sldMkLst>
          <pc:docMk/>
          <pc:sldMk cId="1704316508" sldId="11093671"/>
        </pc:sldMkLst>
        <pc:spChg chg="add mod">
          <ac:chgData name="Snicker Antti" userId="38f3bc69-9eb1-44c6-9fb9-f31a51e09087" providerId="ADAL" clId="{AA944728-6D7C-4E7D-9A0E-499B10391C87}" dt="2026-09-28T12:17:47.939" v="7654" actId="20577"/>
          <ac:spMkLst>
            <pc:docMk/>
            <pc:sldMk cId="1704316508" sldId="11093671"/>
            <ac:spMk id="2" creationId="{260A6DB5-D889-FD85-3D38-5B8329BF55FC}"/>
          </ac:spMkLst>
        </pc:spChg>
        <pc:spChg chg="mod">
          <ac:chgData name="Snicker Antti" userId="38f3bc69-9eb1-44c6-9fb9-f31a51e09087" providerId="ADAL" clId="{AA944728-6D7C-4E7D-9A0E-499B10391C87}" dt="2026-09-27T19:29:25.562" v="3288" actId="14100"/>
          <ac:spMkLst>
            <pc:docMk/>
            <pc:sldMk cId="1704316508" sldId="11093671"/>
            <ac:spMk id="3" creationId="{006CF86D-56A8-43AF-6D46-9C99E0A9F08A}"/>
          </ac:spMkLst>
        </pc:spChg>
        <pc:spChg chg="del">
          <ac:chgData name="Snicker Antti" userId="38f3bc69-9eb1-44c6-9fb9-f31a51e09087" providerId="ADAL" clId="{AA944728-6D7C-4E7D-9A0E-499B10391C87}" dt="2026-09-27T19:28:46.258" v="3201" actId="478"/>
          <ac:spMkLst>
            <pc:docMk/>
            <pc:sldMk cId="1704316508" sldId="11093671"/>
            <ac:spMk id="8" creationId="{1CCB976A-DE71-E9D4-B2FD-03ED574CB8D5}"/>
          </ac:spMkLst>
        </pc:spChg>
        <pc:spChg chg="del">
          <ac:chgData name="Snicker Antti" userId="38f3bc69-9eb1-44c6-9fb9-f31a51e09087" providerId="ADAL" clId="{AA944728-6D7C-4E7D-9A0E-499B10391C87}" dt="2026-09-27T19:28:50.118" v="3202" actId="478"/>
          <ac:spMkLst>
            <pc:docMk/>
            <pc:sldMk cId="1704316508" sldId="11093671"/>
            <ac:spMk id="9" creationId="{42074A71-081D-C05D-B653-F4F4DA046FC5}"/>
          </ac:spMkLst>
        </pc:spChg>
        <pc:spChg chg="add mod">
          <ac:chgData name="Snicker Antti" userId="38f3bc69-9eb1-44c6-9fb9-f31a51e09087" providerId="ADAL" clId="{AA944728-6D7C-4E7D-9A0E-499B10391C87}" dt="2026-09-27T20:03:08.008" v="3622" actId="1076"/>
          <ac:spMkLst>
            <pc:docMk/>
            <pc:sldMk cId="1704316508" sldId="11093671"/>
            <ac:spMk id="10" creationId="{E0F13F91-76E4-1A94-1D46-E268E6559AA8}"/>
          </ac:spMkLst>
        </pc:spChg>
        <pc:picChg chg="del">
          <ac:chgData name="Snicker Antti" userId="38f3bc69-9eb1-44c6-9fb9-f31a51e09087" providerId="ADAL" clId="{AA944728-6D7C-4E7D-9A0E-499B10391C87}" dt="2026-09-27T19:28:51.295" v="3203" actId="478"/>
          <ac:picMkLst>
            <pc:docMk/>
            <pc:sldMk cId="1704316508" sldId="11093671"/>
            <ac:picMk id="11" creationId="{7EBAFB0D-F28E-44D8-2D34-E203997AEE99}"/>
          </ac:picMkLst>
        </pc:picChg>
        <pc:picChg chg="del">
          <ac:chgData name="Snicker Antti" userId="38f3bc69-9eb1-44c6-9fb9-f31a51e09087" providerId="ADAL" clId="{AA944728-6D7C-4E7D-9A0E-499B10391C87}" dt="2026-09-27T19:28:43.672" v="3200" actId="478"/>
          <ac:picMkLst>
            <pc:docMk/>
            <pc:sldMk cId="1704316508" sldId="11093671"/>
            <ac:picMk id="13" creationId="{1626D7AA-78A5-5184-6F26-D4154E95FD8F}"/>
          </ac:picMkLst>
        </pc:picChg>
      </pc:sldChg>
      <pc:sldChg chg="addSp delSp modSp add mod">
        <pc:chgData name="Snicker Antti" userId="38f3bc69-9eb1-44c6-9fb9-f31a51e09087" providerId="ADAL" clId="{AA944728-6D7C-4E7D-9A0E-499B10391C87}" dt="2026-09-28T12:21:48.017" v="7672" actId="1076"/>
        <pc:sldMkLst>
          <pc:docMk/>
          <pc:sldMk cId="3926449459" sldId="11093672"/>
        </pc:sldMkLst>
        <pc:spChg chg="add del">
          <ac:chgData name="Snicker Antti" userId="38f3bc69-9eb1-44c6-9fb9-f31a51e09087" providerId="ADAL" clId="{AA944728-6D7C-4E7D-9A0E-499B10391C87}" dt="2026-09-27T20:10:13.416" v="3878" actId="11529"/>
          <ac:spMkLst>
            <pc:docMk/>
            <pc:sldMk cId="3926449459" sldId="11093672"/>
            <ac:spMk id="5" creationId="{3D9D3674-66FD-AB1E-EEAD-9F5550FDD753}"/>
          </ac:spMkLst>
        </pc:spChg>
        <pc:spChg chg="del">
          <ac:chgData name="Snicker Antti" userId="38f3bc69-9eb1-44c6-9fb9-f31a51e09087" providerId="ADAL" clId="{AA944728-6D7C-4E7D-9A0E-499B10391C87}" dt="2026-09-27T20:09:50.723" v="3876" actId="478"/>
          <ac:spMkLst>
            <pc:docMk/>
            <pc:sldMk cId="3926449459" sldId="11093672"/>
            <ac:spMk id="8" creationId="{C3B09157-A721-48CD-8310-22D09D67CC47}"/>
          </ac:spMkLst>
        </pc:spChg>
        <pc:spChg chg="add mod">
          <ac:chgData name="Snicker Antti" userId="38f3bc69-9eb1-44c6-9fb9-f31a51e09087" providerId="ADAL" clId="{AA944728-6D7C-4E7D-9A0E-499B10391C87}" dt="2026-09-27T20:11:15.371" v="3884" actId="14100"/>
          <ac:spMkLst>
            <pc:docMk/>
            <pc:sldMk cId="3926449459" sldId="11093672"/>
            <ac:spMk id="11" creationId="{D922C51A-90AE-40D0-3A6E-BCB4DFE8166D}"/>
          </ac:spMkLst>
        </pc:spChg>
        <pc:spChg chg="add mod">
          <ac:chgData name="Snicker Antti" userId="38f3bc69-9eb1-44c6-9fb9-f31a51e09087" providerId="ADAL" clId="{AA944728-6D7C-4E7D-9A0E-499B10391C87}" dt="2026-09-27T20:11:32.743" v="3888" actId="1076"/>
          <ac:spMkLst>
            <pc:docMk/>
            <pc:sldMk cId="3926449459" sldId="11093672"/>
            <ac:spMk id="13" creationId="{B365C6DD-0918-FEDF-8DDD-96CFA38C28C5}"/>
          </ac:spMkLst>
        </pc:spChg>
        <pc:spChg chg="add mod">
          <ac:chgData name="Snicker Antti" userId="38f3bc69-9eb1-44c6-9fb9-f31a51e09087" providerId="ADAL" clId="{AA944728-6D7C-4E7D-9A0E-499B10391C87}" dt="2026-09-27T20:11:40.463" v="3890" actId="1076"/>
          <ac:spMkLst>
            <pc:docMk/>
            <pc:sldMk cId="3926449459" sldId="11093672"/>
            <ac:spMk id="15" creationId="{8583506C-EB2C-DA9E-1CD6-4484D9F16B3A}"/>
          </ac:spMkLst>
        </pc:spChg>
        <pc:spChg chg="add mod">
          <ac:chgData name="Snicker Antti" userId="38f3bc69-9eb1-44c6-9fb9-f31a51e09087" providerId="ADAL" clId="{AA944728-6D7C-4E7D-9A0E-499B10391C87}" dt="2026-09-27T20:13:10.652" v="3948" actId="1076"/>
          <ac:spMkLst>
            <pc:docMk/>
            <pc:sldMk cId="3926449459" sldId="11093672"/>
            <ac:spMk id="16" creationId="{7AE7944A-D313-C699-E2BE-808E436F10C7}"/>
          </ac:spMkLst>
        </pc:spChg>
        <pc:spChg chg="add mod">
          <ac:chgData name="Snicker Antti" userId="38f3bc69-9eb1-44c6-9fb9-f31a51e09087" providerId="ADAL" clId="{AA944728-6D7C-4E7D-9A0E-499B10391C87}" dt="2026-09-28T12:21:35.234" v="7670" actId="1076"/>
          <ac:spMkLst>
            <pc:docMk/>
            <pc:sldMk cId="3926449459" sldId="11093672"/>
            <ac:spMk id="18" creationId="{6F422700-8BFE-5B4F-F6F7-3F329604D2D3}"/>
          </ac:spMkLst>
        </pc:spChg>
        <pc:spChg chg="add mod">
          <ac:chgData name="Snicker Antti" userId="38f3bc69-9eb1-44c6-9fb9-f31a51e09087" providerId="ADAL" clId="{AA944728-6D7C-4E7D-9A0E-499B10391C87}" dt="2026-09-28T12:21:48.017" v="7672" actId="1076"/>
          <ac:spMkLst>
            <pc:docMk/>
            <pc:sldMk cId="3926449459" sldId="11093672"/>
            <ac:spMk id="20" creationId="{19B62EC0-892F-4450-EB75-129DF4F09E7A}"/>
          </ac:spMkLst>
        </pc:spChg>
        <pc:picChg chg="mod">
          <ac:chgData name="Snicker Antti" userId="38f3bc69-9eb1-44c6-9fb9-f31a51e09087" providerId="ADAL" clId="{AA944728-6D7C-4E7D-9A0E-499B10391C87}" dt="2026-09-27T20:11:23.653" v="3887" actId="1076"/>
          <ac:picMkLst>
            <pc:docMk/>
            <pc:sldMk cId="3926449459" sldId="11093672"/>
            <ac:picMk id="2" creationId="{13B1C9B1-282C-3074-6E9B-1510460A868B}"/>
          </ac:picMkLst>
        </pc:picChg>
        <pc:picChg chg="mod">
          <ac:chgData name="Snicker Antti" userId="38f3bc69-9eb1-44c6-9fb9-f31a51e09087" providerId="ADAL" clId="{AA944728-6D7C-4E7D-9A0E-499B10391C87}" dt="2026-09-28T12:21:26.814" v="7669" actId="1076"/>
          <ac:picMkLst>
            <pc:docMk/>
            <pc:sldMk cId="3926449459" sldId="11093672"/>
            <ac:picMk id="1026" creationId="{BB6564A1-0DCD-C1E0-EA92-5B21078389BE}"/>
          </ac:picMkLst>
        </pc:picChg>
      </pc:sldChg>
      <pc:sldChg chg="modSp add mod">
        <pc:chgData name="Snicker Antti" userId="38f3bc69-9eb1-44c6-9fb9-f31a51e09087" providerId="ADAL" clId="{AA944728-6D7C-4E7D-9A0E-499B10391C87}" dt="2026-09-27T21:49:28.089" v="6495" actId="20577"/>
        <pc:sldMkLst>
          <pc:docMk/>
          <pc:sldMk cId="278640611" sldId="11093673"/>
        </pc:sldMkLst>
        <pc:spChg chg="mod">
          <ac:chgData name="Snicker Antti" userId="38f3bc69-9eb1-44c6-9fb9-f31a51e09087" providerId="ADAL" clId="{AA944728-6D7C-4E7D-9A0E-499B10391C87}" dt="2026-09-27T21:49:28.089" v="6495" actId="20577"/>
          <ac:spMkLst>
            <pc:docMk/>
            <pc:sldMk cId="278640611" sldId="11093673"/>
            <ac:spMk id="5" creationId="{A4BADA49-8F1E-B563-8549-C1752C887F90}"/>
          </ac:spMkLst>
        </pc:spChg>
      </pc:sldChg>
      <pc:sldChg chg="modSp add mod">
        <pc:chgData name="Snicker Antti" userId="38f3bc69-9eb1-44c6-9fb9-f31a51e09087" providerId="ADAL" clId="{AA944728-6D7C-4E7D-9A0E-499B10391C87}" dt="2026-09-28T12:23:08.635" v="7674" actId="20577"/>
        <pc:sldMkLst>
          <pc:docMk/>
          <pc:sldMk cId="1141615913" sldId="11093674"/>
        </pc:sldMkLst>
        <pc:spChg chg="mod">
          <ac:chgData name="Snicker Antti" userId="38f3bc69-9eb1-44c6-9fb9-f31a51e09087" providerId="ADAL" clId="{AA944728-6D7C-4E7D-9A0E-499B10391C87}" dt="2026-09-27T21:53:03.288" v="6855" actId="20577"/>
          <ac:spMkLst>
            <pc:docMk/>
            <pc:sldMk cId="1141615913" sldId="11093674"/>
            <ac:spMk id="3" creationId="{C2349F16-D505-F38D-E2F8-D89CCF8E7561}"/>
          </ac:spMkLst>
        </pc:spChg>
        <pc:spChg chg="mod">
          <ac:chgData name="Snicker Antti" userId="38f3bc69-9eb1-44c6-9fb9-f31a51e09087" providerId="ADAL" clId="{AA944728-6D7C-4E7D-9A0E-499B10391C87}" dt="2026-09-27T20:21:02.944" v="4512" actId="20577"/>
          <ac:spMkLst>
            <pc:docMk/>
            <pc:sldMk cId="1141615913" sldId="11093674"/>
            <ac:spMk id="4" creationId="{09C60D95-8017-55DC-DCDA-2BB41B1D6D29}"/>
          </ac:spMkLst>
        </pc:spChg>
        <pc:spChg chg="mod">
          <ac:chgData name="Snicker Antti" userId="38f3bc69-9eb1-44c6-9fb9-f31a51e09087" providerId="ADAL" clId="{AA944728-6D7C-4E7D-9A0E-499B10391C87}" dt="2026-09-27T20:16:09.211" v="4206" actId="20577"/>
          <ac:spMkLst>
            <pc:docMk/>
            <pc:sldMk cId="1141615913" sldId="11093674"/>
            <ac:spMk id="6" creationId="{EC335272-D961-5334-C58A-4FE56B114E79}"/>
          </ac:spMkLst>
        </pc:spChg>
        <pc:spChg chg="mod">
          <ac:chgData name="Snicker Antti" userId="38f3bc69-9eb1-44c6-9fb9-f31a51e09087" providerId="ADAL" clId="{AA944728-6D7C-4E7D-9A0E-499B10391C87}" dt="2026-09-28T12:23:08.635" v="7674" actId="20577"/>
          <ac:spMkLst>
            <pc:docMk/>
            <pc:sldMk cId="1141615913" sldId="11093674"/>
            <ac:spMk id="11" creationId="{983BCBDF-4171-2099-C08B-F753A6229AD8}"/>
          </ac:spMkLst>
        </pc:spChg>
      </pc:sldChg>
      <pc:sldChg chg="modSp add mod">
        <pc:chgData name="Snicker Antti" userId="38f3bc69-9eb1-44c6-9fb9-f31a51e09087" providerId="ADAL" clId="{AA944728-6D7C-4E7D-9A0E-499B10391C87}" dt="2026-09-27T21:49:35.752" v="6510" actId="20577"/>
        <pc:sldMkLst>
          <pc:docMk/>
          <pc:sldMk cId="4182182694" sldId="11093675"/>
        </pc:sldMkLst>
        <pc:spChg chg="mod">
          <ac:chgData name="Snicker Antti" userId="38f3bc69-9eb1-44c6-9fb9-f31a51e09087" providerId="ADAL" clId="{AA944728-6D7C-4E7D-9A0E-499B10391C87}" dt="2026-09-27T21:49:35.752" v="6510" actId="20577"/>
          <ac:spMkLst>
            <pc:docMk/>
            <pc:sldMk cId="4182182694" sldId="11093675"/>
            <ac:spMk id="5" creationId="{F8F28027-7C2B-4FDC-1F0D-B9F240678912}"/>
          </ac:spMkLst>
        </pc:spChg>
      </pc:sldChg>
      <pc:sldChg chg="addSp delSp modSp add mod">
        <pc:chgData name="Snicker Antti" userId="38f3bc69-9eb1-44c6-9fb9-f31a51e09087" providerId="ADAL" clId="{AA944728-6D7C-4E7D-9A0E-499B10391C87}" dt="2026-09-27T21:58:06.061" v="7224" actId="20577"/>
        <pc:sldMkLst>
          <pc:docMk/>
          <pc:sldMk cId="3277225459" sldId="11093676"/>
        </pc:sldMkLst>
        <pc:spChg chg="mod">
          <ac:chgData name="Snicker Antti" userId="38f3bc69-9eb1-44c6-9fb9-f31a51e09087" providerId="ADAL" clId="{AA944728-6D7C-4E7D-9A0E-499B10391C87}" dt="2026-09-27T20:23:21.625" v="4766" actId="20577"/>
          <ac:spMkLst>
            <pc:docMk/>
            <pc:sldMk cId="3277225459" sldId="11093676"/>
            <ac:spMk id="3" creationId="{FCBAFFEF-F1AB-79CB-D3A1-486424C438DB}"/>
          </ac:spMkLst>
        </pc:spChg>
        <pc:spChg chg="mod">
          <ac:chgData name="Snicker Antti" userId="38f3bc69-9eb1-44c6-9fb9-f31a51e09087" providerId="ADAL" clId="{AA944728-6D7C-4E7D-9A0E-499B10391C87}" dt="2026-09-27T21:58:06.061" v="7224" actId="20577"/>
          <ac:spMkLst>
            <pc:docMk/>
            <pc:sldMk cId="3277225459" sldId="11093676"/>
            <ac:spMk id="4" creationId="{0A775584-7647-0543-437B-6BA881CE35BF}"/>
          </ac:spMkLst>
        </pc:spChg>
        <pc:spChg chg="del">
          <ac:chgData name="Snicker Antti" userId="38f3bc69-9eb1-44c6-9fb9-f31a51e09087" providerId="ADAL" clId="{AA944728-6D7C-4E7D-9A0E-499B10391C87}" dt="2026-09-27T20:18:35.494" v="4419" actId="478"/>
          <ac:spMkLst>
            <pc:docMk/>
            <pc:sldMk cId="3277225459" sldId="11093676"/>
            <ac:spMk id="6" creationId="{4C6D4FEB-5534-7DA6-CF24-ADF6384D83BA}"/>
          </ac:spMkLst>
        </pc:spChg>
        <pc:spChg chg="del mod">
          <ac:chgData name="Snicker Antti" userId="38f3bc69-9eb1-44c6-9fb9-f31a51e09087" providerId="ADAL" clId="{AA944728-6D7C-4E7D-9A0E-499B10391C87}" dt="2026-09-27T20:18:31.467" v="4418"/>
          <ac:spMkLst>
            <pc:docMk/>
            <pc:sldMk cId="3277225459" sldId="11093676"/>
            <ac:spMk id="10" creationId="{585038BC-114D-07FB-4EEE-D86B1F4EAB33}"/>
          </ac:spMkLst>
        </pc:spChg>
        <pc:spChg chg="del">
          <ac:chgData name="Snicker Antti" userId="38f3bc69-9eb1-44c6-9fb9-f31a51e09087" providerId="ADAL" clId="{AA944728-6D7C-4E7D-9A0E-499B10391C87}" dt="2026-09-27T20:18:43.409" v="4422" actId="478"/>
          <ac:spMkLst>
            <pc:docMk/>
            <pc:sldMk cId="3277225459" sldId="11093676"/>
            <ac:spMk id="11" creationId="{9C28C54B-AEF2-8861-8426-7058E1D8455D}"/>
          </ac:spMkLst>
        </pc:spChg>
        <pc:spChg chg="del">
          <ac:chgData name="Snicker Antti" userId="38f3bc69-9eb1-44c6-9fb9-f31a51e09087" providerId="ADAL" clId="{AA944728-6D7C-4E7D-9A0E-499B10391C87}" dt="2026-09-27T20:18:40.576" v="4421" actId="478"/>
          <ac:spMkLst>
            <pc:docMk/>
            <pc:sldMk cId="3277225459" sldId="11093676"/>
            <ac:spMk id="13" creationId="{7172193B-A135-3B59-1B9C-EEEF0F29598F}"/>
          </ac:spMkLst>
        </pc:spChg>
        <pc:graphicFrameChg chg="add mod modGraphic">
          <ac:chgData name="Snicker Antti" userId="38f3bc69-9eb1-44c6-9fb9-f31a51e09087" providerId="ADAL" clId="{AA944728-6D7C-4E7D-9A0E-499B10391C87}" dt="2026-09-27T20:22:19.260" v="4553" actId="1076"/>
          <ac:graphicFrameMkLst>
            <pc:docMk/>
            <pc:sldMk cId="3277225459" sldId="11093676"/>
            <ac:graphicFrameMk id="8" creationId="{E32001DC-5EF6-BCE4-F85B-FDCFF9AC72B2}"/>
          </ac:graphicFrameMkLst>
        </pc:graphicFrameChg>
        <pc:picChg chg="del">
          <ac:chgData name="Snicker Antti" userId="38f3bc69-9eb1-44c6-9fb9-f31a51e09087" providerId="ADAL" clId="{AA944728-6D7C-4E7D-9A0E-499B10391C87}" dt="2026-09-27T20:18:31.456" v="4416" actId="478"/>
          <ac:picMkLst>
            <pc:docMk/>
            <pc:sldMk cId="3277225459" sldId="11093676"/>
            <ac:picMk id="7" creationId="{211175D0-DC76-E9CF-81F9-BA5559DA6258}"/>
          </ac:picMkLst>
        </pc:picChg>
        <pc:picChg chg="del">
          <ac:chgData name="Snicker Antti" userId="38f3bc69-9eb1-44c6-9fb9-f31a51e09087" providerId="ADAL" clId="{AA944728-6D7C-4E7D-9A0E-499B10391C87}" dt="2026-09-27T20:18:37.473" v="4420" actId="478"/>
          <ac:picMkLst>
            <pc:docMk/>
            <pc:sldMk cId="3277225459" sldId="11093676"/>
            <ac:picMk id="9" creationId="{32F4E609-24D7-D7E0-A089-7B5FC88FBF85}"/>
          </ac:picMkLst>
        </pc:picChg>
      </pc:sldChg>
      <pc:sldChg chg="addSp delSp modSp add mod">
        <pc:chgData name="Snicker Antti" userId="38f3bc69-9eb1-44c6-9fb9-f31a51e09087" providerId="ADAL" clId="{AA944728-6D7C-4E7D-9A0E-499B10391C87}" dt="2026-09-27T21:55:46.485" v="6914" actId="478"/>
        <pc:sldMkLst>
          <pc:docMk/>
          <pc:sldMk cId="4251936803" sldId="11093677"/>
        </pc:sldMkLst>
        <pc:spChg chg="mod">
          <ac:chgData name="Snicker Antti" userId="38f3bc69-9eb1-44c6-9fb9-f31a51e09087" providerId="ADAL" clId="{AA944728-6D7C-4E7D-9A0E-499B10391C87}" dt="2026-09-27T21:55:19.695" v="6910" actId="20577"/>
          <ac:spMkLst>
            <pc:docMk/>
            <pc:sldMk cId="4251936803" sldId="11093677"/>
            <ac:spMk id="3" creationId="{2F7A2692-7676-9159-DB60-7A907A0C91AF}"/>
          </ac:spMkLst>
        </pc:spChg>
        <pc:spChg chg="mod">
          <ac:chgData name="Snicker Antti" userId="38f3bc69-9eb1-44c6-9fb9-f31a51e09087" providerId="ADAL" clId="{AA944728-6D7C-4E7D-9A0E-499B10391C87}" dt="2026-09-27T20:32:59.805" v="6373" actId="12"/>
          <ac:spMkLst>
            <pc:docMk/>
            <pc:sldMk cId="4251936803" sldId="11093677"/>
            <ac:spMk id="4" creationId="{493F66FD-87D5-5373-4CBF-87241F729534}"/>
          </ac:spMkLst>
        </pc:spChg>
        <pc:picChg chg="add del mod">
          <ac:chgData name="Snicker Antti" userId="38f3bc69-9eb1-44c6-9fb9-f31a51e09087" providerId="ADAL" clId="{AA944728-6D7C-4E7D-9A0E-499B10391C87}" dt="2026-09-27T21:55:46.485" v="6914" actId="478"/>
          <ac:picMkLst>
            <pc:docMk/>
            <pc:sldMk cId="4251936803" sldId="11093677"/>
            <ac:picMk id="5" creationId="{CD0C54CF-D5DD-F7A2-8822-40F5C3BD0A7D}"/>
          </ac:picMkLst>
        </pc:picChg>
      </pc:sldChg>
      <pc:sldChg chg="delSp modSp add mod">
        <pc:chgData name="Snicker Antti" userId="38f3bc69-9eb1-44c6-9fb9-f31a51e09087" providerId="ADAL" clId="{AA944728-6D7C-4E7D-9A0E-499B10391C87}" dt="2026-09-27T22:00:00.602" v="7413" actId="20577"/>
        <pc:sldMkLst>
          <pc:docMk/>
          <pc:sldMk cId="2463337895" sldId="11093678"/>
        </pc:sldMkLst>
        <pc:spChg chg="mod">
          <ac:chgData name="Snicker Antti" userId="38f3bc69-9eb1-44c6-9fb9-f31a51e09087" providerId="ADAL" clId="{AA944728-6D7C-4E7D-9A0E-499B10391C87}" dt="2026-09-27T21:56:28.599" v="6946" actId="20577"/>
          <ac:spMkLst>
            <pc:docMk/>
            <pc:sldMk cId="2463337895" sldId="11093678"/>
            <ac:spMk id="3" creationId="{CF6E985F-3ADD-46C3-1BEF-CC3A4A9A5D95}"/>
          </ac:spMkLst>
        </pc:spChg>
        <pc:spChg chg="mod">
          <ac:chgData name="Snicker Antti" userId="38f3bc69-9eb1-44c6-9fb9-f31a51e09087" providerId="ADAL" clId="{AA944728-6D7C-4E7D-9A0E-499B10391C87}" dt="2026-09-27T22:00:00.602" v="7413" actId="20577"/>
          <ac:spMkLst>
            <pc:docMk/>
            <pc:sldMk cId="2463337895" sldId="11093678"/>
            <ac:spMk id="4" creationId="{0827726C-58AE-4E61-DC7E-7D6FC55CD219}"/>
          </ac:spMkLst>
        </pc:spChg>
        <pc:picChg chg="del">
          <ac:chgData name="Snicker Antti" userId="38f3bc69-9eb1-44c6-9fb9-f31a51e09087" providerId="ADAL" clId="{AA944728-6D7C-4E7D-9A0E-499B10391C87}" dt="2026-09-27T21:56:31.239" v="6947" actId="478"/>
          <ac:picMkLst>
            <pc:docMk/>
            <pc:sldMk cId="2463337895" sldId="11093678"/>
            <ac:picMk id="9" creationId="{3A906B3E-6D55-CA85-0B0C-73BB0A853CA5}"/>
          </ac:picMkLst>
        </pc:picChg>
        <pc:picChg chg="del">
          <ac:chgData name="Snicker Antti" userId="38f3bc69-9eb1-44c6-9fb9-f31a51e09087" providerId="ADAL" clId="{AA944728-6D7C-4E7D-9A0E-499B10391C87}" dt="2026-09-27T21:56:32.634" v="6948" actId="478"/>
          <ac:picMkLst>
            <pc:docMk/>
            <pc:sldMk cId="2463337895" sldId="11093678"/>
            <ac:picMk id="11" creationId="{728548C6-96A3-D088-1DF3-BE244E9E0970}"/>
          </ac:picMkLst>
        </pc:picChg>
      </pc:sldChg>
      <pc:sldMasterChg chg="delSldLayout">
        <pc:chgData name="Snicker Antti" userId="38f3bc69-9eb1-44c6-9fb9-f31a51e09087" providerId="ADAL" clId="{AA944728-6D7C-4E7D-9A0E-499B10391C87}" dt="2026-09-26T21:53:32.093" v="1258" actId="47"/>
        <pc:sldMasterMkLst>
          <pc:docMk/>
          <pc:sldMasterMk cId="3832342438" sldId="2147483696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B73F73-68A9-700A-B578-CE0A07301D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85A79B-73E2-41E2-913B-8D88A91F3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0AA22-EDAB-4974-A973-FBF9089B1ECE}" type="datetimeFigureOut">
              <a:rPr lang="fi-FI" smtClean="0"/>
              <a:t>27.9.2026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4D368-1C01-2347-D0BE-8F40705EB1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27C2B6-6A5E-4398-3016-BFAC2C35E2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130A3-C255-4FEC-B9F2-7F29E396D7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69496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1BDBC-8625-4AA5-9C38-18B5B7EFA194}" type="datetimeFigureOut">
              <a:rPr lang="fi-FI" smtClean="0"/>
              <a:t>26.9.2026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B9716-7461-402D-94AD-4F87986209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0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tarter Leav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15939B-1EA9-49CD-B7AE-42CDF9FC139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0DE9D-93EC-4504-8196-AFA4EA838235}"/>
              </a:ext>
            </a:extLst>
          </p:cNvPr>
          <p:cNvSpPr/>
          <p:nvPr/>
        </p:nvSpPr>
        <p:spPr>
          <a:xfrm>
            <a:off x="4572001" y="1021977"/>
            <a:ext cx="4572000" cy="3130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2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3AD41-7055-4805-B84E-52A3DD32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999" y="1817998"/>
            <a:ext cx="4016406" cy="1980000"/>
          </a:xfrm>
        </p:spPr>
        <p:txBody>
          <a:bodyPr bIns="360000" anchor="b" anchorCtr="0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B5CA45-51C8-41AD-A83C-9C91FCE3E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6000" y="3864452"/>
            <a:ext cx="720000" cy="283500"/>
          </a:xfrm>
        </p:spPr>
        <p:txBody>
          <a:bodyPr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F3AE7-5732-43E3-9ED8-7E460F8E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6000" y="3864452"/>
            <a:ext cx="3291341" cy="28800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grpSp>
        <p:nvGrpSpPr>
          <p:cNvPr id="54" name="VTT_LogoStack_v3_16092019 pienempi koko">
            <a:extLst>
              <a:ext uri="{FF2B5EF4-FFF2-40B4-BE49-F238E27FC236}">
                <a16:creationId xmlns:a16="http://schemas.microsoft.com/office/drawing/2014/main" id="{6889D744-562F-428E-B46E-DF2EFB7C1123}"/>
              </a:ext>
            </a:extLst>
          </p:cNvPr>
          <p:cNvGrpSpPr/>
          <p:nvPr/>
        </p:nvGrpSpPr>
        <p:grpSpPr>
          <a:xfrm>
            <a:off x="8042862" y="1021977"/>
            <a:ext cx="869543" cy="586800"/>
            <a:chOff x="7909204" y="1770762"/>
            <a:chExt cx="971550" cy="655638"/>
          </a:xfrm>
        </p:grpSpPr>
        <p:grpSp>
          <p:nvGrpSpPr>
            <p:cNvPr id="55" name="_VTT_logo_102019_01_white_on_orange">
              <a:extLst>
                <a:ext uri="{FF2B5EF4-FFF2-40B4-BE49-F238E27FC236}">
                  <a16:creationId xmlns:a16="http://schemas.microsoft.com/office/drawing/2014/main" id="{40F83A6E-521F-4EA5-AD06-0D377E20180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6" name="Box">
                <a:extLst>
                  <a:ext uri="{FF2B5EF4-FFF2-40B4-BE49-F238E27FC236}">
                    <a16:creationId xmlns:a16="http://schemas.microsoft.com/office/drawing/2014/main" id="{E481E7F1-F745-4B81-80C7-5C2EFD7E3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2">
                <a:extLst>
                  <a:ext uri="{FF2B5EF4-FFF2-40B4-BE49-F238E27FC236}">
                    <a16:creationId xmlns:a16="http://schemas.microsoft.com/office/drawing/2014/main" id="{175E01DB-9F22-4D37-BFCE-21363541C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1">
                <a:extLst>
                  <a:ext uri="{FF2B5EF4-FFF2-40B4-BE49-F238E27FC236}">
                    <a16:creationId xmlns:a16="http://schemas.microsoft.com/office/drawing/2014/main" id="{CB5B7BD0-D8B8-49B2-813C-A118918CE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V">
                <a:extLst>
                  <a:ext uri="{FF2B5EF4-FFF2-40B4-BE49-F238E27FC236}">
                    <a16:creationId xmlns:a16="http://schemas.microsoft.com/office/drawing/2014/main" id="{5A3859DD-C7C7-4E43-86E0-1B0FCF376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2_white_on_black" hidden="1">
              <a:extLst>
                <a:ext uri="{FF2B5EF4-FFF2-40B4-BE49-F238E27FC236}">
                  <a16:creationId xmlns:a16="http://schemas.microsoft.com/office/drawing/2014/main" id="{BE789E09-3C77-42E8-9D02-E245FA0CE4A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2" name="Box">
                <a:extLst>
                  <a:ext uri="{FF2B5EF4-FFF2-40B4-BE49-F238E27FC236}">
                    <a16:creationId xmlns:a16="http://schemas.microsoft.com/office/drawing/2014/main" id="{51D08AD0-155D-4787-9A0D-F362E4BDA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2">
                <a:extLst>
                  <a:ext uri="{FF2B5EF4-FFF2-40B4-BE49-F238E27FC236}">
                    <a16:creationId xmlns:a16="http://schemas.microsoft.com/office/drawing/2014/main" id="{9FA7377B-F125-45BD-969F-007E57D01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1">
                <a:extLst>
                  <a:ext uri="{FF2B5EF4-FFF2-40B4-BE49-F238E27FC236}">
                    <a16:creationId xmlns:a16="http://schemas.microsoft.com/office/drawing/2014/main" id="{758947A9-E3AE-45A9-AC63-316688A88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V">
                <a:extLst>
                  <a:ext uri="{FF2B5EF4-FFF2-40B4-BE49-F238E27FC236}">
                    <a16:creationId xmlns:a16="http://schemas.microsoft.com/office/drawing/2014/main" id="{37E685F7-FC58-4007-9B82-25AC70E70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3_white_on_blue" hidden="1">
              <a:extLst>
                <a:ext uri="{FF2B5EF4-FFF2-40B4-BE49-F238E27FC236}">
                  <a16:creationId xmlns:a16="http://schemas.microsoft.com/office/drawing/2014/main" id="{7D537F09-979D-4727-9E7C-96FFEFAB738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8" name="Box">
                <a:extLst>
                  <a:ext uri="{FF2B5EF4-FFF2-40B4-BE49-F238E27FC236}">
                    <a16:creationId xmlns:a16="http://schemas.microsoft.com/office/drawing/2014/main" id="{840F987E-7D13-4613-82A2-652E91EF4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2">
                <a:extLst>
                  <a:ext uri="{FF2B5EF4-FFF2-40B4-BE49-F238E27FC236}">
                    <a16:creationId xmlns:a16="http://schemas.microsoft.com/office/drawing/2014/main" id="{686D1E04-BBE5-4CA9-8E45-7F48BBDBB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1">
                <a:extLst>
                  <a:ext uri="{FF2B5EF4-FFF2-40B4-BE49-F238E27FC236}">
                    <a16:creationId xmlns:a16="http://schemas.microsoft.com/office/drawing/2014/main" id="{A44DB7C3-E934-4FAD-9ACC-D6D6FC6F7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V">
                <a:extLst>
                  <a:ext uri="{FF2B5EF4-FFF2-40B4-BE49-F238E27FC236}">
                    <a16:creationId xmlns:a16="http://schemas.microsoft.com/office/drawing/2014/main" id="{47110265-E641-44CF-9EE6-7EB2A8041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4_white_on_dark_grey" hidden="1">
              <a:extLst>
                <a:ext uri="{FF2B5EF4-FFF2-40B4-BE49-F238E27FC236}">
                  <a16:creationId xmlns:a16="http://schemas.microsoft.com/office/drawing/2014/main" id="{1E498825-C04E-46E7-BFA7-E20A04DF776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4" name="Box">
                <a:extLst>
                  <a:ext uri="{FF2B5EF4-FFF2-40B4-BE49-F238E27FC236}">
                    <a16:creationId xmlns:a16="http://schemas.microsoft.com/office/drawing/2014/main" id="{43A47DF8-9854-4AB9-BD3D-0569A42C3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2">
                <a:extLst>
                  <a:ext uri="{FF2B5EF4-FFF2-40B4-BE49-F238E27FC236}">
                    <a16:creationId xmlns:a16="http://schemas.microsoft.com/office/drawing/2014/main" id="{F18A56A6-49C8-4682-B7A9-2ABE4ECCE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1">
                <a:extLst>
                  <a:ext uri="{FF2B5EF4-FFF2-40B4-BE49-F238E27FC236}">
                    <a16:creationId xmlns:a16="http://schemas.microsoft.com/office/drawing/2014/main" id="{B09830FA-B817-43D4-986B-5751AB137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V">
                <a:extLst>
                  <a:ext uri="{FF2B5EF4-FFF2-40B4-BE49-F238E27FC236}">
                    <a16:creationId xmlns:a16="http://schemas.microsoft.com/office/drawing/2014/main" id="{532B111A-67A1-45BE-91DC-AB0E3B6EF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5_dark_grey_on_white" hidden="1">
              <a:extLst>
                <a:ext uri="{FF2B5EF4-FFF2-40B4-BE49-F238E27FC236}">
                  <a16:creationId xmlns:a16="http://schemas.microsoft.com/office/drawing/2014/main" id="{32340944-6D89-43B8-8363-653ADEE6350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0" name="Box">
                <a:extLst>
                  <a:ext uri="{FF2B5EF4-FFF2-40B4-BE49-F238E27FC236}">
                    <a16:creationId xmlns:a16="http://schemas.microsoft.com/office/drawing/2014/main" id="{AC61D7F3-5B00-4C95-813F-8349369E9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7D2F3C49-889D-4FF1-97B8-53F0599D0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1">
                <a:extLst>
                  <a:ext uri="{FF2B5EF4-FFF2-40B4-BE49-F238E27FC236}">
                    <a16:creationId xmlns:a16="http://schemas.microsoft.com/office/drawing/2014/main" id="{6C9FFD40-995A-44A4-90E3-2CBA39DE2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V">
                <a:extLst>
                  <a:ext uri="{FF2B5EF4-FFF2-40B4-BE49-F238E27FC236}">
                    <a16:creationId xmlns:a16="http://schemas.microsoft.com/office/drawing/2014/main" id="{6CDEBBDA-BB23-4B20-BDC2-3637F37B1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6_orange_blue_on_white" hidden="1">
              <a:extLst>
                <a:ext uri="{FF2B5EF4-FFF2-40B4-BE49-F238E27FC236}">
                  <a16:creationId xmlns:a16="http://schemas.microsoft.com/office/drawing/2014/main" id="{6F612B32-2559-4F08-90E9-13EC50636A2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6" name="Box">
                <a:extLst>
                  <a:ext uri="{FF2B5EF4-FFF2-40B4-BE49-F238E27FC236}">
                    <a16:creationId xmlns:a16="http://schemas.microsoft.com/office/drawing/2014/main" id="{9997C5C0-C04A-462C-B991-B366C7AE6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2">
                <a:extLst>
                  <a:ext uri="{FF2B5EF4-FFF2-40B4-BE49-F238E27FC236}">
                    <a16:creationId xmlns:a16="http://schemas.microsoft.com/office/drawing/2014/main" id="{EF94B57E-05AB-4E70-8C3A-B7B958EA0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CD056F72-F45C-4E67-8040-4FB948E5D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V">
                <a:extLst>
                  <a:ext uri="{FF2B5EF4-FFF2-40B4-BE49-F238E27FC236}">
                    <a16:creationId xmlns:a16="http://schemas.microsoft.com/office/drawing/2014/main" id="{F693D0CB-A74E-442F-8847-36C564B6B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7_blue_on_white" hidden="1">
              <a:extLst>
                <a:ext uri="{FF2B5EF4-FFF2-40B4-BE49-F238E27FC236}">
                  <a16:creationId xmlns:a16="http://schemas.microsoft.com/office/drawing/2014/main" id="{FA9F57F1-C560-4D9D-930D-712EFC8D68E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2" name="Box">
                <a:extLst>
                  <a:ext uri="{FF2B5EF4-FFF2-40B4-BE49-F238E27FC236}">
                    <a16:creationId xmlns:a16="http://schemas.microsoft.com/office/drawing/2014/main" id="{37B261BC-7EC9-4455-9644-8192B89E6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2">
                <a:extLst>
                  <a:ext uri="{FF2B5EF4-FFF2-40B4-BE49-F238E27FC236}">
                    <a16:creationId xmlns:a16="http://schemas.microsoft.com/office/drawing/2014/main" id="{B915B1F6-5947-4BA7-8E3D-DDEACB962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1">
                <a:extLst>
                  <a:ext uri="{FF2B5EF4-FFF2-40B4-BE49-F238E27FC236}">
                    <a16:creationId xmlns:a16="http://schemas.microsoft.com/office/drawing/2014/main" id="{48A11847-BB39-4B5F-93EA-1C82A2F03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V">
                <a:extLst>
                  <a:ext uri="{FF2B5EF4-FFF2-40B4-BE49-F238E27FC236}">
                    <a16:creationId xmlns:a16="http://schemas.microsoft.com/office/drawing/2014/main" id="{423C0471-728F-4A75-9F24-DB4F71A71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8_black_on_white" hidden="1">
              <a:extLst>
                <a:ext uri="{FF2B5EF4-FFF2-40B4-BE49-F238E27FC236}">
                  <a16:creationId xmlns:a16="http://schemas.microsoft.com/office/drawing/2014/main" id="{98502DAA-167D-4F11-9089-7FBB34BD774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8" name="Box">
                <a:extLst>
                  <a:ext uri="{FF2B5EF4-FFF2-40B4-BE49-F238E27FC236}">
                    <a16:creationId xmlns:a16="http://schemas.microsoft.com/office/drawing/2014/main" id="{BC4C7FEA-15CF-41F0-9899-A9613A432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2">
                <a:extLst>
                  <a:ext uri="{FF2B5EF4-FFF2-40B4-BE49-F238E27FC236}">
                    <a16:creationId xmlns:a16="http://schemas.microsoft.com/office/drawing/2014/main" id="{C41DC861-750A-4E5E-9FDB-5B03335E6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1">
                <a:extLst>
                  <a:ext uri="{FF2B5EF4-FFF2-40B4-BE49-F238E27FC236}">
                    <a16:creationId xmlns:a16="http://schemas.microsoft.com/office/drawing/2014/main" id="{FC4C2684-2627-4771-9544-83F349D86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V">
                <a:extLst>
                  <a:ext uri="{FF2B5EF4-FFF2-40B4-BE49-F238E27FC236}">
                    <a16:creationId xmlns:a16="http://schemas.microsoft.com/office/drawing/2014/main" id="{6E0CC0FF-C393-430F-8189-822149D65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9_orange_on_white" hidden="1">
              <a:extLst>
                <a:ext uri="{FF2B5EF4-FFF2-40B4-BE49-F238E27FC236}">
                  <a16:creationId xmlns:a16="http://schemas.microsoft.com/office/drawing/2014/main" id="{154616AC-F847-4F22-A9EC-00D1D023A4E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4" name="Box">
                <a:extLst>
                  <a:ext uri="{FF2B5EF4-FFF2-40B4-BE49-F238E27FC236}">
                    <a16:creationId xmlns:a16="http://schemas.microsoft.com/office/drawing/2014/main" id="{7B17E5D7-3CA3-43A9-9D0C-D94A4545F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2">
                <a:extLst>
                  <a:ext uri="{FF2B5EF4-FFF2-40B4-BE49-F238E27FC236}">
                    <a16:creationId xmlns:a16="http://schemas.microsoft.com/office/drawing/2014/main" id="{49D34E98-01B7-4102-9CB6-F4F43537F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T1">
                <a:extLst>
                  <a:ext uri="{FF2B5EF4-FFF2-40B4-BE49-F238E27FC236}">
                    <a16:creationId xmlns:a16="http://schemas.microsoft.com/office/drawing/2014/main" id="{BE19FEB8-5267-4AB6-B3E2-FA6D4AD29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V">
                <a:extLst>
                  <a:ext uri="{FF2B5EF4-FFF2-40B4-BE49-F238E27FC236}">
                    <a16:creationId xmlns:a16="http://schemas.microsoft.com/office/drawing/2014/main" id="{876EE734-700E-458F-87FB-AB9993791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41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tarter Leav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15939B-1EA9-49CD-B7AE-42CDF9FC139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0DE9D-93EC-4504-8196-AFA4EA838235}"/>
              </a:ext>
            </a:extLst>
          </p:cNvPr>
          <p:cNvSpPr/>
          <p:nvPr/>
        </p:nvSpPr>
        <p:spPr>
          <a:xfrm>
            <a:off x="4572001" y="1021977"/>
            <a:ext cx="4572000" cy="3130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2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3AD41-7055-4805-B84E-52A3DD32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999" y="1818000"/>
            <a:ext cx="4017108" cy="1980000"/>
          </a:xfrm>
        </p:spPr>
        <p:txBody>
          <a:bodyPr bIns="360000" anchor="b" anchorCtr="0"/>
          <a:lstStyle>
            <a:lvl1pPr>
              <a:defRPr sz="3000">
                <a:solidFill>
                  <a:srgbClr val="005794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B5CA45-51C8-41AD-A83C-9C91FCE3E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6000" y="3864452"/>
            <a:ext cx="720000" cy="283500"/>
          </a:xfrm>
        </p:spPr>
        <p:txBody>
          <a:bodyPr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F3AE7-5732-43E3-9ED8-7E460F8E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6000" y="3864452"/>
            <a:ext cx="3291916" cy="28800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grpSp>
        <p:nvGrpSpPr>
          <p:cNvPr id="147" name="VTT_LogoStack_v3_16092019 pienempi koko">
            <a:extLst>
              <a:ext uri="{FF2B5EF4-FFF2-40B4-BE49-F238E27FC236}">
                <a16:creationId xmlns:a16="http://schemas.microsoft.com/office/drawing/2014/main" id="{A89E149E-3313-4DE9-BD04-DCE58C40146E}"/>
              </a:ext>
            </a:extLst>
          </p:cNvPr>
          <p:cNvGrpSpPr/>
          <p:nvPr/>
        </p:nvGrpSpPr>
        <p:grpSpPr>
          <a:xfrm>
            <a:off x="8042862" y="1021977"/>
            <a:ext cx="869543" cy="586800"/>
            <a:chOff x="7909204" y="1770762"/>
            <a:chExt cx="971550" cy="655638"/>
          </a:xfrm>
        </p:grpSpPr>
        <p:grpSp>
          <p:nvGrpSpPr>
            <p:cNvPr id="148" name="_VTT_logo_102019_01_white_on_orange" hidden="1">
              <a:extLst>
                <a:ext uri="{FF2B5EF4-FFF2-40B4-BE49-F238E27FC236}">
                  <a16:creationId xmlns:a16="http://schemas.microsoft.com/office/drawing/2014/main" id="{D32E2A48-CDC0-47A5-8151-8C7AC06C9C6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89" name="Box">
                <a:extLst>
                  <a:ext uri="{FF2B5EF4-FFF2-40B4-BE49-F238E27FC236}">
                    <a16:creationId xmlns:a16="http://schemas.microsoft.com/office/drawing/2014/main" id="{FFF33618-4AF8-4D7E-9EB3-E1DD80611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0" name="T2">
                <a:extLst>
                  <a:ext uri="{FF2B5EF4-FFF2-40B4-BE49-F238E27FC236}">
                    <a16:creationId xmlns:a16="http://schemas.microsoft.com/office/drawing/2014/main" id="{296B2CFF-4987-4E9B-87D8-4D60EF1FD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1" name="T1">
                <a:extLst>
                  <a:ext uri="{FF2B5EF4-FFF2-40B4-BE49-F238E27FC236}">
                    <a16:creationId xmlns:a16="http://schemas.microsoft.com/office/drawing/2014/main" id="{3B8253A7-FB65-4154-A202-B21FA4880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2" name="V">
                <a:extLst>
                  <a:ext uri="{FF2B5EF4-FFF2-40B4-BE49-F238E27FC236}">
                    <a16:creationId xmlns:a16="http://schemas.microsoft.com/office/drawing/2014/main" id="{6AE3FB81-14E1-4674-A0E5-41E944E04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9" name="_VTT_logo_102019_02_white_on_black" hidden="1">
              <a:extLst>
                <a:ext uri="{FF2B5EF4-FFF2-40B4-BE49-F238E27FC236}">
                  <a16:creationId xmlns:a16="http://schemas.microsoft.com/office/drawing/2014/main" id="{656CD451-777D-4AAC-BA55-B932CB76F86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85" name="Box">
                <a:extLst>
                  <a:ext uri="{FF2B5EF4-FFF2-40B4-BE49-F238E27FC236}">
                    <a16:creationId xmlns:a16="http://schemas.microsoft.com/office/drawing/2014/main" id="{227D90A4-E386-4FD2-9A8A-E108B6653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6" name="T2">
                <a:extLst>
                  <a:ext uri="{FF2B5EF4-FFF2-40B4-BE49-F238E27FC236}">
                    <a16:creationId xmlns:a16="http://schemas.microsoft.com/office/drawing/2014/main" id="{561FFEA2-7F43-4C19-BE4B-B0EE65ACA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7" name="T1">
                <a:extLst>
                  <a:ext uri="{FF2B5EF4-FFF2-40B4-BE49-F238E27FC236}">
                    <a16:creationId xmlns:a16="http://schemas.microsoft.com/office/drawing/2014/main" id="{A48BDB2C-A7A3-4C66-A0B3-9C2EB1B426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8" name="V">
                <a:extLst>
                  <a:ext uri="{FF2B5EF4-FFF2-40B4-BE49-F238E27FC236}">
                    <a16:creationId xmlns:a16="http://schemas.microsoft.com/office/drawing/2014/main" id="{FAFD2E5E-268F-4C7E-A1D4-CBAC46C70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0" name="_VTT_logo_102019_03_white_on_blue">
              <a:extLst>
                <a:ext uri="{FF2B5EF4-FFF2-40B4-BE49-F238E27FC236}">
                  <a16:creationId xmlns:a16="http://schemas.microsoft.com/office/drawing/2014/main" id="{EF2C7E24-CB01-4E22-A495-2EF6859A4A7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81" name="Box">
                <a:extLst>
                  <a:ext uri="{FF2B5EF4-FFF2-40B4-BE49-F238E27FC236}">
                    <a16:creationId xmlns:a16="http://schemas.microsoft.com/office/drawing/2014/main" id="{BB9FA08F-6B5F-437F-989F-A35945252C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2" name="T2">
                <a:extLst>
                  <a:ext uri="{FF2B5EF4-FFF2-40B4-BE49-F238E27FC236}">
                    <a16:creationId xmlns:a16="http://schemas.microsoft.com/office/drawing/2014/main" id="{A4ACDE41-9896-405A-8610-0DDC1C5AE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3" name="T1">
                <a:extLst>
                  <a:ext uri="{FF2B5EF4-FFF2-40B4-BE49-F238E27FC236}">
                    <a16:creationId xmlns:a16="http://schemas.microsoft.com/office/drawing/2014/main" id="{8099A33E-708B-433E-9FAE-9804B49C0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4" name="V">
                <a:extLst>
                  <a:ext uri="{FF2B5EF4-FFF2-40B4-BE49-F238E27FC236}">
                    <a16:creationId xmlns:a16="http://schemas.microsoft.com/office/drawing/2014/main" id="{B685ED20-0D9C-41D8-843E-8EDC2DA7B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1" name="_VTT_logo_102019_04_white_on_dark_grey" hidden="1">
              <a:extLst>
                <a:ext uri="{FF2B5EF4-FFF2-40B4-BE49-F238E27FC236}">
                  <a16:creationId xmlns:a16="http://schemas.microsoft.com/office/drawing/2014/main" id="{842A1095-9BEA-4E39-82BD-37C8848CA4C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77" name="Box">
                <a:extLst>
                  <a:ext uri="{FF2B5EF4-FFF2-40B4-BE49-F238E27FC236}">
                    <a16:creationId xmlns:a16="http://schemas.microsoft.com/office/drawing/2014/main" id="{B60204F1-CA8D-4CE0-80B9-E6DEDE79C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8" name="T2">
                <a:extLst>
                  <a:ext uri="{FF2B5EF4-FFF2-40B4-BE49-F238E27FC236}">
                    <a16:creationId xmlns:a16="http://schemas.microsoft.com/office/drawing/2014/main" id="{614792F2-D682-47B7-8628-1A5DD7A047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9" name="T1">
                <a:extLst>
                  <a:ext uri="{FF2B5EF4-FFF2-40B4-BE49-F238E27FC236}">
                    <a16:creationId xmlns:a16="http://schemas.microsoft.com/office/drawing/2014/main" id="{E3A4086D-A330-4E2D-80E9-B66DF1E30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0" name="V">
                <a:extLst>
                  <a:ext uri="{FF2B5EF4-FFF2-40B4-BE49-F238E27FC236}">
                    <a16:creationId xmlns:a16="http://schemas.microsoft.com/office/drawing/2014/main" id="{FDC20754-B3F6-4222-9019-0BC1D98F6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2" name="_VTT_logo_102019_05_dark_grey_on_white" hidden="1">
              <a:extLst>
                <a:ext uri="{FF2B5EF4-FFF2-40B4-BE49-F238E27FC236}">
                  <a16:creationId xmlns:a16="http://schemas.microsoft.com/office/drawing/2014/main" id="{E43223F6-5272-4957-B0CE-DB66514BC9A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73" name="Box">
                <a:extLst>
                  <a:ext uri="{FF2B5EF4-FFF2-40B4-BE49-F238E27FC236}">
                    <a16:creationId xmlns:a16="http://schemas.microsoft.com/office/drawing/2014/main" id="{01263C06-DADF-47D5-8650-4C5B15352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4" name="T2">
                <a:extLst>
                  <a:ext uri="{FF2B5EF4-FFF2-40B4-BE49-F238E27FC236}">
                    <a16:creationId xmlns:a16="http://schemas.microsoft.com/office/drawing/2014/main" id="{657CA2A0-B3CB-4845-A0BD-3C48965A4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5" name="T1">
                <a:extLst>
                  <a:ext uri="{FF2B5EF4-FFF2-40B4-BE49-F238E27FC236}">
                    <a16:creationId xmlns:a16="http://schemas.microsoft.com/office/drawing/2014/main" id="{25784618-82A2-4C7C-B7FE-65589FB7A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6" name="V">
                <a:extLst>
                  <a:ext uri="{FF2B5EF4-FFF2-40B4-BE49-F238E27FC236}">
                    <a16:creationId xmlns:a16="http://schemas.microsoft.com/office/drawing/2014/main" id="{54CA7231-7203-4D4A-9CB9-551347D44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3" name="_VTT_logo_102019_06_orange_blue_on_white" hidden="1">
              <a:extLst>
                <a:ext uri="{FF2B5EF4-FFF2-40B4-BE49-F238E27FC236}">
                  <a16:creationId xmlns:a16="http://schemas.microsoft.com/office/drawing/2014/main" id="{C0A5B3BD-18D2-461E-9F86-E183F395B2A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69" name="Box">
                <a:extLst>
                  <a:ext uri="{FF2B5EF4-FFF2-40B4-BE49-F238E27FC236}">
                    <a16:creationId xmlns:a16="http://schemas.microsoft.com/office/drawing/2014/main" id="{47B4F8FB-0205-4EC0-9DF4-276CB50A9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0" name="T2">
                <a:extLst>
                  <a:ext uri="{FF2B5EF4-FFF2-40B4-BE49-F238E27FC236}">
                    <a16:creationId xmlns:a16="http://schemas.microsoft.com/office/drawing/2014/main" id="{2108FB56-216D-4352-9811-92F147AC9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1" name="T1">
                <a:extLst>
                  <a:ext uri="{FF2B5EF4-FFF2-40B4-BE49-F238E27FC236}">
                    <a16:creationId xmlns:a16="http://schemas.microsoft.com/office/drawing/2014/main" id="{B0328973-CEB2-453A-A295-737C8872D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2" name="V">
                <a:extLst>
                  <a:ext uri="{FF2B5EF4-FFF2-40B4-BE49-F238E27FC236}">
                    <a16:creationId xmlns:a16="http://schemas.microsoft.com/office/drawing/2014/main" id="{9B4373EF-019D-4095-9A21-8B3FA0A29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4" name="_VTT_logo_102019_07_blue_on_white" hidden="1">
              <a:extLst>
                <a:ext uri="{FF2B5EF4-FFF2-40B4-BE49-F238E27FC236}">
                  <a16:creationId xmlns:a16="http://schemas.microsoft.com/office/drawing/2014/main" id="{55B059C3-D780-4978-B1A2-BF704257E72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65" name="Box">
                <a:extLst>
                  <a:ext uri="{FF2B5EF4-FFF2-40B4-BE49-F238E27FC236}">
                    <a16:creationId xmlns:a16="http://schemas.microsoft.com/office/drawing/2014/main" id="{69B88B91-50D1-4142-BD5A-15B6AF0C6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6" name="T2">
                <a:extLst>
                  <a:ext uri="{FF2B5EF4-FFF2-40B4-BE49-F238E27FC236}">
                    <a16:creationId xmlns:a16="http://schemas.microsoft.com/office/drawing/2014/main" id="{782F6564-37E6-436D-945A-E279779B1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7" name="T1">
                <a:extLst>
                  <a:ext uri="{FF2B5EF4-FFF2-40B4-BE49-F238E27FC236}">
                    <a16:creationId xmlns:a16="http://schemas.microsoft.com/office/drawing/2014/main" id="{B57EFB93-3FDD-4AED-B88A-2F62C5046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8" name="V">
                <a:extLst>
                  <a:ext uri="{FF2B5EF4-FFF2-40B4-BE49-F238E27FC236}">
                    <a16:creationId xmlns:a16="http://schemas.microsoft.com/office/drawing/2014/main" id="{C5E301A6-4E37-4D21-B3CC-7AC0F16F0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5" name="_VTT_logo_102019_08_black_on_white" hidden="1">
              <a:extLst>
                <a:ext uri="{FF2B5EF4-FFF2-40B4-BE49-F238E27FC236}">
                  <a16:creationId xmlns:a16="http://schemas.microsoft.com/office/drawing/2014/main" id="{7D2DF0C7-1DB7-4AEE-A151-51E0D3E33A0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61" name="Box">
                <a:extLst>
                  <a:ext uri="{FF2B5EF4-FFF2-40B4-BE49-F238E27FC236}">
                    <a16:creationId xmlns:a16="http://schemas.microsoft.com/office/drawing/2014/main" id="{91E59861-052D-4F92-B33A-4780A46D0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2" name="T2">
                <a:extLst>
                  <a:ext uri="{FF2B5EF4-FFF2-40B4-BE49-F238E27FC236}">
                    <a16:creationId xmlns:a16="http://schemas.microsoft.com/office/drawing/2014/main" id="{F6CE02A6-D778-40CE-8261-D03367682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3" name="T1">
                <a:extLst>
                  <a:ext uri="{FF2B5EF4-FFF2-40B4-BE49-F238E27FC236}">
                    <a16:creationId xmlns:a16="http://schemas.microsoft.com/office/drawing/2014/main" id="{9F2996B6-42A6-4A37-ABD1-26F10B9FE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4" name="V">
                <a:extLst>
                  <a:ext uri="{FF2B5EF4-FFF2-40B4-BE49-F238E27FC236}">
                    <a16:creationId xmlns:a16="http://schemas.microsoft.com/office/drawing/2014/main" id="{E607087C-E7FA-4805-8268-BE4E9B1FA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6" name="_VTT_logo_102019_09_orange_on_white" hidden="1">
              <a:extLst>
                <a:ext uri="{FF2B5EF4-FFF2-40B4-BE49-F238E27FC236}">
                  <a16:creationId xmlns:a16="http://schemas.microsoft.com/office/drawing/2014/main" id="{30AE5BDE-823E-4957-AD40-B9EC4AFE49F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57" name="Box">
                <a:extLst>
                  <a:ext uri="{FF2B5EF4-FFF2-40B4-BE49-F238E27FC236}">
                    <a16:creationId xmlns:a16="http://schemas.microsoft.com/office/drawing/2014/main" id="{A5811062-75C9-4ABE-BEEB-1F22EC49B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8" name="T2">
                <a:extLst>
                  <a:ext uri="{FF2B5EF4-FFF2-40B4-BE49-F238E27FC236}">
                    <a16:creationId xmlns:a16="http://schemas.microsoft.com/office/drawing/2014/main" id="{10D3211D-2349-4A0B-8040-85BEB4F66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9" name="T1">
                <a:extLst>
                  <a:ext uri="{FF2B5EF4-FFF2-40B4-BE49-F238E27FC236}">
                    <a16:creationId xmlns:a16="http://schemas.microsoft.com/office/drawing/2014/main" id="{D8979468-243E-4B5F-A322-18151A224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0" name="V">
                <a:extLst>
                  <a:ext uri="{FF2B5EF4-FFF2-40B4-BE49-F238E27FC236}">
                    <a16:creationId xmlns:a16="http://schemas.microsoft.com/office/drawing/2014/main" id="{4278C7FC-6D8E-4E13-BCA4-99056AABA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674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tarter Leav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15939B-1EA9-49CD-B7AE-42CDF9FC139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0DE9D-93EC-4504-8196-AFA4EA838235}"/>
              </a:ext>
            </a:extLst>
          </p:cNvPr>
          <p:cNvSpPr/>
          <p:nvPr/>
        </p:nvSpPr>
        <p:spPr>
          <a:xfrm>
            <a:off x="4572001" y="1021977"/>
            <a:ext cx="4572000" cy="3130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2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3AD41-7055-4805-B84E-52A3DD32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000" y="1818000"/>
            <a:ext cx="4017110" cy="1980000"/>
          </a:xfrm>
        </p:spPr>
        <p:txBody>
          <a:bodyPr bIns="360000" anchor="b" anchorCtr="0"/>
          <a:lstStyle>
            <a:lvl1pPr>
              <a:defRPr sz="3000">
                <a:solidFill>
                  <a:srgbClr val="F06E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B5CA45-51C8-41AD-A83C-9C91FCE3E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6000" y="3864452"/>
            <a:ext cx="720000" cy="283500"/>
          </a:xfrm>
        </p:spPr>
        <p:txBody>
          <a:bodyPr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F3AE7-5732-43E3-9ED8-7E460F8E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6000" y="3864452"/>
            <a:ext cx="3291917" cy="28800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grpSp>
        <p:nvGrpSpPr>
          <p:cNvPr id="100" name="VTT_LogoStack_v3_16092019 pienempi koko">
            <a:extLst>
              <a:ext uri="{FF2B5EF4-FFF2-40B4-BE49-F238E27FC236}">
                <a16:creationId xmlns:a16="http://schemas.microsoft.com/office/drawing/2014/main" id="{862E2730-F130-4A54-A0B2-5506B22DF72C}"/>
              </a:ext>
            </a:extLst>
          </p:cNvPr>
          <p:cNvGrpSpPr/>
          <p:nvPr/>
        </p:nvGrpSpPr>
        <p:grpSpPr>
          <a:xfrm>
            <a:off x="8042862" y="1021977"/>
            <a:ext cx="869543" cy="586800"/>
            <a:chOff x="7909204" y="1770762"/>
            <a:chExt cx="971550" cy="655638"/>
          </a:xfrm>
        </p:grpSpPr>
        <p:grpSp>
          <p:nvGrpSpPr>
            <p:cNvPr id="101" name="_VTT_logo_102019_01_white_on_orange">
              <a:extLst>
                <a:ext uri="{FF2B5EF4-FFF2-40B4-BE49-F238E27FC236}">
                  <a16:creationId xmlns:a16="http://schemas.microsoft.com/office/drawing/2014/main" id="{4A87152F-CEC1-48F7-9B8D-7897B5A5284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2" name="Box">
                <a:extLst>
                  <a:ext uri="{FF2B5EF4-FFF2-40B4-BE49-F238E27FC236}">
                    <a16:creationId xmlns:a16="http://schemas.microsoft.com/office/drawing/2014/main" id="{A0D2DCEA-8A54-4D44-BFC2-404D7F9BC0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3" name="T2">
                <a:extLst>
                  <a:ext uri="{FF2B5EF4-FFF2-40B4-BE49-F238E27FC236}">
                    <a16:creationId xmlns:a16="http://schemas.microsoft.com/office/drawing/2014/main" id="{607FF003-907C-4D10-8083-F9C515A48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4" name="T1">
                <a:extLst>
                  <a:ext uri="{FF2B5EF4-FFF2-40B4-BE49-F238E27FC236}">
                    <a16:creationId xmlns:a16="http://schemas.microsoft.com/office/drawing/2014/main" id="{A4C4A8CA-193C-478C-BBB7-1F35E1C71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5" name="V">
                <a:extLst>
                  <a:ext uri="{FF2B5EF4-FFF2-40B4-BE49-F238E27FC236}">
                    <a16:creationId xmlns:a16="http://schemas.microsoft.com/office/drawing/2014/main" id="{B9BE8313-90DF-430D-A0F0-97A01923E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2" name="_VTT_logo_102019_02_white_on_black" hidden="1">
              <a:extLst>
                <a:ext uri="{FF2B5EF4-FFF2-40B4-BE49-F238E27FC236}">
                  <a16:creationId xmlns:a16="http://schemas.microsoft.com/office/drawing/2014/main" id="{74B570EB-63F9-4A84-A638-A7572516BCB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8" name="Box">
                <a:extLst>
                  <a:ext uri="{FF2B5EF4-FFF2-40B4-BE49-F238E27FC236}">
                    <a16:creationId xmlns:a16="http://schemas.microsoft.com/office/drawing/2014/main" id="{C0C82187-797D-4DC1-A895-5CF512407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9" name="T2">
                <a:extLst>
                  <a:ext uri="{FF2B5EF4-FFF2-40B4-BE49-F238E27FC236}">
                    <a16:creationId xmlns:a16="http://schemas.microsoft.com/office/drawing/2014/main" id="{2F8D800B-0C58-40D1-9FCD-C37CEB4638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0" name="T1">
                <a:extLst>
                  <a:ext uri="{FF2B5EF4-FFF2-40B4-BE49-F238E27FC236}">
                    <a16:creationId xmlns:a16="http://schemas.microsoft.com/office/drawing/2014/main" id="{EFF5CD19-BCE9-4E57-BA54-77F41127D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1" name="V">
                <a:extLst>
                  <a:ext uri="{FF2B5EF4-FFF2-40B4-BE49-F238E27FC236}">
                    <a16:creationId xmlns:a16="http://schemas.microsoft.com/office/drawing/2014/main" id="{814E1A01-734B-45DB-924E-01B902E00D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3" name="_VTT_logo_102019_03_white_on_blue" hidden="1">
              <a:extLst>
                <a:ext uri="{FF2B5EF4-FFF2-40B4-BE49-F238E27FC236}">
                  <a16:creationId xmlns:a16="http://schemas.microsoft.com/office/drawing/2014/main" id="{AF8348CF-6E66-4DE8-8C33-4F7BE8B2A4D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4" name="Box">
                <a:extLst>
                  <a:ext uri="{FF2B5EF4-FFF2-40B4-BE49-F238E27FC236}">
                    <a16:creationId xmlns:a16="http://schemas.microsoft.com/office/drawing/2014/main" id="{D9A23B75-C76E-495E-B493-C5193C9F0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5" name="T2">
                <a:extLst>
                  <a:ext uri="{FF2B5EF4-FFF2-40B4-BE49-F238E27FC236}">
                    <a16:creationId xmlns:a16="http://schemas.microsoft.com/office/drawing/2014/main" id="{7606D736-882E-47EB-8A0E-DEADB3B0E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6" name="T1">
                <a:extLst>
                  <a:ext uri="{FF2B5EF4-FFF2-40B4-BE49-F238E27FC236}">
                    <a16:creationId xmlns:a16="http://schemas.microsoft.com/office/drawing/2014/main" id="{D4225F60-714A-4BF5-A407-C2A0704A3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7" name="V">
                <a:extLst>
                  <a:ext uri="{FF2B5EF4-FFF2-40B4-BE49-F238E27FC236}">
                    <a16:creationId xmlns:a16="http://schemas.microsoft.com/office/drawing/2014/main" id="{52865EB8-66E0-46DF-98C9-BA3E09D6A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_VTT_logo_102019_04_white_on_dark_grey" hidden="1">
              <a:extLst>
                <a:ext uri="{FF2B5EF4-FFF2-40B4-BE49-F238E27FC236}">
                  <a16:creationId xmlns:a16="http://schemas.microsoft.com/office/drawing/2014/main" id="{977335F6-3BF4-40F0-AA46-8244BB08FCB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0" name="Box">
                <a:extLst>
                  <a:ext uri="{FF2B5EF4-FFF2-40B4-BE49-F238E27FC236}">
                    <a16:creationId xmlns:a16="http://schemas.microsoft.com/office/drawing/2014/main" id="{7D750727-3652-4372-9585-94C252CE8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1" name="T2">
                <a:extLst>
                  <a:ext uri="{FF2B5EF4-FFF2-40B4-BE49-F238E27FC236}">
                    <a16:creationId xmlns:a16="http://schemas.microsoft.com/office/drawing/2014/main" id="{7446C8B5-63C5-47EF-BD85-1E737C718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2" name="T1">
                <a:extLst>
                  <a:ext uri="{FF2B5EF4-FFF2-40B4-BE49-F238E27FC236}">
                    <a16:creationId xmlns:a16="http://schemas.microsoft.com/office/drawing/2014/main" id="{6CE4168A-7AB8-4AFA-A711-74B365191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" name="V">
                <a:extLst>
                  <a:ext uri="{FF2B5EF4-FFF2-40B4-BE49-F238E27FC236}">
                    <a16:creationId xmlns:a16="http://schemas.microsoft.com/office/drawing/2014/main" id="{5769FCD9-0039-4F5C-AA0C-B30215431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5" name="_VTT_logo_102019_05_dark_grey_on_white" hidden="1">
              <a:extLst>
                <a:ext uri="{FF2B5EF4-FFF2-40B4-BE49-F238E27FC236}">
                  <a16:creationId xmlns:a16="http://schemas.microsoft.com/office/drawing/2014/main" id="{D8DF9E6E-3C22-4A74-9087-EA07BCFC156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6" name="Box">
                <a:extLst>
                  <a:ext uri="{FF2B5EF4-FFF2-40B4-BE49-F238E27FC236}">
                    <a16:creationId xmlns:a16="http://schemas.microsoft.com/office/drawing/2014/main" id="{3BD0E683-A051-4774-B090-0D3CB6369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7" name="T2">
                <a:extLst>
                  <a:ext uri="{FF2B5EF4-FFF2-40B4-BE49-F238E27FC236}">
                    <a16:creationId xmlns:a16="http://schemas.microsoft.com/office/drawing/2014/main" id="{48EB3FD0-BA27-4F17-B488-2CE84F06F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8" name="T1">
                <a:extLst>
                  <a:ext uri="{FF2B5EF4-FFF2-40B4-BE49-F238E27FC236}">
                    <a16:creationId xmlns:a16="http://schemas.microsoft.com/office/drawing/2014/main" id="{0DD48F7C-13DA-4D97-9100-A0460A3712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9" name="V">
                <a:extLst>
                  <a:ext uri="{FF2B5EF4-FFF2-40B4-BE49-F238E27FC236}">
                    <a16:creationId xmlns:a16="http://schemas.microsoft.com/office/drawing/2014/main" id="{35F49C61-1B8B-40F3-AADF-856391818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6" name="_VTT_logo_102019_06_orange_blue_on_white" hidden="1">
              <a:extLst>
                <a:ext uri="{FF2B5EF4-FFF2-40B4-BE49-F238E27FC236}">
                  <a16:creationId xmlns:a16="http://schemas.microsoft.com/office/drawing/2014/main" id="{D66E5946-A31B-4B4B-ACC1-9FEB60C28FB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2" name="Box">
                <a:extLst>
                  <a:ext uri="{FF2B5EF4-FFF2-40B4-BE49-F238E27FC236}">
                    <a16:creationId xmlns:a16="http://schemas.microsoft.com/office/drawing/2014/main" id="{2111216B-67CB-43CE-B7EA-0BFAD7778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3" name="T2">
                <a:extLst>
                  <a:ext uri="{FF2B5EF4-FFF2-40B4-BE49-F238E27FC236}">
                    <a16:creationId xmlns:a16="http://schemas.microsoft.com/office/drawing/2014/main" id="{CA9AAF1E-8D00-47A0-8CCB-A67E5D50C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4" name="T1">
                <a:extLst>
                  <a:ext uri="{FF2B5EF4-FFF2-40B4-BE49-F238E27FC236}">
                    <a16:creationId xmlns:a16="http://schemas.microsoft.com/office/drawing/2014/main" id="{DDE8F4BE-9FF4-476C-BA62-D2A1C1536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5" name="V">
                <a:extLst>
                  <a:ext uri="{FF2B5EF4-FFF2-40B4-BE49-F238E27FC236}">
                    <a16:creationId xmlns:a16="http://schemas.microsoft.com/office/drawing/2014/main" id="{87BE7F11-5BE6-4C7B-8DAA-6F98517B4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_VTT_logo_102019_07_blue_on_white" hidden="1">
              <a:extLst>
                <a:ext uri="{FF2B5EF4-FFF2-40B4-BE49-F238E27FC236}">
                  <a16:creationId xmlns:a16="http://schemas.microsoft.com/office/drawing/2014/main" id="{73AC65E6-5903-4CDB-9CF2-73DC5707120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8" name="Box">
                <a:extLst>
                  <a:ext uri="{FF2B5EF4-FFF2-40B4-BE49-F238E27FC236}">
                    <a16:creationId xmlns:a16="http://schemas.microsoft.com/office/drawing/2014/main" id="{32C06172-7200-4B26-AF8C-1B168BB5F1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9" name="T2">
                <a:extLst>
                  <a:ext uri="{FF2B5EF4-FFF2-40B4-BE49-F238E27FC236}">
                    <a16:creationId xmlns:a16="http://schemas.microsoft.com/office/drawing/2014/main" id="{3493F6D4-DA94-41C0-BB3B-41DC1131D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0" name="T1">
                <a:extLst>
                  <a:ext uri="{FF2B5EF4-FFF2-40B4-BE49-F238E27FC236}">
                    <a16:creationId xmlns:a16="http://schemas.microsoft.com/office/drawing/2014/main" id="{B9E1B9C0-2A75-49CE-AA3A-BB15AC1A9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1" name="V">
                <a:extLst>
                  <a:ext uri="{FF2B5EF4-FFF2-40B4-BE49-F238E27FC236}">
                    <a16:creationId xmlns:a16="http://schemas.microsoft.com/office/drawing/2014/main" id="{CD7D2A12-172E-4A41-9672-50E8EAB0A1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_VTT_logo_102019_08_black_on_white" hidden="1">
              <a:extLst>
                <a:ext uri="{FF2B5EF4-FFF2-40B4-BE49-F238E27FC236}">
                  <a16:creationId xmlns:a16="http://schemas.microsoft.com/office/drawing/2014/main" id="{67C33376-1D6A-401F-A17E-E25E6B31CEE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4" name="Box">
                <a:extLst>
                  <a:ext uri="{FF2B5EF4-FFF2-40B4-BE49-F238E27FC236}">
                    <a16:creationId xmlns:a16="http://schemas.microsoft.com/office/drawing/2014/main" id="{44E036DE-8F2F-4EC7-AF52-9D706B22B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5" name="T2">
                <a:extLst>
                  <a:ext uri="{FF2B5EF4-FFF2-40B4-BE49-F238E27FC236}">
                    <a16:creationId xmlns:a16="http://schemas.microsoft.com/office/drawing/2014/main" id="{DA85ED9B-3C13-4F66-8393-A3CFF8DD8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6" name="T1">
                <a:extLst>
                  <a:ext uri="{FF2B5EF4-FFF2-40B4-BE49-F238E27FC236}">
                    <a16:creationId xmlns:a16="http://schemas.microsoft.com/office/drawing/2014/main" id="{FFC5394B-BE04-4EF0-9B6B-1AAB56105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7" name="V">
                <a:extLst>
                  <a:ext uri="{FF2B5EF4-FFF2-40B4-BE49-F238E27FC236}">
                    <a16:creationId xmlns:a16="http://schemas.microsoft.com/office/drawing/2014/main" id="{8CC7B373-716F-4E14-B62F-92D5C6A54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_VTT_logo_102019_09_orange_on_white" hidden="1">
              <a:extLst>
                <a:ext uri="{FF2B5EF4-FFF2-40B4-BE49-F238E27FC236}">
                  <a16:creationId xmlns:a16="http://schemas.microsoft.com/office/drawing/2014/main" id="{ACCB2F71-77D6-4413-AD7C-BD09D343586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0" name="Box">
                <a:extLst>
                  <a:ext uri="{FF2B5EF4-FFF2-40B4-BE49-F238E27FC236}">
                    <a16:creationId xmlns:a16="http://schemas.microsoft.com/office/drawing/2014/main" id="{1CC32080-8FAE-4300-98E4-5AB62D727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1" name="T2">
                <a:extLst>
                  <a:ext uri="{FF2B5EF4-FFF2-40B4-BE49-F238E27FC236}">
                    <a16:creationId xmlns:a16="http://schemas.microsoft.com/office/drawing/2014/main" id="{50157CFF-0DAA-47A5-ABC5-A74D50E76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2" name="T1">
                <a:extLst>
                  <a:ext uri="{FF2B5EF4-FFF2-40B4-BE49-F238E27FC236}">
                    <a16:creationId xmlns:a16="http://schemas.microsoft.com/office/drawing/2014/main" id="{650A6F61-BFA9-4978-8ED7-52E4C200E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3" name="V">
                <a:extLst>
                  <a:ext uri="{FF2B5EF4-FFF2-40B4-BE49-F238E27FC236}">
                    <a16:creationId xmlns:a16="http://schemas.microsoft.com/office/drawing/2014/main" id="{0E91010D-ACB4-4B23-A503-FF8BC7AA1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01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57175" indent="-257175">
              <a:buClr>
                <a:schemeClr val="accent2"/>
              </a:buClr>
              <a:buFont typeface="Wingdings" panose="05000000000000000000" pitchFamily="2" charset="2"/>
              <a:buChar char="«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2" descr="Aalto_EN_Science_13_RGB_3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8533" b="1723"/>
          <a:stretch/>
        </p:blipFill>
        <p:spPr bwMode="auto">
          <a:xfrm>
            <a:off x="279014" y="4428000"/>
            <a:ext cx="1859756" cy="702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06" y="49891"/>
            <a:ext cx="840381" cy="63417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69D21-6982-3657-2B75-4CF00AFBB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0745" y="4428000"/>
            <a:ext cx="4461164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19th TMEP, EPFL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4338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1"/>
            <a:ext cx="9144000" cy="679269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noFill/>
              </a:ln>
              <a:effectLst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1E6D01E-F8A8-BF9F-CAD9-208F66B9F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733" y="73477"/>
            <a:ext cx="583552" cy="521283"/>
          </a:xfrm>
          <a:prstGeom prst="rect">
            <a:avLst/>
          </a:prstGeom>
        </p:spPr>
      </p:pic>
      <p:grpSp>
        <p:nvGrpSpPr>
          <p:cNvPr id="2" name="VTT_LogoStack_v3_16092019 pienempi koko">
            <a:extLst>
              <a:ext uri="{FF2B5EF4-FFF2-40B4-BE49-F238E27FC236}">
                <a16:creationId xmlns:a16="http://schemas.microsoft.com/office/drawing/2014/main" id="{C02FC3C9-A3B1-DA3E-5A54-457DB3A062A6}"/>
              </a:ext>
            </a:extLst>
          </p:cNvPr>
          <p:cNvGrpSpPr/>
          <p:nvPr userDrawn="1"/>
        </p:nvGrpSpPr>
        <p:grpSpPr>
          <a:xfrm>
            <a:off x="8380728" y="72923"/>
            <a:ext cx="790494" cy="533455"/>
            <a:chOff x="7909204" y="1770762"/>
            <a:chExt cx="971550" cy="655638"/>
          </a:xfrm>
        </p:grpSpPr>
        <p:grpSp>
          <p:nvGrpSpPr>
            <p:cNvPr id="3" name="_VTT_logo_102019_01_white_on_orange">
              <a:extLst>
                <a:ext uri="{FF2B5EF4-FFF2-40B4-BE49-F238E27FC236}">
                  <a16:creationId xmlns:a16="http://schemas.microsoft.com/office/drawing/2014/main" id="{E3E0B6D8-CCC9-BD0C-6F82-C27F32458F87}"/>
                </a:ext>
              </a:extLst>
            </p:cNvPr>
            <p:cNvGrpSpPr/>
            <p:nvPr/>
          </p:nvGrpSpPr>
          <p:grpSpPr>
            <a:xfrm>
              <a:off x="7993511" y="1827656"/>
              <a:ext cx="802934" cy="541850"/>
              <a:chOff x="464240" y="40895"/>
              <a:chExt cx="802934" cy="541850"/>
            </a:xfrm>
          </p:grpSpPr>
          <p:sp>
            <p:nvSpPr>
              <p:cNvPr id="48" name="Box">
                <a:extLst>
                  <a:ext uri="{FF2B5EF4-FFF2-40B4-BE49-F238E27FC236}">
                    <a16:creationId xmlns:a16="http://schemas.microsoft.com/office/drawing/2014/main" id="{8001CB7A-F700-769E-19FA-2B0336504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240" y="40895"/>
                <a:ext cx="802934" cy="54185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T2">
                <a:extLst>
                  <a:ext uri="{FF2B5EF4-FFF2-40B4-BE49-F238E27FC236}">
                    <a16:creationId xmlns:a16="http://schemas.microsoft.com/office/drawing/2014/main" id="{A450CDB7-6D3E-2830-D093-800FDD95C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T1">
                <a:extLst>
                  <a:ext uri="{FF2B5EF4-FFF2-40B4-BE49-F238E27FC236}">
                    <a16:creationId xmlns:a16="http://schemas.microsoft.com/office/drawing/2014/main" id="{B6C9A0FC-5918-8A20-4FE1-6DAC42EBE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V">
                <a:extLst>
                  <a:ext uri="{FF2B5EF4-FFF2-40B4-BE49-F238E27FC236}">
                    <a16:creationId xmlns:a16="http://schemas.microsoft.com/office/drawing/2014/main" id="{58D777A3-2652-3EBB-800C-5EA2A3BA3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_VTT_logo_102019_02_white_on_black" hidden="1">
              <a:extLst>
                <a:ext uri="{FF2B5EF4-FFF2-40B4-BE49-F238E27FC236}">
                  <a16:creationId xmlns:a16="http://schemas.microsoft.com/office/drawing/2014/main" id="{5AE25D27-293D-C043-89DB-5C2F4E1082F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4" name="Box">
                <a:extLst>
                  <a:ext uri="{FF2B5EF4-FFF2-40B4-BE49-F238E27FC236}">
                    <a16:creationId xmlns:a16="http://schemas.microsoft.com/office/drawing/2014/main" id="{320DAC45-5BDF-EF91-ED3D-35319B07F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T2">
                <a:extLst>
                  <a:ext uri="{FF2B5EF4-FFF2-40B4-BE49-F238E27FC236}">
                    <a16:creationId xmlns:a16="http://schemas.microsoft.com/office/drawing/2014/main" id="{FE2524FF-4C25-A2F9-CD4B-B82401833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T1">
                <a:extLst>
                  <a:ext uri="{FF2B5EF4-FFF2-40B4-BE49-F238E27FC236}">
                    <a16:creationId xmlns:a16="http://schemas.microsoft.com/office/drawing/2014/main" id="{3284CA97-F4DC-4D7D-AEF2-7FBB9CAD5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V">
                <a:extLst>
                  <a:ext uri="{FF2B5EF4-FFF2-40B4-BE49-F238E27FC236}">
                    <a16:creationId xmlns:a16="http://schemas.microsoft.com/office/drawing/2014/main" id="{EB54B710-9D98-7293-1993-321F1DEF7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_VTT_logo_102019_03_white_on_blue" hidden="1">
              <a:extLst>
                <a:ext uri="{FF2B5EF4-FFF2-40B4-BE49-F238E27FC236}">
                  <a16:creationId xmlns:a16="http://schemas.microsoft.com/office/drawing/2014/main" id="{A2DB4EDE-8DAB-6A2A-576D-35806B7FAF1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0" name="Box">
                <a:extLst>
                  <a:ext uri="{FF2B5EF4-FFF2-40B4-BE49-F238E27FC236}">
                    <a16:creationId xmlns:a16="http://schemas.microsoft.com/office/drawing/2014/main" id="{F1F8975D-036E-0B21-A35F-72F980853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T2">
                <a:extLst>
                  <a:ext uri="{FF2B5EF4-FFF2-40B4-BE49-F238E27FC236}">
                    <a16:creationId xmlns:a16="http://schemas.microsoft.com/office/drawing/2014/main" id="{787F15C5-0A47-FCAE-8975-0049CB41D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T1">
                <a:extLst>
                  <a:ext uri="{FF2B5EF4-FFF2-40B4-BE49-F238E27FC236}">
                    <a16:creationId xmlns:a16="http://schemas.microsoft.com/office/drawing/2014/main" id="{454D5540-CCA2-06F8-0ED6-0D821D9F2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V">
                <a:extLst>
                  <a:ext uri="{FF2B5EF4-FFF2-40B4-BE49-F238E27FC236}">
                    <a16:creationId xmlns:a16="http://schemas.microsoft.com/office/drawing/2014/main" id="{0B898BF5-CB8B-ED56-0220-D0686A70E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_VTT_logo_102019_04_white_on_dark_grey" hidden="1">
              <a:extLst>
                <a:ext uri="{FF2B5EF4-FFF2-40B4-BE49-F238E27FC236}">
                  <a16:creationId xmlns:a16="http://schemas.microsoft.com/office/drawing/2014/main" id="{20850E74-1C6C-F85E-35E2-5F4D8628463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6" name="Box">
                <a:extLst>
                  <a:ext uri="{FF2B5EF4-FFF2-40B4-BE49-F238E27FC236}">
                    <a16:creationId xmlns:a16="http://schemas.microsoft.com/office/drawing/2014/main" id="{C4DA67B9-FF08-1555-1923-3BA5F81A6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T2">
                <a:extLst>
                  <a:ext uri="{FF2B5EF4-FFF2-40B4-BE49-F238E27FC236}">
                    <a16:creationId xmlns:a16="http://schemas.microsoft.com/office/drawing/2014/main" id="{2DCBBE62-668B-4DFE-D503-EE1F5C0F6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1">
                <a:extLst>
                  <a:ext uri="{FF2B5EF4-FFF2-40B4-BE49-F238E27FC236}">
                    <a16:creationId xmlns:a16="http://schemas.microsoft.com/office/drawing/2014/main" id="{72EC071B-3FE2-3A6A-F0FD-88EDA8432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V">
                <a:extLst>
                  <a:ext uri="{FF2B5EF4-FFF2-40B4-BE49-F238E27FC236}">
                    <a16:creationId xmlns:a16="http://schemas.microsoft.com/office/drawing/2014/main" id="{1B2CE5F4-1CC0-744D-1EAA-F89314E93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_VTT_logo_102019_05_dark_grey_on_white" hidden="1">
              <a:extLst>
                <a:ext uri="{FF2B5EF4-FFF2-40B4-BE49-F238E27FC236}">
                  <a16:creationId xmlns:a16="http://schemas.microsoft.com/office/drawing/2014/main" id="{51510F84-8E13-1497-E65F-DE77070DD9E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2" name="Box">
                <a:extLst>
                  <a:ext uri="{FF2B5EF4-FFF2-40B4-BE49-F238E27FC236}">
                    <a16:creationId xmlns:a16="http://schemas.microsoft.com/office/drawing/2014/main" id="{B7D03563-D184-5B68-3A16-5B9EB5CCE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T2">
                <a:extLst>
                  <a:ext uri="{FF2B5EF4-FFF2-40B4-BE49-F238E27FC236}">
                    <a16:creationId xmlns:a16="http://schemas.microsoft.com/office/drawing/2014/main" id="{1971B9B7-A9C5-D798-A438-326E1E2E4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T1">
                <a:extLst>
                  <a:ext uri="{FF2B5EF4-FFF2-40B4-BE49-F238E27FC236}">
                    <a16:creationId xmlns:a16="http://schemas.microsoft.com/office/drawing/2014/main" id="{415C73CE-DE88-421D-61D0-9D6F35086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V">
                <a:extLst>
                  <a:ext uri="{FF2B5EF4-FFF2-40B4-BE49-F238E27FC236}">
                    <a16:creationId xmlns:a16="http://schemas.microsoft.com/office/drawing/2014/main" id="{A363414D-210F-1CFC-9D4C-6CFAD86E5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_VTT_logo_102019_06_orange_blue_on_white" hidden="1">
              <a:extLst>
                <a:ext uri="{FF2B5EF4-FFF2-40B4-BE49-F238E27FC236}">
                  <a16:creationId xmlns:a16="http://schemas.microsoft.com/office/drawing/2014/main" id="{386B5272-9674-9B06-779A-8904BF9220E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8" name="Box">
                <a:extLst>
                  <a:ext uri="{FF2B5EF4-FFF2-40B4-BE49-F238E27FC236}">
                    <a16:creationId xmlns:a16="http://schemas.microsoft.com/office/drawing/2014/main" id="{21B14C3A-3A43-3D2A-7D8E-DCF7F5CED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T2">
                <a:extLst>
                  <a:ext uri="{FF2B5EF4-FFF2-40B4-BE49-F238E27FC236}">
                    <a16:creationId xmlns:a16="http://schemas.microsoft.com/office/drawing/2014/main" id="{AB7BC89B-8FD6-00F7-99A2-B8198BD09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T1">
                <a:extLst>
                  <a:ext uri="{FF2B5EF4-FFF2-40B4-BE49-F238E27FC236}">
                    <a16:creationId xmlns:a16="http://schemas.microsoft.com/office/drawing/2014/main" id="{F88C70DE-F78F-8D0D-EC49-7EE08BEED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V">
                <a:extLst>
                  <a:ext uri="{FF2B5EF4-FFF2-40B4-BE49-F238E27FC236}">
                    <a16:creationId xmlns:a16="http://schemas.microsoft.com/office/drawing/2014/main" id="{0627212C-44C7-F876-551F-3FEAD7753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_VTT_logo_102019_07_blue_on_white" hidden="1">
              <a:extLst>
                <a:ext uri="{FF2B5EF4-FFF2-40B4-BE49-F238E27FC236}">
                  <a16:creationId xmlns:a16="http://schemas.microsoft.com/office/drawing/2014/main" id="{6813666B-97E8-1EB4-F8CA-2DD1029B58C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4" name="Box">
                <a:extLst>
                  <a:ext uri="{FF2B5EF4-FFF2-40B4-BE49-F238E27FC236}">
                    <a16:creationId xmlns:a16="http://schemas.microsoft.com/office/drawing/2014/main" id="{206B279B-5DA1-0E92-1775-EC4E561DF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T2">
                <a:extLst>
                  <a:ext uri="{FF2B5EF4-FFF2-40B4-BE49-F238E27FC236}">
                    <a16:creationId xmlns:a16="http://schemas.microsoft.com/office/drawing/2014/main" id="{4C6D81DD-1E03-EBE7-A02F-A650914BB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T1">
                <a:extLst>
                  <a:ext uri="{FF2B5EF4-FFF2-40B4-BE49-F238E27FC236}">
                    <a16:creationId xmlns:a16="http://schemas.microsoft.com/office/drawing/2014/main" id="{DDA58A7B-180C-5A1C-31E5-1646E603F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V">
                <a:extLst>
                  <a:ext uri="{FF2B5EF4-FFF2-40B4-BE49-F238E27FC236}">
                    <a16:creationId xmlns:a16="http://schemas.microsoft.com/office/drawing/2014/main" id="{37F148CC-9A24-2232-1815-54584F716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_VTT_logo_102019_08_black_on_white" hidden="1">
              <a:extLst>
                <a:ext uri="{FF2B5EF4-FFF2-40B4-BE49-F238E27FC236}">
                  <a16:creationId xmlns:a16="http://schemas.microsoft.com/office/drawing/2014/main" id="{3944BBFD-3477-15CA-1118-B22AC4B4D8B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0" name="Box">
                <a:extLst>
                  <a:ext uri="{FF2B5EF4-FFF2-40B4-BE49-F238E27FC236}">
                    <a16:creationId xmlns:a16="http://schemas.microsoft.com/office/drawing/2014/main" id="{81B34C8B-7F5E-17B3-C6EE-77868F413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T2">
                <a:extLst>
                  <a:ext uri="{FF2B5EF4-FFF2-40B4-BE49-F238E27FC236}">
                    <a16:creationId xmlns:a16="http://schemas.microsoft.com/office/drawing/2014/main" id="{B2B2F765-9951-4211-EBE1-3E92D77E4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T1">
                <a:extLst>
                  <a:ext uri="{FF2B5EF4-FFF2-40B4-BE49-F238E27FC236}">
                    <a16:creationId xmlns:a16="http://schemas.microsoft.com/office/drawing/2014/main" id="{81CAD51A-8B9A-B9E1-4773-4C6F9A1E0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V">
                <a:extLst>
                  <a:ext uri="{FF2B5EF4-FFF2-40B4-BE49-F238E27FC236}">
                    <a16:creationId xmlns:a16="http://schemas.microsoft.com/office/drawing/2014/main" id="{948C54EB-6519-11E9-937A-9CC04EC13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_VTT_logo_102019_09_orange_on_white" hidden="1">
              <a:extLst>
                <a:ext uri="{FF2B5EF4-FFF2-40B4-BE49-F238E27FC236}">
                  <a16:creationId xmlns:a16="http://schemas.microsoft.com/office/drawing/2014/main" id="{761F74DD-8CC0-548E-576F-E10EE6EF6B9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6" name="Box">
                <a:extLst>
                  <a:ext uri="{FF2B5EF4-FFF2-40B4-BE49-F238E27FC236}">
                    <a16:creationId xmlns:a16="http://schemas.microsoft.com/office/drawing/2014/main" id="{6D92B100-3442-6D35-3FCD-446DF2995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" name="T2">
                <a:extLst>
                  <a:ext uri="{FF2B5EF4-FFF2-40B4-BE49-F238E27FC236}">
                    <a16:creationId xmlns:a16="http://schemas.microsoft.com/office/drawing/2014/main" id="{6A20CCDE-52FC-ED86-9052-AA92984D1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" name="T1">
                <a:extLst>
                  <a:ext uri="{FF2B5EF4-FFF2-40B4-BE49-F238E27FC236}">
                    <a16:creationId xmlns:a16="http://schemas.microsoft.com/office/drawing/2014/main" id="{BAD9EDFC-D5CC-99D6-0B2A-A970DC467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" name="V">
                <a:extLst>
                  <a:ext uri="{FF2B5EF4-FFF2-40B4-BE49-F238E27FC236}">
                    <a16:creationId xmlns:a16="http://schemas.microsoft.com/office/drawing/2014/main" id="{35CBFB6C-D73F-7AB8-8709-520A4AD78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2" name="Marcador de pie de página 1">
            <a:extLst>
              <a:ext uri="{FF2B5EF4-FFF2-40B4-BE49-F238E27FC236}">
                <a16:creationId xmlns:a16="http://schemas.microsoft.com/office/drawing/2014/main" id="{D8B0C48F-F12F-5ECA-9FB4-604334AE6A74}"/>
              </a:ext>
            </a:extLst>
          </p:cNvPr>
          <p:cNvSpPr txBox="1">
            <a:spLocks/>
          </p:cNvSpPr>
          <p:nvPr userDrawn="1"/>
        </p:nvSpPr>
        <p:spPr>
          <a:xfrm>
            <a:off x="903772" y="4938386"/>
            <a:ext cx="8240228" cy="26813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800" dirty="0"/>
              <a:t>L. </a:t>
            </a:r>
            <a:r>
              <a:rPr lang="en-GB" sz="800" dirty="0" err="1"/>
              <a:t>Sanchis</a:t>
            </a:r>
            <a:r>
              <a:rPr lang="en-GB" sz="800" dirty="0"/>
              <a:t>-Sanchez and A. Snicker | PBS 55.B9 CDR | 20-02-2024 | Page </a:t>
            </a:r>
            <a:fld id="{6A6D9FA1-99C7-4910-8E32-B85D378B0060}" type="slidenum">
              <a:rPr lang="en-GB" sz="800" smtClean="0"/>
              <a:pPr algn="r"/>
              <a:t>‹#›</a:t>
            </a:fld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54286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A250970-4174-4E9D-B15B-AC478D968E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7" y="1573200"/>
            <a:ext cx="6947999" cy="3049200"/>
          </a:xfrm>
        </p:spPr>
        <p:txBody>
          <a:bodyPr numCol="1" spcCol="360000"/>
          <a:lstStyle>
            <a:lvl5pPr>
              <a:defRPr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46B329F-CC33-4C5E-8135-8861EA26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16" name="VTT_LogoStack_v3_16092019 pienempi koko">
            <a:extLst>
              <a:ext uri="{FF2B5EF4-FFF2-40B4-BE49-F238E27FC236}">
                <a16:creationId xmlns:a16="http://schemas.microsoft.com/office/drawing/2014/main" id="{70473361-24B6-48A0-8543-4F16F95B6480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17" name="_VTT_logo_102019_01_white_on_orange">
              <a:extLst>
                <a:ext uri="{FF2B5EF4-FFF2-40B4-BE49-F238E27FC236}">
                  <a16:creationId xmlns:a16="http://schemas.microsoft.com/office/drawing/2014/main" id="{700D296F-4B3A-4859-A61F-B1732FDC51B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8" name="Box">
                <a:extLst>
                  <a:ext uri="{FF2B5EF4-FFF2-40B4-BE49-F238E27FC236}">
                    <a16:creationId xmlns:a16="http://schemas.microsoft.com/office/drawing/2014/main" id="{368172D6-2B23-4092-AF4A-9DD4F607F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9" name="T2">
                <a:extLst>
                  <a:ext uri="{FF2B5EF4-FFF2-40B4-BE49-F238E27FC236}">
                    <a16:creationId xmlns:a16="http://schemas.microsoft.com/office/drawing/2014/main" id="{3F119697-4339-4C63-BD4C-A951B1050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T1">
                <a:extLst>
                  <a:ext uri="{FF2B5EF4-FFF2-40B4-BE49-F238E27FC236}">
                    <a16:creationId xmlns:a16="http://schemas.microsoft.com/office/drawing/2014/main" id="{00EF9FE4-B705-40A8-9CEA-2038F65C3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V">
                <a:extLst>
                  <a:ext uri="{FF2B5EF4-FFF2-40B4-BE49-F238E27FC236}">
                    <a16:creationId xmlns:a16="http://schemas.microsoft.com/office/drawing/2014/main" id="{3BAD692D-C3E6-491D-AF4D-6FFF714E9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2_white_on_black" hidden="1">
              <a:extLst>
                <a:ext uri="{FF2B5EF4-FFF2-40B4-BE49-F238E27FC236}">
                  <a16:creationId xmlns:a16="http://schemas.microsoft.com/office/drawing/2014/main" id="{8209EA5C-F772-4F69-B861-D0FDD619BD6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4" name="Box">
                <a:extLst>
                  <a:ext uri="{FF2B5EF4-FFF2-40B4-BE49-F238E27FC236}">
                    <a16:creationId xmlns:a16="http://schemas.microsoft.com/office/drawing/2014/main" id="{75F3B8D1-5FDD-4223-8972-69BFBF94E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T2">
                <a:extLst>
                  <a:ext uri="{FF2B5EF4-FFF2-40B4-BE49-F238E27FC236}">
                    <a16:creationId xmlns:a16="http://schemas.microsoft.com/office/drawing/2014/main" id="{5B49463E-8EE4-4059-8C22-691C5A191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T1">
                <a:extLst>
                  <a:ext uri="{FF2B5EF4-FFF2-40B4-BE49-F238E27FC236}">
                    <a16:creationId xmlns:a16="http://schemas.microsoft.com/office/drawing/2014/main" id="{411D2D9D-E585-4C79-BA8D-0FAEF75F0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7" name="V">
                <a:extLst>
                  <a:ext uri="{FF2B5EF4-FFF2-40B4-BE49-F238E27FC236}">
                    <a16:creationId xmlns:a16="http://schemas.microsoft.com/office/drawing/2014/main" id="{FA820987-C832-432F-B808-BCB892A34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_VTT_logo_102019_03_white_on_blue" hidden="1">
              <a:extLst>
                <a:ext uri="{FF2B5EF4-FFF2-40B4-BE49-F238E27FC236}">
                  <a16:creationId xmlns:a16="http://schemas.microsoft.com/office/drawing/2014/main" id="{7ED7D5C4-308D-47B0-9882-625ED956947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0" name="Box">
                <a:extLst>
                  <a:ext uri="{FF2B5EF4-FFF2-40B4-BE49-F238E27FC236}">
                    <a16:creationId xmlns:a16="http://schemas.microsoft.com/office/drawing/2014/main" id="{7EC802DD-74D9-4A8F-83AD-C3C26448D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T2">
                <a:extLst>
                  <a:ext uri="{FF2B5EF4-FFF2-40B4-BE49-F238E27FC236}">
                    <a16:creationId xmlns:a16="http://schemas.microsoft.com/office/drawing/2014/main" id="{564F5CAD-918A-4A7B-8E3F-507AB48F4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1">
                <a:extLst>
                  <a:ext uri="{FF2B5EF4-FFF2-40B4-BE49-F238E27FC236}">
                    <a16:creationId xmlns:a16="http://schemas.microsoft.com/office/drawing/2014/main" id="{1C306E80-ED8C-4223-896B-27885E334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V">
                <a:extLst>
                  <a:ext uri="{FF2B5EF4-FFF2-40B4-BE49-F238E27FC236}">
                    <a16:creationId xmlns:a16="http://schemas.microsoft.com/office/drawing/2014/main" id="{C57BA66C-0A7A-4704-A6D8-EEB641EEA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_VTT_logo_102019_04_white_on_dark_grey" hidden="1">
              <a:extLst>
                <a:ext uri="{FF2B5EF4-FFF2-40B4-BE49-F238E27FC236}">
                  <a16:creationId xmlns:a16="http://schemas.microsoft.com/office/drawing/2014/main" id="{F7710E75-D4D6-475D-A2D5-A28F599D9F8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6" name="Box">
                <a:extLst>
                  <a:ext uri="{FF2B5EF4-FFF2-40B4-BE49-F238E27FC236}">
                    <a16:creationId xmlns:a16="http://schemas.microsoft.com/office/drawing/2014/main" id="{E59108E7-25DD-4497-AF65-119EE49FC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T2">
                <a:extLst>
                  <a:ext uri="{FF2B5EF4-FFF2-40B4-BE49-F238E27FC236}">
                    <a16:creationId xmlns:a16="http://schemas.microsoft.com/office/drawing/2014/main" id="{CB6F4DF6-467D-40AC-BF5F-52F0EEFCD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T1">
                <a:extLst>
                  <a:ext uri="{FF2B5EF4-FFF2-40B4-BE49-F238E27FC236}">
                    <a16:creationId xmlns:a16="http://schemas.microsoft.com/office/drawing/2014/main" id="{29A96A04-8FF4-4F93-AFB8-D11FDAE0F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V">
                <a:extLst>
                  <a:ext uri="{FF2B5EF4-FFF2-40B4-BE49-F238E27FC236}">
                    <a16:creationId xmlns:a16="http://schemas.microsoft.com/office/drawing/2014/main" id="{4350BD7A-F1FB-472A-BFC7-7D45299A5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_VTT_logo_102019_05_dark_grey_on_white" hidden="1">
              <a:extLst>
                <a:ext uri="{FF2B5EF4-FFF2-40B4-BE49-F238E27FC236}">
                  <a16:creationId xmlns:a16="http://schemas.microsoft.com/office/drawing/2014/main" id="{FB9E0173-3D89-4098-9ABF-C9FCED41D3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2" name="Box">
                <a:extLst>
                  <a:ext uri="{FF2B5EF4-FFF2-40B4-BE49-F238E27FC236}">
                    <a16:creationId xmlns:a16="http://schemas.microsoft.com/office/drawing/2014/main" id="{AF90CAEA-D913-49BD-ABB2-31ADA1880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T2">
                <a:extLst>
                  <a:ext uri="{FF2B5EF4-FFF2-40B4-BE49-F238E27FC236}">
                    <a16:creationId xmlns:a16="http://schemas.microsoft.com/office/drawing/2014/main" id="{211D16C8-DBC7-4587-B127-87242FF68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1">
                <a:extLst>
                  <a:ext uri="{FF2B5EF4-FFF2-40B4-BE49-F238E27FC236}">
                    <a16:creationId xmlns:a16="http://schemas.microsoft.com/office/drawing/2014/main" id="{9F4BD180-A0C2-4BAD-85BC-FB5E0DBE5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V">
                <a:extLst>
                  <a:ext uri="{FF2B5EF4-FFF2-40B4-BE49-F238E27FC236}">
                    <a16:creationId xmlns:a16="http://schemas.microsoft.com/office/drawing/2014/main" id="{6DFB1E4C-BDFA-4D6F-A82C-3A8114B41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_VTT_logo_102019_06_orange_blue_on_white" hidden="1">
              <a:extLst>
                <a:ext uri="{FF2B5EF4-FFF2-40B4-BE49-F238E27FC236}">
                  <a16:creationId xmlns:a16="http://schemas.microsoft.com/office/drawing/2014/main" id="{F13867EC-97E1-45BC-AC0E-0CE1FFA626D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8" name="Box">
                <a:extLst>
                  <a:ext uri="{FF2B5EF4-FFF2-40B4-BE49-F238E27FC236}">
                    <a16:creationId xmlns:a16="http://schemas.microsoft.com/office/drawing/2014/main" id="{AE65884B-135A-4D9F-99B6-93E93BC56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T2">
                <a:extLst>
                  <a:ext uri="{FF2B5EF4-FFF2-40B4-BE49-F238E27FC236}">
                    <a16:creationId xmlns:a16="http://schemas.microsoft.com/office/drawing/2014/main" id="{52F816C4-3EF6-45EA-BD81-AE7BCC993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T1">
                <a:extLst>
                  <a:ext uri="{FF2B5EF4-FFF2-40B4-BE49-F238E27FC236}">
                    <a16:creationId xmlns:a16="http://schemas.microsoft.com/office/drawing/2014/main" id="{E9832162-BAFA-4D45-BC83-046AED735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V">
                <a:extLst>
                  <a:ext uri="{FF2B5EF4-FFF2-40B4-BE49-F238E27FC236}">
                    <a16:creationId xmlns:a16="http://schemas.microsoft.com/office/drawing/2014/main" id="{7C9CE488-2603-41F7-B8E4-40E3DAE30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_VTT_logo_102019_07_blue_on_white" hidden="1">
              <a:extLst>
                <a:ext uri="{FF2B5EF4-FFF2-40B4-BE49-F238E27FC236}">
                  <a16:creationId xmlns:a16="http://schemas.microsoft.com/office/drawing/2014/main" id="{61D2E007-3ECF-44DD-974E-FA20895A2B3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4" name="Box">
                <a:extLst>
                  <a:ext uri="{FF2B5EF4-FFF2-40B4-BE49-F238E27FC236}">
                    <a16:creationId xmlns:a16="http://schemas.microsoft.com/office/drawing/2014/main" id="{636E86CD-F33F-4D87-9777-7422E14FC4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T2">
                <a:extLst>
                  <a:ext uri="{FF2B5EF4-FFF2-40B4-BE49-F238E27FC236}">
                    <a16:creationId xmlns:a16="http://schemas.microsoft.com/office/drawing/2014/main" id="{A18EBE30-9BE8-4279-B65D-FC41D3122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T1">
                <a:extLst>
                  <a:ext uri="{FF2B5EF4-FFF2-40B4-BE49-F238E27FC236}">
                    <a16:creationId xmlns:a16="http://schemas.microsoft.com/office/drawing/2014/main" id="{E1CD1D17-1C11-47B0-BE9F-DA932BE39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V">
                <a:extLst>
                  <a:ext uri="{FF2B5EF4-FFF2-40B4-BE49-F238E27FC236}">
                    <a16:creationId xmlns:a16="http://schemas.microsoft.com/office/drawing/2014/main" id="{DD8BE6FA-4FE5-49CA-85DD-2B5168D0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_VTT_logo_102019_08_black_on_white" hidden="1">
              <a:extLst>
                <a:ext uri="{FF2B5EF4-FFF2-40B4-BE49-F238E27FC236}">
                  <a16:creationId xmlns:a16="http://schemas.microsoft.com/office/drawing/2014/main" id="{26D6B085-3229-40BD-9DCF-DA3DF1503D1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0" name="Box">
                <a:extLst>
                  <a:ext uri="{FF2B5EF4-FFF2-40B4-BE49-F238E27FC236}">
                    <a16:creationId xmlns:a16="http://schemas.microsoft.com/office/drawing/2014/main" id="{675FAD42-5184-482E-9335-456AEA67F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T2">
                <a:extLst>
                  <a:ext uri="{FF2B5EF4-FFF2-40B4-BE49-F238E27FC236}">
                    <a16:creationId xmlns:a16="http://schemas.microsoft.com/office/drawing/2014/main" id="{A3E16945-E603-4A7C-91FD-86CC22751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T1">
                <a:extLst>
                  <a:ext uri="{FF2B5EF4-FFF2-40B4-BE49-F238E27FC236}">
                    <a16:creationId xmlns:a16="http://schemas.microsoft.com/office/drawing/2014/main" id="{454A94AA-964C-4F59-A26F-67DFDB83E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V">
                <a:extLst>
                  <a:ext uri="{FF2B5EF4-FFF2-40B4-BE49-F238E27FC236}">
                    <a16:creationId xmlns:a16="http://schemas.microsoft.com/office/drawing/2014/main" id="{054710AB-8642-4CFE-ABAF-57D35CC21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_VTT_logo_102019_09_orange_on_white" hidden="1">
              <a:extLst>
                <a:ext uri="{FF2B5EF4-FFF2-40B4-BE49-F238E27FC236}">
                  <a16:creationId xmlns:a16="http://schemas.microsoft.com/office/drawing/2014/main" id="{1BF79268-3243-4866-806D-6DD75716890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6" name="Box">
                <a:extLst>
                  <a:ext uri="{FF2B5EF4-FFF2-40B4-BE49-F238E27FC236}">
                    <a16:creationId xmlns:a16="http://schemas.microsoft.com/office/drawing/2014/main" id="{D7E3A7C8-A27F-495F-8448-FB07DB8F7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T2">
                <a:extLst>
                  <a:ext uri="{FF2B5EF4-FFF2-40B4-BE49-F238E27FC236}">
                    <a16:creationId xmlns:a16="http://schemas.microsoft.com/office/drawing/2014/main" id="{26085335-A298-4AF8-961A-70AFEFCD4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T1">
                <a:extLst>
                  <a:ext uri="{FF2B5EF4-FFF2-40B4-BE49-F238E27FC236}">
                    <a16:creationId xmlns:a16="http://schemas.microsoft.com/office/drawing/2014/main" id="{CB02BD5F-2803-4C44-AF48-342472FC0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V">
                <a:extLst>
                  <a:ext uri="{FF2B5EF4-FFF2-40B4-BE49-F238E27FC236}">
                    <a16:creationId xmlns:a16="http://schemas.microsoft.com/office/drawing/2014/main" id="{5C7FCEF8-1D1A-499B-BE37-AFFA9486A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174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1b">
    <p:bg>
      <p:bgPr>
        <a:solidFill>
          <a:srgbClr val="005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A250970-4174-4E9D-B15B-AC478D968E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7" y="1573200"/>
            <a:ext cx="6947999" cy="3049200"/>
          </a:xfrm>
        </p:spPr>
        <p:txBody>
          <a:bodyPr numCol="1" spcCol="360000"/>
          <a:lstStyle>
            <a:lvl1pPr>
              <a:buClr>
                <a:srgbClr val="FFFFFF"/>
              </a:buClr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46B329F-CC33-4C5E-8135-8861EA26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54" name="VTT_LogoStack_v3_16092019 pienempi koko">
            <a:extLst>
              <a:ext uri="{FF2B5EF4-FFF2-40B4-BE49-F238E27FC236}">
                <a16:creationId xmlns:a16="http://schemas.microsoft.com/office/drawing/2014/main" id="{6D563EB9-102D-4B9A-BEC3-1A42F728BEA7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5" name="_VTT_logo_102019_01_white_on_orange" hidden="1">
              <a:extLst>
                <a:ext uri="{FF2B5EF4-FFF2-40B4-BE49-F238E27FC236}">
                  <a16:creationId xmlns:a16="http://schemas.microsoft.com/office/drawing/2014/main" id="{5ADE5902-7CFD-48D9-96D2-3A700606027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6" name="Box">
                <a:extLst>
                  <a:ext uri="{FF2B5EF4-FFF2-40B4-BE49-F238E27FC236}">
                    <a16:creationId xmlns:a16="http://schemas.microsoft.com/office/drawing/2014/main" id="{A2F069E5-B553-4B61-8B91-055DAFFF6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2">
                <a:extLst>
                  <a:ext uri="{FF2B5EF4-FFF2-40B4-BE49-F238E27FC236}">
                    <a16:creationId xmlns:a16="http://schemas.microsoft.com/office/drawing/2014/main" id="{060537D6-2BA2-40D4-8933-AE73E16FF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1">
                <a:extLst>
                  <a:ext uri="{FF2B5EF4-FFF2-40B4-BE49-F238E27FC236}">
                    <a16:creationId xmlns:a16="http://schemas.microsoft.com/office/drawing/2014/main" id="{2890CDB3-1034-4F88-87C9-D796C2798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V">
                <a:extLst>
                  <a:ext uri="{FF2B5EF4-FFF2-40B4-BE49-F238E27FC236}">
                    <a16:creationId xmlns:a16="http://schemas.microsoft.com/office/drawing/2014/main" id="{5AA6A557-40CD-49C6-B2B1-26915912B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2_white_on_black" hidden="1">
              <a:extLst>
                <a:ext uri="{FF2B5EF4-FFF2-40B4-BE49-F238E27FC236}">
                  <a16:creationId xmlns:a16="http://schemas.microsoft.com/office/drawing/2014/main" id="{5CB97820-549B-4D90-A462-78CD5BC0C8D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2" name="Box">
                <a:extLst>
                  <a:ext uri="{FF2B5EF4-FFF2-40B4-BE49-F238E27FC236}">
                    <a16:creationId xmlns:a16="http://schemas.microsoft.com/office/drawing/2014/main" id="{C81C50F1-ECB7-4145-AF54-30F4E84E6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2">
                <a:extLst>
                  <a:ext uri="{FF2B5EF4-FFF2-40B4-BE49-F238E27FC236}">
                    <a16:creationId xmlns:a16="http://schemas.microsoft.com/office/drawing/2014/main" id="{C7D31B99-657D-47FD-9CC2-F0348DBFBC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1">
                <a:extLst>
                  <a:ext uri="{FF2B5EF4-FFF2-40B4-BE49-F238E27FC236}">
                    <a16:creationId xmlns:a16="http://schemas.microsoft.com/office/drawing/2014/main" id="{A7033A82-E1D2-4BCA-8D59-D5FDA4775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V">
                <a:extLst>
                  <a:ext uri="{FF2B5EF4-FFF2-40B4-BE49-F238E27FC236}">
                    <a16:creationId xmlns:a16="http://schemas.microsoft.com/office/drawing/2014/main" id="{6BE28FD4-14BC-40D0-A065-ADFD352BF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3_white_on_blue" hidden="1">
              <a:extLst>
                <a:ext uri="{FF2B5EF4-FFF2-40B4-BE49-F238E27FC236}">
                  <a16:creationId xmlns:a16="http://schemas.microsoft.com/office/drawing/2014/main" id="{A4693AB5-0916-4A5A-807A-029E500DD23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8" name="Box">
                <a:extLst>
                  <a:ext uri="{FF2B5EF4-FFF2-40B4-BE49-F238E27FC236}">
                    <a16:creationId xmlns:a16="http://schemas.microsoft.com/office/drawing/2014/main" id="{FC974299-8C93-42D7-AFA0-DE7ADBF89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2">
                <a:extLst>
                  <a:ext uri="{FF2B5EF4-FFF2-40B4-BE49-F238E27FC236}">
                    <a16:creationId xmlns:a16="http://schemas.microsoft.com/office/drawing/2014/main" id="{EBE66339-6F35-407A-8D8E-FF109C4EB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1">
                <a:extLst>
                  <a:ext uri="{FF2B5EF4-FFF2-40B4-BE49-F238E27FC236}">
                    <a16:creationId xmlns:a16="http://schemas.microsoft.com/office/drawing/2014/main" id="{D3428DB9-1F95-43B6-A169-D0B04E2ED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V">
                <a:extLst>
                  <a:ext uri="{FF2B5EF4-FFF2-40B4-BE49-F238E27FC236}">
                    <a16:creationId xmlns:a16="http://schemas.microsoft.com/office/drawing/2014/main" id="{15DD40CA-4DB0-4361-9269-0AD65958D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4_white_on_dark_grey" hidden="1">
              <a:extLst>
                <a:ext uri="{FF2B5EF4-FFF2-40B4-BE49-F238E27FC236}">
                  <a16:creationId xmlns:a16="http://schemas.microsoft.com/office/drawing/2014/main" id="{7DF1C8F9-E214-468A-A70F-76A611F3D57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4" name="Box">
                <a:extLst>
                  <a:ext uri="{FF2B5EF4-FFF2-40B4-BE49-F238E27FC236}">
                    <a16:creationId xmlns:a16="http://schemas.microsoft.com/office/drawing/2014/main" id="{D4DA0E26-A409-469E-9840-033E78ADA5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2">
                <a:extLst>
                  <a:ext uri="{FF2B5EF4-FFF2-40B4-BE49-F238E27FC236}">
                    <a16:creationId xmlns:a16="http://schemas.microsoft.com/office/drawing/2014/main" id="{42BBD910-50B0-4108-BD0A-D60D099FA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1">
                <a:extLst>
                  <a:ext uri="{FF2B5EF4-FFF2-40B4-BE49-F238E27FC236}">
                    <a16:creationId xmlns:a16="http://schemas.microsoft.com/office/drawing/2014/main" id="{721A9A27-ACB3-454C-9608-E1DF178FB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V">
                <a:extLst>
                  <a:ext uri="{FF2B5EF4-FFF2-40B4-BE49-F238E27FC236}">
                    <a16:creationId xmlns:a16="http://schemas.microsoft.com/office/drawing/2014/main" id="{01C19703-6FC3-4D80-88C2-53B94425F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5_dark_grey_on_white" hidden="1">
              <a:extLst>
                <a:ext uri="{FF2B5EF4-FFF2-40B4-BE49-F238E27FC236}">
                  <a16:creationId xmlns:a16="http://schemas.microsoft.com/office/drawing/2014/main" id="{8DF5C96E-AC9C-4C2C-BA61-7F4969746B6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0" name="Box">
                <a:extLst>
                  <a:ext uri="{FF2B5EF4-FFF2-40B4-BE49-F238E27FC236}">
                    <a16:creationId xmlns:a16="http://schemas.microsoft.com/office/drawing/2014/main" id="{B08FB4C4-360A-4B7B-B3B6-7B850D74C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84AE1DBC-EEE9-4625-9417-B96AE056F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1">
                <a:extLst>
                  <a:ext uri="{FF2B5EF4-FFF2-40B4-BE49-F238E27FC236}">
                    <a16:creationId xmlns:a16="http://schemas.microsoft.com/office/drawing/2014/main" id="{A83A1C1D-EBEE-45EA-A773-CDB8BE936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V">
                <a:extLst>
                  <a:ext uri="{FF2B5EF4-FFF2-40B4-BE49-F238E27FC236}">
                    <a16:creationId xmlns:a16="http://schemas.microsoft.com/office/drawing/2014/main" id="{49D53F0E-78C8-4551-B4A7-EB6A1B2D1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6_orange_blue_on_white" hidden="1">
              <a:extLst>
                <a:ext uri="{FF2B5EF4-FFF2-40B4-BE49-F238E27FC236}">
                  <a16:creationId xmlns:a16="http://schemas.microsoft.com/office/drawing/2014/main" id="{08D9A759-CB43-4603-9CB0-20AA55A8C79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6" name="Box">
                <a:extLst>
                  <a:ext uri="{FF2B5EF4-FFF2-40B4-BE49-F238E27FC236}">
                    <a16:creationId xmlns:a16="http://schemas.microsoft.com/office/drawing/2014/main" id="{C3FCA357-A549-46BF-A9A0-EEB59D232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2">
                <a:extLst>
                  <a:ext uri="{FF2B5EF4-FFF2-40B4-BE49-F238E27FC236}">
                    <a16:creationId xmlns:a16="http://schemas.microsoft.com/office/drawing/2014/main" id="{4813A7C2-0602-48D5-9BF7-8EA52FFB5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451EA7E9-82D8-4F5F-86C9-FA2148C5D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V">
                <a:extLst>
                  <a:ext uri="{FF2B5EF4-FFF2-40B4-BE49-F238E27FC236}">
                    <a16:creationId xmlns:a16="http://schemas.microsoft.com/office/drawing/2014/main" id="{D97009EE-9C0B-4EE9-9B18-66E090D16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7_blue_on_white">
              <a:extLst>
                <a:ext uri="{FF2B5EF4-FFF2-40B4-BE49-F238E27FC236}">
                  <a16:creationId xmlns:a16="http://schemas.microsoft.com/office/drawing/2014/main" id="{EAB8725D-083C-42C3-BC2C-62CBB29078E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2" name="Box">
                <a:extLst>
                  <a:ext uri="{FF2B5EF4-FFF2-40B4-BE49-F238E27FC236}">
                    <a16:creationId xmlns:a16="http://schemas.microsoft.com/office/drawing/2014/main" id="{3934E56E-3AE5-4159-8144-C63C0EC442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2">
                <a:extLst>
                  <a:ext uri="{FF2B5EF4-FFF2-40B4-BE49-F238E27FC236}">
                    <a16:creationId xmlns:a16="http://schemas.microsoft.com/office/drawing/2014/main" id="{3C3BCD8D-6800-41CF-8855-D46891CF3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1">
                <a:extLst>
                  <a:ext uri="{FF2B5EF4-FFF2-40B4-BE49-F238E27FC236}">
                    <a16:creationId xmlns:a16="http://schemas.microsoft.com/office/drawing/2014/main" id="{5A6FCF6A-E3C3-4F9F-99F7-1A5FA536C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V">
                <a:extLst>
                  <a:ext uri="{FF2B5EF4-FFF2-40B4-BE49-F238E27FC236}">
                    <a16:creationId xmlns:a16="http://schemas.microsoft.com/office/drawing/2014/main" id="{9D9250C7-77BB-4E2A-A86D-6F4A49650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8_black_on_white" hidden="1">
              <a:extLst>
                <a:ext uri="{FF2B5EF4-FFF2-40B4-BE49-F238E27FC236}">
                  <a16:creationId xmlns:a16="http://schemas.microsoft.com/office/drawing/2014/main" id="{DFCAD07A-C48F-4F87-8E23-E3BD6A0AF8A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8" name="Box">
                <a:extLst>
                  <a:ext uri="{FF2B5EF4-FFF2-40B4-BE49-F238E27FC236}">
                    <a16:creationId xmlns:a16="http://schemas.microsoft.com/office/drawing/2014/main" id="{61784095-03AC-4985-857E-CF2685DD7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2">
                <a:extLst>
                  <a:ext uri="{FF2B5EF4-FFF2-40B4-BE49-F238E27FC236}">
                    <a16:creationId xmlns:a16="http://schemas.microsoft.com/office/drawing/2014/main" id="{F96B0681-00B3-4506-9D4D-A23AFDCC66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1">
                <a:extLst>
                  <a:ext uri="{FF2B5EF4-FFF2-40B4-BE49-F238E27FC236}">
                    <a16:creationId xmlns:a16="http://schemas.microsoft.com/office/drawing/2014/main" id="{592BD0E4-65DB-4D92-A117-0290DE890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V">
                <a:extLst>
                  <a:ext uri="{FF2B5EF4-FFF2-40B4-BE49-F238E27FC236}">
                    <a16:creationId xmlns:a16="http://schemas.microsoft.com/office/drawing/2014/main" id="{52DB1FF6-65BE-4821-8978-911947DA7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9_orange_on_white" hidden="1">
              <a:extLst>
                <a:ext uri="{FF2B5EF4-FFF2-40B4-BE49-F238E27FC236}">
                  <a16:creationId xmlns:a16="http://schemas.microsoft.com/office/drawing/2014/main" id="{F12A74A5-8C96-453B-8D8C-5AAC6D7E702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4" name="Box">
                <a:extLst>
                  <a:ext uri="{FF2B5EF4-FFF2-40B4-BE49-F238E27FC236}">
                    <a16:creationId xmlns:a16="http://schemas.microsoft.com/office/drawing/2014/main" id="{7D5F602A-123E-4621-BCCD-8102CC17A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2">
                <a:extLst>
                  <a:ext uri="{FF2B5EF4-FFF2-40B4-BE49-F238E27FC236}">
                    <a16:creationId xmlns:a16="http://schemas.microsoft.com/office/drawing/2014/main" id="{31A9A705-A7B4-4DE3-A036-39F4DA09DF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T1">
                <a:extLst>
                  <a:ext uri="{FF2B5EF4-FFF2-40B4-BE49-F238E27FC236}">
                    <a16:creationId xmlns:a16="http://schemas.microsoft.com/office/drawing/2014/main" id="{22E8213B-7ACA-475F-827C-5E267DC9A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V">
                <a:extLst>
                  <a:ext uri="{FF2B5EF4-FFF2-40B4-BE49-F238E27FC236}">
                    <a16:creationId xmlns:a16="http://schemas.microsoft.com/office/drawing/2014/main" id="{CC5B821F-F3DC-4144-A24A-30529800C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645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Leaves 0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F3E6DEB-A43C-4295-91DE-0113F16428B3}"/>
              </a:ext>
            </a:extLst>
          </p:cNvPr>
          <p:cNvSpPr/>
          <p:nvPr/>
        </p:nvSpPr>
        <p:spPr>
          <a:xfrm>
            <a:off x="5486151" y="1"/>
            <a:ext cx="3645219" cy="5145913"/>
          </a:xfrm>
          <a:custGeom>
            <a:avLst/>
            <a:gdLst>
              <a:gd name="connsiteX0" fmla="*/ 0 w 3556000"/>
              <a:gd name="connsiteY0" fmla="*/ 0 h 5143500"/>
              <a:gd name="connsiteX1" fmla="*/ 1848308 w 3556000"/>
              <a:gd name="connsiteY1" fmla="*/ 3165361 h 5143500"/>
              <a:gd name="connsiteX2" fmla="*/ 1847787 w 3556000"/>
              <a:gd name="connsiteY2" fmla="*/ 3165412 h 5143500"/>
              <a:gd name="connsiteX3" fmla="*/ 2561577 w 3556000"/>
              <a:gd name="connsiteY3" fmla="*/ 5143627 h 5143500"/>
              <a:gd name="connsiteX4" fmla="*/ 3568611 w 3556000"/>
              <a:gd name="connsiteY4" fmla="*/ 5143627 h 5143500"/>
              <a:gd name="connsiteX5" fmla="*/ 3568611 w 3556000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6000" h="5143500">
                <a:moveTo>
                  <a:pt x="0" y="0"/>
                </a:moveTo>
                <a:cubicBezTo>
                  <a:pt x="1013041" y="887955"/>
                  <a:pt x="1488389" y="1916367"/>
                  <a:pt x="1848308" y="3165361"/>
                </a:cubicBezTo>
                <a:lnTo>
                  <a:pt x="1847787" y="3165412"/>
                </a:lnTo>
                <a:lnTo>
                  <a:pt x="2561577" y="5143627"/>
                </a:lnTo>
                <a:lnTo>
                  <a:pt x="3568611" y="5143627"/>
                </a:lnTo>
                <a:lnTo>
                  <a:pt x="3568611" y="0"/>
                </a:lnTo>
                <a:close/>
              </a:path>
            </a:pathLst>
          </a:custGeom>
          <a:solidFill>
            <a:srgbClr val="DBDB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131A176-A7DE-48C5-B1C8-CE5C3E1951C0}"/>
              </a:ext>
            </a:extLst>
          </p:cNvPr>
          <p:cNvSpPr/>
          <p:nvPr/>
        </p:nvSpPr>
        <p:spPr>
          <a:xfrm>
            <a:off x="-1586" y="3030304"/>
            <a:ext cx="8141360" cy="2115609"/>
          </a:xfrm>
          <a:custGeom>
            <a:avLst/>
            <a:gdLst>
              <a:gd name="connsiteX0" fmla="*/ 0 w 8128000"/>
              <a:gd name="connsiteY0" fmla="*/ 0 h 2349500"/>
              <a:gd name="connsiteX1" fmla="*/ 0 w 8128000"/>
              <a:gd name="connsiteY1" fmla="*/ 610514 h 2349500"/>
              <a:gd name="connsiteX2" fmla="*/ 2099600 w 8128000"/>
              <a:gd name="connsiteY2" fmla="*/ 2355202 h 2349500"/>
              <a:gd name="connsiteX3" fmla="*/ 8137002 w 8128000"/>
              <a:gd name="connsiteY3" fmla="*/ 2338515 h 2349500"/>
              <a:gd name="connsiteX4" fmla="*/ 7423212 w 8128000"/>
              <a:gd name="connsiteY4" fmla="*/ 360299 h 2349500"/>
              <a:gd name="connsiteX5" fmla="*/ 0 w 8128000"/>
              <a:gd name="connsiteY5" fmla="*/ 0 h 2349500"/>
              <a:gd name="connsiteX0" fmla="*/ 0 w 8213892"/>
              <a:gd name="connsiteY0" fmla="*/ 0 h 2355202"/>
              <a:gd name="connsiteX1" fmla="*/ 76890 w 8213892"/>
              <a:gd name="connsiteY1" fmla="*/ 610514 h 2355202"/>
              <a:gd name="connsiteX2" fmla="*/ 2176490 w 8213892"/>
              <a:gd name="connsiteY2" fmla="*/ 2355202 h 2355202"/>
              <a:gd name="connsiteX3" fmla="*/ 8213892 w 8213892"/>
              <a:gd name="connsiteY3" fmla="*/ 2338515 h 2355202"/>
              <a:gd name="connsiteX4" fmla="*/ 7500102 w 8213892"/>
              <a:gd name="connsiteY4" fmla="*/ 360299 h 2355202"/>
              <a:gd name="connsiteX5" fmla="*/ 0 w 8213892"/>
              <a:gd name="connsiteY5" fmla="*/ 0 h 2355202"/>
              <a:gd name="connsiteX0" fmla="*/ 0 w 8207206"/>
              <a:gd name="connsiteY0" fmla="*/ 0 h 2375188"/>
              <a:gd name="connsiteX1" fmla="*/ 70204 w 8207206"/>
              <a:gd name="connsiteY1" fmla="*/ 630500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75188"/>
              <a:gd name="connsiteX1" fmla="*/ 6686 w 8207206"/>
              <a:gd name="connsiteY1" fmla="*/ 620506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3060 w 8207206"/>
              <a:gd name="connsiteY2" fmla="*/ 2055407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9687 w 8207206"/>
              <a:gd name="connsiteY2" fmla="*/ 2088718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33460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8103 w 8207206"/>
              <a:gd name="connsiteY2" fmla="*/ 2087139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55564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0181 w 8207206"/>
              <a:gd name="connsiteY2" fmla="*/ 2083982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046529"/>
              <a:gd name="connsiteY0" fmla="*/ 0 h 2083982"/>
              <a:gd name="connsiteX1" fmla="*/ 6686 w 8046529"/>
              <a:gd name="connsiteY1" fmla="*/ 620506 h 2083982"/>
              <a:gd name="connsiteX2" fmla="*/ 2120181 w 8046529"/>
              <a:gd name="connsiteY2" fmla="*/ 2083982 h 2083982"/>
              <a:gd name="connsiteX3" fmla="*/ 8046529 w 8046529"/>
              <a:gd name="connsiteY3" fmla="*/ 2057509 h 2083982"/>
              <a:gd name="connsiteX4" fmla="*/ 7493416 w 8046529"/>
              <a:gd name="connsiteY4" fmla="*/ 380285 h 2083982"/>
              <a:gd name="connsiteX5" fmla="*/ 0 w 8046529"/>
              <a:gd name="connsiteY5" fmla="*/ 0 h 2083982"/>
              <a:gd name="connsiteX0" fmla="*/ 0 w 7891252"/>
              <a:gd name="connsiteY0" fmla="*/ 0 h 2142763"/>
              <a:gd name="connsiteX1" fmla="*/ 6686 w 7891252"/>
              <a:gd name="connsiteY1" fmla="*/ 620506 h 2142763"/>
              <a:gd name="connsiteX2" fmla="*/ 2120181 w 7891252"/>
              <a:gd name="connsiteY2" fmla="*/ 2083982 h 2142763"/>
              <a:gd name="connsiteX3" fmla="*/ 7891252 w 7891252"/>
              <a:gd name="connsiteY3" fmla="*/ 2142763 h 2142763"/>
              <a:gd name="connsiteX4" fmla="*/ 7493416 w 7891252"/>
              <a:gd name="connsiteY4" fmla="*/ 380285 h 2142763"/>
              <a:gd name="connsiteX5" fmla="*/ 0 w 7891252"/>
              <a:gd name="connsiteY5" fmla="*/ 0 h 2142763"/>
              <a:gd name="connsiteX0" fmla="*/ 0 w 8125751"/>
              <a:gd name="connsiteY0" fmla="*/ 0 h 2085927"/>
              <a:gd name="connsiteX1" fmla="*/ 6686 w 8125751"/>
              <a:gd name="connsiteY1" fmla="*/ 620506 h 2085927"/>
              <a:gd name="connsiteX2" fmla="*/ 2120181 w 8125751"/>
              <a:gd name="connsiteY2" fmla="*/ 2083982 h 2085927"/>
              <a:gd name="connsiteX3" fmla="*/ 8125751 w 8125751"/>
              <a:gd name="connsiteY3" fmla="*/ 2085927 h 2085927"/>
              <a:gd name="connsiteX4" fmla="*/ 7493416 w 8125751"/>
              <a:gd name="connsiteY4" fmla="*/ 380285 h 2085927"/>
              <a:gd name="connsiteX5" fmla="*/ 0 w 8125751"/>
              <a:gd name="connsiteY5" fmla="*/ 0 h 2085927"/>
              <a:gd name="connsiteX0" fmla="*/ 10968 w 8119289"/>
              <a:gd name="connsiteY0" fmla="*/ 0 h 2059088"/>
              <a:gd name="connsiteX1" fmla="*/ 224 w 8119289"/>
              <a:gd name="connsiteY1" fmla="*/ 593667 h 2059088"/>
              <a:gd name="connsiteX2" fmla="*/ 2113719 w 8119289"/>
              <a:gd name="connsiteY2" fmla="*/ 2057143 h 2059088"/>
              <a:gd name="connsiteX3" fmla="*/ 8119289 w 8119289"/>
              <a:gd name="connsiteY3" fmla="*/ 2059088 h 2059088"/>
              <a:gd name="connsiteX4" fmla="*/ 7486954 w 8119289"/>
              <a:gd name="connsiteY4" fmla="*/ 353446 h 2059088"/>
              <a:gd name="connsiteX5" fmla="*/ 10968 w 8119289"/>
              <a:gd name="connsiteY5" fmla="*/ 0 h 2059088"/>
              <a:gd name="connsiteX0" fmla="*/ 0 w 8120998"/>
              <a:gd name="connsiteY0" fmla="*/ 0 h 2085928"/>
              <a:gd name="connsiteX1" fmla="*/ 1933 w 8120998"/>
              <a:gd name="connsiteY1" fmla="*/ 620507 h 2085928"/>
              <a:gd name="connsiteX2" fmla="*/ 2115428 w 8120998"/>
              <a:gd name="connsiteY2" fmla="*/ 2083983 h 2085928"/>
              <a:gd name="connsiteX3" fmla="*/ 8120998 w 8120998"/>
              <a:gd name="connsiteY3" fmla="*/ 2085928 h 2085928"/>
              <a:gd name="connsiteX4" fmla="*/ 7488663 w 8120998"/>
              <a:gd name="connsiteY4" fmla="*/ 380286 h 2085928"/>
              <a:gd name="connsiteX5" fmla="*/ 0 w 8120998"/>
              <a:gd name="connsiteY5" fmla="*/ 0 h 2085928"/>
              <a:gd name="connsiteX0" fmla="*/ 53586 w 8119128"/>
              <a:gd name="connsiteY0" fmla="*/ 0 h 2049617"/>
              <a:gd name="connsiteX1" fmla="*/ 63 w 8119128"/>
              <a:gd name="connsiteY1" fmla="*/ 584196 h 2049617"/>
              <a:gd name="connsiteX2" fmla="*/ 2113558 w 8119128"/>
              <a:gd name="connsiteY2" fmla="*/ 2047672 h 2049617"/>
              <a:gd name="connsiteX3" fmla="*/ 8119128 w 8119128"/>
              <a:gd name="connsiteY3" fmla="*/ 2049617 h 2049617"/>
              <a:gd name="connsiteX4" fmla="*/ 7486793 w 8119128"/>
              <a:gd name="connsiteY4" fmla="*/ 343975 h 2049617"/>
              <a:gd name="connsiteX5" fmla="*/ 53586 w 8119128"/>
              <a:gd name="connsiteY5" fmla="*/ 0 h 2049617"/>
              <a:gd name="connsiteX0" fmla="*/ 338 w 8119751"/>
              <a:gd name="connsiteY0" fmla="*/ 0 h 2087508"/>
              <a:gd name="connsiteX1" fmla="*/ 686 w 8119751"/>
              <a:gd name="connsiteY1" fmla="*/ 622087 h 2087508"/>
              <a:gd name="connsiteX2" fmla="*/ 2114181 w 8119751"/>
              <a:gd name="connsiteY2" fmla="*/ 2085563 h 2087508"/>
              <a:gd name="connsiteX3" fmla="*/ 8119751 w 8119751"/>
              <a:gd name="connsiteY3" fmla="*/ 2087508 h 2087508"/>
              <a:gd name="connsiteX4" fmla="*/ 7487416 w 8119751"/>
              <a:gd name="connsiteY4" fmla="*/ 381866 h 2087508"/>
              <a:gd name="connsiteX5" fmla="*/ 338 w 8119751"/>
              <a:gd name="connsiteY5" fmla="*/ 0 h 2087508"/>
              <a:gd name="connsiteX0" fmla="*/ 591 w 8120004"/>
              <a:gd name="connsiteY0" fmla="*/ 38593 h 2126101"/>
              <a:gd name="connsiteX1" fmla="*/ 939 w 8120004"/>
              <a:gd name="connsiteY1" fmla="*/ 660680 h 2126101"/>
              <a:gd name="connsiteX2" fmla="*/ 2114434 w 8120004"/>
              <a:gd name="connsiteY2" fmla="*/ 2124156 h 2126101"/>
              <a:gd name="connsiteX3" fmla="*/ 8120004 w 8120004"/>
              <a:gd name="connsiteY3" fmla="*/ 2126101 h 2126101"/>
              <a:gd name="connsiteX4" fmla="*/ 7487669 w 8120004"/>
              <a:gd name="connsiteY4" fmla="*/ 420459 h 2126101"/>
              <a:gd name="connsiteX5" fmla="*/ 591 w 8120004"/>
              <a:gd name="connsiteY5" fmla="*/ 38593 h 2126101"/>
              <a:gd name="connsiteX0" fmla="*/ 339 w 8119752"/>
              <a:gd name="connsiteY0" fmla="*/ 4561 h 2092069"/>
              <a:gd name="connsiteX1" fmla="*/ 687 w 8119752"/>
              <a:gd name="connsiteY1" fmla="*/ 626648 h 2092069"/>
              <a:gd name="connsiteX2" fmla="*/ 2114182 w 8119752"/>
              <a:gd name="connsiteY2" fmla="*/ 2090124 h 2092069"/>
              <a:gd name="connsiteX3" fmla="*/ 8119752 w 8119752"/>
              <a:gd name="connsiteY3" fmla="*/ 2092069 h 2092069"/>
              <a:gd name="connsiteX4" fmla="*/ 7487417 w 8119752"/>
              <a:gd name="connsiteY4" fmla="*/ 386427 h 2092069"/>
              <a:gd name="connsiteX5" fmla="*/ 339 w 8119752"/>
              <a:gd name="connsiteY5" fmla="*/ 4561 h 2092069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0 w 8122582"/>
              <a:gd name="connsiteY0" fmla="*/ 0 h 2087508"/>
              <a:gd name="connsiteX1" fmla="*/ 3517 w 8122582"/>
              <a:gd name="connsiteY1" fmla="*/ 622087 h 2087508"/>
              <a:gd name="connsiteX2" fmla="*/ 2117012 w 8122582"/>
              <a:gd name="connsiteY2" fmla="*/ 2085563 h 2087508"/>
              <a:gd name="connsiteX3" fmla="*/ 8122582 w 8122582"/>
              <a:gd name="connsiteY3" fmla="*/ 2087508 h 2087508"/>
              <a:gd name="connsiteX4" fmla="*/ 7490247 w 8122582"/>
              <a:gd name="connsiteY4" fmla="*/ 381866 h 2087508"/>
              <a:gd name="connsiteX5" fmla="*/ 0 w 8122582"/>
              <a:gd name="connsiteY5" fmla="*/ 0 h 2087508"/>
              <a:gd name="connsiteX0" fmla="*/ 37766 w 8119151"/>
              <a:gd name="connsiteY0" fmla="*/ 0 h 2076457"/>
              <a:gd name="connsiteX1" fmla="*/ 86 w 8119151"/>
              <a:gd name="connsiteY1" fmla="*/ 611036 h 2076457"/>
              <a:gd name="connsiteX2" fmla="*/ 2113581 w 8119151"/>
              <a:gd name="connsiteY2" fmla="*/ 2074512 h 2076457"/>
              <a:gd name="connsiteX3" fmla="*/ 8119151 w 8119151"/>
              <a:gd name="connsiteY3" fmla="*/ 2076457 h 2076457"/>
              <a:gd name="connsiteX4" fmla="*/ 7486816 w 8119151"/>
              <a:gd name="connsiteY4" fmla="*/ 370815 h 2076457"/>
              <a:gd name="connsiteX5" fmla="*/ 37766 w 8119151"/>
              <a:gd name="connsiteY5" fmla="*/ 0 h 2076457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4208 h 2088558"/>
              <a:gd name="connsiteX1" fmla="*/ 5100 w 8124165"/>
              <a:gd name="connsiteY1" fmla="*/ 623137 h 2088558"/>
              <a:gd name="connsiteX2" fmla="*/ 2118595 w 8124165"/>
              <a:gd name="connsiteY2" fmla="*/ 2086613 h 2088558"/>
              <a:gd name="connsiteX3" fmla="*/ 8124165 w 8124165"/>
              <a:gd name="connsiteY3" fmla="*/ 2088558 h 2088558"/>
              <a:gd name="connsiteX4" fmla="*/ 7491830 w 8124165"/>
              <a:gd name="connsiteY4" fmla="*/ 382916 h 2088558"/>
              <a:gd name="connsiteX5" fmla="*/ 0 w 8124165"/>
              <a:gd name="connsiteY5" fmla="*/ 4208 h 2088558"/>
              <a:gd name="connsiteX0" fmla="*/ 0 w 8124165"/>
              <a:gd name="connsiteY0" fmla="*/ 4200 h 2090130"/>
              <a:gd name="connsiteX1" fmla="*/ 5100 w 8124165"/>
              <a:gd name="connsiteY1" fmla="*/ 624709 h 2090130"/>
              <a:gd name="connsiteX2" fmla="*/ 2118595 w 8124165"/>
              <a:gd name="connsiteY2" fmla="*/ 2088185 h 2090130"/>
              <a:gd name="connsiteX3" fmla="*/ 8124165 w 8124165"/>
              <a:gd name="connsiteY3" fmla="*/ 2090130 h 2090130"/>
              <a:gd name="connsiteX4" fmla="*/ 7491830 w 8124165"/>
              <a:gd name="connsiteY4" fmla="*/ 384488 h 2090130"/>
              <a:gd name="connsiteX5" fmla="*/ 0 w 8124165"/>
              <a:gd name="connsiteY5" fmla="*/ 4200 h 2090130"/>
              <a:gd name="connsiteX0" fmla="*/ 0 w 8120995"/>
              <a:gd name="connsiteY0" fmla="*/ 4166 h 2096411"/>
              <a:gd name="connsiteX1" fmla="*/ 1930 w 8120995"/>
              <a:gd name="connsiteY1" fmla="*/ 630990 h 2096411"/>
              <a:gd name="connsiteX2" fmla="*/ 2115425 w 8120995"/>
              <a:gd name="connsiteY2" fmla="*/ 2094466 h 2096411"/>
              <a:gd name="connsiteX3" fmla="*/ 8120995 w 8120995"/>
              <a:gd name="connsiteY3" fmla="*/ 2096411 h 2096411"/>
              <a:gd name="connsiteX4" fmla="*/ 7488660 w 8120995"/>
              <a:gd name="connsiteY4" fmla="*/ 390769 h 2096411"/>
              <a:gd name="connsiteX5" fmla="*/ 0 w 8120995"/>
              <a:gd name="connsiteY5" fmla="*/ 4166 h 2096411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0 w 8124165"/>
              <a:gd name="connsiteY0" fmla="*/ 4029 h 2123113"/>
              <a:gd name="connsiteX1" fmla="*/ 1931 w 8124165"/>
              <a:gd name="connsiteY1" fmla="*/ 656114 h 2123113"/>
              <a:gd name="connsiteX2" fmla="*/ 2118595 w 8124165"/>
              <a:gd name="connsiteY2" fmla="*/ 2121168 h 2123113"/>
              <a:gd name="connsiteX3" fmla="*/ 8124165 w 8124165"/>
              <a:gd name="connsiteY3" fmla="*/ 2123113 h 2123113"/>
              <a:gd name="connsiteX4" fmla="*/ 7491830 w 8124165"/>
              <a:gd name="connsiteY4" fmla="*/ 417471 h 2123113"/>
              <a:gd name="connsiteX5" fmla="*/ 0 w 8124165"/>
              <a:gd name="connsiteY5" fmla="*/ 4029 h 2123113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9408 w 8122482"/>
              <a:gd name="connsiteY0" fmla="*/ 4693 h 2009824"/>
              <a:gd name="connsiteX1" fmla="*/ 248 w 8122482"/>
              <a:gd name="connsiteY1" fmla="*/ 541528 h 2009824"/>
              <a:gd name="connsiteX2" fmla="*/ 2115285 w 8122482"/>
              <a:gd name="connsiteY2" fmla="*/ 2009824 h 2009824"/>
              <a:gd name="connsiteX3" fmla="*/ 8122482 w 8122482"/>
              <a:gd name="connsiteY3" fmla="*/ 2008527 h 2009824"/>
              <a:gd name="connsiteX4" fmla="*/ 7490147 w 8122482"/>
              <a:gd name="connsiteY4" fmla="*/ 302885 h 2009824"/>
              <a:gd name="connsiteX5" fmla="*/ 9408 w 8122482"/>
              <a:gd name="connsiteY5" fmla="*/ 4693 h 2009824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14076 w 8122397"/>
              <a:gd name="connsiteY0" fmla="*/ 4109 h 2108703"/>
              <a:gd name="connsiteX1" fmla="*/ 163 w 8122397"/>
              <a:gd name="connsiteY1" fmla="*/ 640407 h 2108703"/>
              <a:gd name="connsiteX2" fmla="*/ 2115200 w 8122397"/>
              <a:gd name="connsiteY2" fmla="*/ 2108703 h 2108703"/>
              <a:gd name="connsiteX3" fmla="*/ 8122397 w 8122397"/>
              <a:gd name="connsiteY3" fmla="*/ 2107406 h 2108703"/>
              <a:gd name="connsiteX4" fmla="*/ 7490062 w 8122397"/>
              <a:gd name="connsiteY4" fmla="*/ 401764 h 2108703"/>
              <a:gd name="connsiteX5" fmla="*/ 14076 w 8122397"/>
              <a:gd name="connsiteY5" fmla="*/ 4109 h 2108703"/>
              <a:gd name="connsiteX0" fmla="*/ 21931 w 8130252"/>
              <a:gd name="connsiteY0" fmla="*/ 4109 h 2108703"/>
              <a:gd name="connsiteX1" fmla="*/ 8018 w 8130252"/>
              <a:gd name="connsiteY1" fmla="*/ 640407 h 2108703"/>
              <a:gd name="connsiteX2" fmla="*/ 2123055 w 8130252"/>
              <a:gd name="connsiteY2" fmla="*/ 2108703 h 2108703"/>
              <a:gd name="connsiteX3" fmla="*/ 8130252 w 8130252"/>
              <a:gd name="connsiteY3" fmla="*/ 2107406 h 2108703"/>
              <a:gd name="connsiteX4" fmla="*/ 7497917 w 8130252"/>
              <a:gd name="connsiteY4" fmla="*/ 401764 h 2108703"/>
              <a:gd name="connsiteX5" fmla="*/ 21931 w 8130252"/>
              <a:gd name="connsiteY5" fmla="*/ 4109 h 2108703"/>
              <a:gd name="connsiteX0" fmla="*/ 13872 w 8150714"/>
              <a:gd name="connsiteY0" fmla="*/ 4006 h 2129124"/>
              <a:gd name="connsiteX1" fmla="*/ 28480 w 8150714"/>
              <a:gd name="connsiteY1" fmla="*/ 660828 h 2129124"/>
              <a:gd name="connsiteX2" fmla="*/ 2143517 w 8150714"/>
              <a:gd name="connsiteY2" fmla="*/ 2129124 h 2129124"/>
              <a:gd name="connsiteX3" fmla="*/ 8150714 w 8150714"/>
              <a:gd name="connsiteY3" fmla="*/ 2127827 h 2129124"/>
              <a:gd name="connsiteX4" fmla="*/ 7518379 w 8150714"/>
              <a:gd name="connsiteY4" fmla="*/ 422185 h 2129124"/>
              <a:gd name="connsiteX5" fmla="*/ 13872 w 8150714"/>
              <a:gd name="connsiteY5" fmla="*/ 4006 h 2129124"/>
              <a:gd name="connsiteX0" fmla="*/ 0 w 8136842"/>
              <a:gd name="connsiteY0" fmla="*/ 4006 h 2129124"/>
              <a:gd name="connsiteX1" fmla="*/ 14608 w 8136842"/>
              <a:gd name="connsiteY1" fmla="*/ 660828 h 2129124"/>
              <a:gd name="connsiteX2" fmla="*/ 2129645 w 8136842"/>
              <a:gd name="connsiteY2" fmla="*/ 2129124 h 2129124"/>
              <a:gd name="connsiteX3" fmla="*/ 8136842 w 8136842"/>
              <a:gd name="connsiteY3" fmla="*/ 2127827 h 2129124"/>
              <a:gd name="connsiteX4" fmla="*/ 7504507 w 8136842"/>
              <a:gd name="connsiteY4" fmla="*/ 422185 h 2129124"/>
              <a:gd name="connsiteX5" fmla="*/ 0 w 8136842"/>
              <a:gd name="connsiteY5" fmla="*/ 4006 h 2129124"/>
              <a:gd name="connsiteX0" fmla="*/ 0 w 8125750"/>
              <a:gd name="connsiteY0" fmla="*/ 4006 h 2129124"/>
              <a:gd name="connsiteX1" fmla="*/ 3516 w 8125750"/>
              <a:gd name="connsiteY1" fmla="*/ 660828 h 2129124"/>
              <a:gd name="connsiteX2" fmla="*/ 2118553 w 8125750"/>
              <a:gd name="connsiteY2" fmla="*/ 2129124 h 2129124"/>
              <a:gd name="connsiteX3" fmla="*/ 8125750 w 8125750"/>
              <a:gd name="connsiteY3" fmla="*/ 2127827 h 2129124"/>
              <a:gd name="connsiteX4" fmla="*/ 7493415 w 8125750"/>
              <a:gd name="connsiteY4" fmla="*/ 422185 h 2129124"/>
              <a:gd name="connsiteX5" fmla="*/ 0 w 8125750"/>
              <a:gd name="connsiteY5" fmla="*/ 4006 h 2129124"/>
              <a:gd name="connsiteX0" fmla="*/ 0 w 8135257"/>
              <a:gd name="connsiteY0" fmla="*/ 3968 h 2136981"/>
              <a:gd name="connsiteX1" fmla="*/ 13023 w 8135257"/>
              <a:gd name="connsiteY1" fmla="*/ 668685 h 2136981"/>
              <a:gd name="connsiteX2" fmla="*/ 2128060 w 8135257"/>
              <a:gd name="connsiteY2" fmla="*/ 2136981 h 2136981"/>
              <a:gd name="connsiteX3" fmla="*/ 8135257 w 8135257"/>
              <a:gd name="connsiteY3" fmla="*/ 2135684 h 2136981"/>
              <a:gd name="connsiteX4" fmla="*/ 7502922 w 8135257"/>
              <a:gd name="connsiteY4" fmla="*/ 430042 h 2136981"/>
              <a:gd name="connsiteX5" fmla="*/ 0 w 8135257"/>
              <a:gd name="connsiteY5" fmla="*/ 3968 h 2136981"/>
              <a:gd name="connsiteX0" fmla="*/ 0 w 8128919"/>
              <a:gd name="connsiteY0" fmla="*/ 4038 h 2122841"/>
              <a:gd name="connsiteX1" fmla="*/ 6685 w 8128919"/>
              <a:gd name="connsiteY1" fmla="*/ 654545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038 h 2122841"/>
              <a:gd name="connsiteX1" fmla="*/ 93831 w 8128919"/>
              <a:gd name="connsiteY1" fmla="*/ 730327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314 h 2071017"/>
              <a:gd name="connsiteX1" fmla="*/ 93831 w 8128919"/>
              <a:gd name="connsiteY1" fmla="*/ 678503 h 2071017"/>
              <a:gd name="connsiteX2" fmla="*/ 2121722 w 8128919"/>
              <a:gd name="connsiteY2" fmla="*/ 2071017 h 2071017"/>
              <a:gd name="connsiteX3" fmla="*/ 8128919 w 8128919"/>
              <a:gd name="connsiteY3" fmla="*/ 2069720 h 2071017"/>
              <a:gd name="connsiteX4" fmla="*/ 7496584 w 8128919"/>
              <a:gd name="connsiteY4" fmla="*/ 364078 h 2071017"/>
              <a:gd name="connsiteX5" fmla="*/ 0 w 8128919"/>
              <a:gd name="connsiteY5" fmla="*/ 4314 h 2071017"/>
              <a:gd name="connsiteX0" fmla="*/ 0 w 8117827"/>
              <a:gd name="connsiteY0" fmla="*/ 4150 h 2100850"/>
              <a:gd name="connsiteX1" fmla="*/ 82739 w 8117827"/>
              <a:gd name="connsiteY1" fmla="*/ 708336 h 2100850"/>
              <a:gd name="connsiteX2" fmla="*/ 2110630 w 8117827"/>
              <a:gd name="connsiteY2" fmla="*/ 2100850 h 2100850"/>
              <a:gd name="connsiteX3" fmla="*/ 8117827 w 8117827"/>
              <a:gd name="connsiteY3" fmla="*/ 2099553 h 2100850"/>
              <a:gd name="connsiteX4" fmla="*/ 7485492 w 8117827"/>
              <a:gd name="connsiteY4" fmla="*/ 393911 h 2100850"/>
              <a:gd name="connsiteX5" fmla="*/ 0 w 8117827"/>
              <a:gd name="connsiteY5" fmla="*/ 4150 h 2100850"/>
              <a:gd name="connsiteX0" fmla="*/ 0 w 8125750"/>
              <a:gd name="connsiteY0" fmla="*/ 4133 h 2103990"/>
              <a:gd name="connsiteX1" fmla="*/ 90662 w 8125750"/>
              <a:gd name="connsiteY1" fmla="*/ 711476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3095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5750" h="2103990">
                <a:moveTo>
                  <a:pt x="0" y="4133"/>
                </a:moveTo>
                <a:cubicBezTo>
                  <a:pt x="3814" y="918262"/>
                  <a:pt x="-1881" y="-115820"/>
                  <a:pt x="1932" y="630959"/>
                </a:cubicBezTo>
                <a:lnTo>
                  <a:pt x="2118553" y="2103990"/>
                </a:lnTo>
                <a:lnTo>
                  <a:pt x="8125750" y="2102693"/>
                </a:lnTo>
                <a:cubicBezTo>
                  <a:pt x="7867234" y="1548137"/>
                  <a:pt x="7701384" y="993579"/>
                  <a:pt x="7493415" y="397051"/>
                </a:cubicBezTo>
                <a:cubicBezTo>
                  <a:pt x="4747839" y="697774"/>
                  <a:pt x="3747500" y="-62275"/>
                  <a:pt x="0" y="4133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CB68D764-2695-4D7A-AEA0-A4B5F5E3A116}"/>
              </a:ext>
            </a:extLst>
          </p:cNvPr>
          <p:cNvSpPr/>
          <p:nvPr/>
        </p:nvSpPr>
        <p:spPr>
          <a:xfrm>
            <a:off x="-1420" y="0"/>
            <a:ext cx="7507516" cy="3607595"/>
          </a:xfrm>
          <a:custGeom>
            <a:avLst/>
            <a:gdLst>
              <a:gd name="connsiteX0" fmla="*/ 7423212 w 7416800"/>
              <a:gd name="connsiteY0" fmla="*/ 3165412 h 3340100"/>
              <a:gd name="connsiteX1" fmla="*/ 7423732 w 7416800"/>
              <a:gd name="connsiteY1" fmla="*/ 3165361 h 3340100"/>
              <a:gd name="connsiteX2" fmla="*/ 5575425 w 7416800"/>
              <a:gd name="connsiteY2" fmla="*/ 0 h 3340100"/>
              <a:gd name="connsiteX3" fmla="*/ 0 w 7416800"/>
              <a:gd name="connsiteY3" fmla="*/ 0 h 3340100"/>
              <a:gd name="connsiteX4" fmla="*/ 0 w 7416800"/>
              <a:gd name="connsiteY4" fmla="*/ 2805113 h 3340100"/>
              <a:gd name="connsiteX5" fmla="*/ 7423212 w 7416800"/>
              <a:gd name="connsiteY5" fmla="*/ 3165412 h 3340100"/>
              <a:gd name="connsiteX0" fmla="*/ 7480044 w 7480044"/>
              <a:gd name="connsiteY0" fmla="*/ 3401359 h 3525322"/>
              <a:gd name="connsiteX1" fmla="*/ 7423732 w 7480044"/>
              <a:gd name="connsiteY1" fmla="*/ 3165361 h 3525322"/>
              <a:gd name="connsiteX2" fmla="*/ 5575425 w 7480044"/>
              <a:gd name="connsiteY2" fmla="*/ 0 h 3525322"/>
              <a:gd name="connsiteX3" fmla="*/ 0 w 7480044"/>
              <a:gd name="connsiteY3" fmla="*/ 0 h 3525322"/>
              <a:gd name="connsiteX4" fmla="*/ 0 w 7480044"/>
              <a:gd name="connsiteY4" fmla="*/ 2805113 h 3525322"/>
              <a:gd name="connsiteX5" fmla="*/ 7480044 w 7480044"/>
              <a:gd name="connsiteY5" fmla="*/ 3401359 h 3525322"/>
              <a:gd name="connsiteX0" fmla="*/ 7486730 w 7486730"/>
              <a:gd name="connsiteY0" fmla="*/ 3408005 h 3530710"/>
              <a:gd name="connsiteX1" fmla="*/ 7423732 w 7486730"/>
              <a:gd name="connsiteY1" fmla="*/ 3165361 h 3530710"/>
              <a:gd name="connsiteX2" fmla="*/ 5575425 w 7486730"/>
              <a:gd name="connsiteY2" fmla="*/ 0 h 3530710"/>
              <a:gd name="connsiteX3" fmla="*/ 0 w 7486730"/>
              <a:gd name="connsiteY3" fmla="*/ 0 h 3530710"/>
              <a:gd name="connsiteX4" fmla="*/ 0 w 7486730"/>
              <a:gd name="connsiteY4" fmla="*/ 2805113 h 3530710"/>
              <a:gd name="connsiteX5" fmla="*/ 7486730 w 7486730"/>
              <a:gd name="connsiteY5" fmla="*/ 3408005 h 3530710"/>
              <a:gd name="connsiteX0" fmla="*/ 7490074 w 7490074"/>
              <a:gd name="connsiteY0" fmla="*/ 3408005 h 3584469"/>
              <a:gd name="connsiteX1" fmla="*/ 7427076 w 7490074"/>
              <a:gd name="connsiteY1" fmla="*/ 3165361 h 3584469"/>
              <a:gd name="connsiteX2" fmla="*/ 5578769 w 7490074"/>
              <a:gd name="connsiteY2" fmla="*/ 0 h 3584469"/>
              <a:gd name="connsiteX3" fmla="*/ 3344 w 7490074"/>
              <a:gd name="connsiteY3" fmla="*/ 0 h 3584469"/>
              <a:gd name="connsiteX4" fmla="*/ 0 w 7490074"/>
              <a:gd name="connsiteY4" fmla="*/ 3021120 h 3584469"/>
              <a:gd name="connsiteX5" fmla="*/ 7490074 w 7490074"/>
              <a:gd name="connsiteY5" fmla="*/ 3408005 h 3584469"/>
              <a:gd name="connsiteX0" fmla="*/ 7486746 w 7486746"/>
              <a:gd name="connsiteY0" fmla="*/ 3408005 h 3578542"/>
              <a:gd name="connsiteX1" fmla="*/ 7423748 w 7486746"/>
              <a:gd name="connsiteY1" fmla="*/ 3165361 h 3578542"/>
              <a:gd name="connsiteX2" fmla="*/ 5575441 w 7486746"/>
              <a:gd name="connsiteY2" fmla="*/ 0 h 3578542"/>
              <a:gd name="connsiteX3" fmla="*/ 16 w 7486746"/>
              <a:gd name="connsiteY3" fmla="*/ 0 h 3578542"/>
              <a:gd name="connsiteX4" fmla="*/ 58466 w 7486746"/>
              <a:gd name="connsiteY4" fmla="*/ 3002219 h 3578542"/>
              <a:gd name="connsiteX5" fmla="*/ 7486746 w 7486746"/>
              <a:gd name="connsiteY5" fmla="*/ 3408005 h 3578542"/>
              <a:gd name="connsiteX0" fmla="*/ 7486736 w 7486736"/>
              <a:gd name="connsiteY0" fmla="*/ 3408005 h 3533156"/>
              <a:gd name="connsiteX1" fmla="*/ 7423738 w 7486736"/>
              <a:gd name="connsiteY1" fmla="*/ 3165361 h 3533156"/>
              <a:gd name="connsiteX2" fmla="*/ 5575431 w 7486736"/>
              <a:gd name="connsiteY2" fmla="*/ 0 h 3533156"/>
              <a:gd name="connsiteX3" fmla="*/ 6 w 7486736"/>
              <a:gd name="connsiteY3" fmla="*/ 0 h 3533156"/>
              <a:gd name="connsiteX4" fmla="*/ 159861 w 7486736"/>
              <a:gd name="connsiteY4" fmla="*/ 2817939 h 3533156"/>
              <a:gd name="connsiteX5" fmla="*/ 7486736 w 7486736"/>
              <a:gd name="connsiteY5" fmla="*/ 3408005 h 3533156"/>
              <a:gd name="connsiteX0" fmla="*/ 7486736 w 7486736"/>
              <a:gd name="connsiteY0" fmla="*/ 3408005 h 3537228"/>
              <a:gd name="connsiteX1" fmla="*/ 7423738 w 7486736"/>
              <a:gd name="connsiteY1" fmla="*/ 3165361 h 3537228"/>
              <a:gd name="connsiteX2" fmla="*/ 5575431 w 7486736"/>
              <a:gd name="connsiteY2" fmla="*/ 0 h 3537228"/>
              <a:gd name="connsiteX3" fmla="*/ 6 w 7486736"/>
              <a:gd name="connsiteY3" fmla="*/ 0 h 3537228"/>
              <a:gd name="connsiteX4" fmla="*/ 158276 w 7486736"/>
              <a:gd name="connsiteY4" fmla="*/ 2838415 h 3537228"/>
              <a:gd name="connsiteX5" fmla="*/ 7486736 w 7486736"/>
              <a:gd name="connsiteY5" fmla="*/ 3408005 h 3537228"/>
              <a:gd name="connsiteX0" fmla="*/ 7486945 w 7486945"/>
              <a:gd name="connsiteY0" fmla="*/ 3408005 h 3581473"/>
              <a:gd name="connsiteX1" fmla="*/ 7423947 w 7486945"/>
              <a:gd name="connsiteY1" fmla="*/ 3165361 h 3581473"/>
              <a:gd name="connsiteX2" fmla="*/ 5575640 w 7486945"/>
              <a:gd name="connsiteY2" fmla="*/ 0 h 3581473"/>
              <a:gd name="connsiteX3" fmla="*/ 215 w 7486945"/>
              <a:gd name="connsiteY3" fmla="*/ 0 h 3581473"/>
              <a:gd name="connsiteX4" fmla="*/ 1623 w 7486945"/>
              <a:gd name="connsiteY4" fmla="*/ 3011671 h 3581473"/>
              <a:gd name="connsiteX5" fmla="*/ 7486945 w 7486945"/>
              <a:gd name="connsiteY5" fmla="*/ 3408005 h 3581473"/>
              <a:gd name="connsiteX0" fmla="*/ 7488491 w 7488491"/>
              <a:gd name="connsiteY0" fmla="*/ 3408005 h 3581473"/>
              <a:gd name="connsiteX1" fmla="*/ 7425493 w 7488491"/>
              <a:gd name="connsiteY1" fmla="*/ 3165361 h 3581473"/>
              <a:gd name="connsiteX2" fmla="*/ 5577186 w 7488491"/>
              <a:gd name="connsiteY2" fmla="*/ 0 h 3581473"/>
              <a:gd name="connsiteX3" fmla="*/ 1761 w 7488491"/>
              <a:gd name="connsiteY3" fmla="*/ 0 h 3581473"/>
              <a:gd name="connsiteX4" fmla="*/ 0 w 7488491"/>
              <a:gd name="connsiteY4" fmla="*/ 3011671 h 3581473"/>
              <a:gd name="connsiteX5" fmla="*/ 7488491 w 7488491"/>
              <a:gd name="connsiteY5" fmla="*/ 3408005 h 3581473"/>
              <a:gd name="connsiteX0" fmla="*/ 7490118 w 7490118"/>
              <a:gd name="connsiteY0" fmla="*/ 3408006 h 3581473"/>
              <a:gd name="connsiteX1" fmla="*/ 7425493 w 7490118"/>
              <a:gd name="connsiteY1" fmla="*/ 3165361 h 3581473"/>
              <a:gd name="connsiteX2" fmla="*/ 5577186 w 7490118"/>
              <a:gd name="connsiteY2" fmla="*/ 0 h 3581473"/>
              <a:gd name="connsiteX3" fmla="*/ 1761 w 7490118"/>
              <a:gd name="connsiteY3" fmla="*/ 0 h 3581473"/>
              <a:gd name="connsiteX4" fmla="*/ 0 w 7490118"/>
              <a:gd name="connsiteY4" fmla="*/ 3011671 h 3581473"/>
              <a:gd name="connsiteX5" fmla="*/ 7490118 w 7490118"/>
              <a:gd name="connsiteY5" fmla="*/ 3408006 h 3581473"/>
              <a:gd name="connsiteX0" fmla="*/ 7491703 w 7491703"/>
              <a:gd name="connsiteY0" fmla="*/ 3411157 h 3583640"/>
              <a:gd name="connsiteX1" fmla="*/ 7425493 w 7491703"/>
              <a:gd name="connsiteY1" fmla="*/ 3165361 h 3583640"/>
              <a:gd name="connsiteX2" fmla="*/ 5577186 w 7491703"/>
              <a:gd name="connsiteY2" fmla="*/ 0 h 3583640"/>
              <a:gd name="connsiteX3" fmla="*/ 1761 w 7491703"/>
              <a:gd name="connsiteY3" fmla="*/ 0 h 3583640"/>
              <a:gd name="connsiteX4" fmla="*/ 0 w 7491703"/>
              <a:gd name="connsiteY4" fmla="*/ 3011671 h 3583640"/>
              <a:gd name="connsiteX5" fmla="*/ 7491703 w 7491703"/>
              <a:gd name="connsiteY5" fmla="*/ 3411157 h 3583640"/>
              <a:gd name="connsiteX0" fmla="*/ 7491703 w 7491703"/>
              <a:gd name="connsiteY0" fmla="*/ 3404857 h 3579315"/>
              <a:gd name="connsiteX1" fmla="*/ 7425493 w 7491703"/>
              <a:gd name="connsiteY1" fmla="*/ 3165361 h 3579315"/>
              <a:gd name="connsiteX2" fmla="*/ 5577186 w 7491703"/>
              <a:gd name="connsiteY2" fmla="*/ 0 h 3579315"/>
              <a:gd name="connsiteX3" fmla="*/ 1761 w 7491703"/>
              <a:gd name="connsiteY3" fmla="*/ 0 h 3579315"/>
              <a:gd name="connsiteX4" fmla="*/ 0 w 7491703"/>
              <a:gd name="connsiteY4" fmla="*/ 3011671 h 3579315"/>
              <a:gd name="connsiteX5" fmla="*/ 7491703 w 7491703"/>
              <a:gd name="connsiteY5" fmla="*/ 3404857 h 357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1703" h="3579315">
                <a:moveTo>
                  <a:pt x="7491703" y="3404857"/>
                </a:moveTo>
                <a:cubicBezTo>
                  <a:pt x="7491876" y="3404840"/>
                  <a:pt x="7425320" y="3165378"/>
                  <a:pt x="7425493" y="3165361"/>
                </a:cubicBezTo>
                <a:cubicBezTo>
                  <a:pt x="7065575" y="1916367"/>
                  <a:pt x="6590227" y="887955"/>
                  <a:pt x="5577186" y="0"/>
                </a:cubicBezTo>
                <a:lnTo>
                  <a:pt x="1761" y="0"/>
                </a:lnTo>
                <a:cubicBezTo>
                  <a:pt x="646" y="1007040"/>
                  <a:pt x="1115" y="2004631"/>
                  <a:pt x="0" y="3011671"/>
                </a:cubicBezTo>
                <a:cubicBezTo>
                  <a:pt x="2356991" y="3643940"/>
                  <a:pt x="4746127" y="3705580"/>
                  <a:pt x="7491703" y="340485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9E04132-3652-4A21-AE45-F253EE874827}"/>
              </a:ext>
            </a:extLst>
          </p:cNvPr>
          <p:cNvSpPr/>
          <p:nvPr/>
        </p:nvSpPr>
        <p:spPr>
          <a:xfrm>
            <a:off x="1" y="3658168"/>
            <a:ext cx="2127623" cy="1488302"/>
          </a:xfrm>
          <a:custGeom>
            <a:avLst/>
            <a:gdLst>
              <a:gd name="connsiteX0" fmla="*/ 0 w 2095500"/>
              <a:gd name="connsiteY0" fmla="*/ 1745717 h 1739900"/>
              <a:gd name="connsiteX1" fmla="*/ 2100834 w 2095500"/>
              <a:gd name="connsiteY1" fmla="*/ 1745717 h 1739900"/>
              <a:gd name="connsiteX2" fmla="*/ 2099602 w 2095500"/>
              <a:gd name="connsiteY2" fmla="*/ 1744688 h 1739900"/>
              <a:gd name="connsiteX3" fmla="*/ 0 w 2095500"/>
              <a:gd name="connsiteY3" fmla="*/ 0 h 1739900"/>
              <a:gd name="connsiteX4" fmla="*/ 0 w 2095500"/>
              <a:gd name="connsiteY4" fmla="*/ 1745717 h 1739900"/>
              <a:gd name="connsiteX0" fmla="*/ 0 w 2100834"/>
              <a:gd name="connsiteY0" fmla="*/ 1745717 h 1745717"/>
              <a:gd name="connsiteX1" fmla="*/ 2100834 w 2100834"/>
              <a:gd name="connsiteY1" fmla="*/ 1745717 h 1745717"/>
              <a:gd name="connsiteX2" fmla="*/ 2089708 w 2100834"/>
              <a:gd name="connsiteY2" fmla="*/ 1464880 h 1745717"/>
              <a:gd name="connsiteX3" fmla="*/ 0 w 2100834"/>
              <a:gd name="connsiteY3" fmla="*/ 0 h 1745717"/>
              <a:gd name="connsiteX4" fmla="*/ 0 w 2100834"/>
              <a:gd name="connsiteY4" fmla="*/ 1745717 h 1745717"/>
              <a:gd name="connsiteX0" fmla="*/ 0 w 2089708"/>
              <a:gd name="connsiteY0" fmla="*/ 1745717 h 1745717"/>
              <a:gd name="connsiteX1" fmla="*/ 2089708 w 2089708"/>
              <a:gd name="connsiteY1" fmla="*/ 1464880 h 1745717"/>
              <a:gd name="connsiteX2" fmla="*/ 0 w 2089708"/>
              <a:gd name="connsiteY2" fmla="*/ 0 h 1745717"/>
              <a:gd name="connsiteX3" fmla="*/ 0 w 2089708"/>
              <a:gd name="connsiteY3" fmla="*/ 1745717 h 1745717"/>
              <a:gd name="connsiteX0" fmla="*/ 131927 w 2089708"/>
              <a:gd name="connsiteY0" fmla="*/ 1186100 h 1464880"/>
              <a:gd name="connsiteX1" fmla="*/ 2089708 w 2089708"/>
              <a:gd name="connsiteY1" fmla="*/ 1464880 h 1464880"/>
              <a:gd name="connsiteX2" fmla="*/ 0 w 2089708"/>
              <a:gd name="connsiteY2" fmla="*/ 0 h 1464880"/>
              <a:gd name="connsiteX3" fmla="*/ 131927 w 2089708"/>
              <a:gd name="connsiteY3" fmla="*/ 1186100 h 1464880"/>
              <a:gd name="connsiteX0" fmla="*/ 0 w 2089708"/>
              <a:gd name="connsiteY0" fmla="*/ 1465908 h 1465908"/>
              <a:gd name="connsiteX1" fmla="*/ 2089708 w 2089708"/>
              <a:gd name="connsiteY1" fmla="*/ 1464880 h 1465908"/>
              <a:gd name="connsiteX2" fmla="*/ 0 w 2089708"/>
              <a:gd name="connsiteY2" fmla="*/ 0 h 1465908"/>
              <a:gd name="connsiteX3" fmla="*/ 0 w 2089708"/>
              <a:gd name="connsiteY3" fmla="*/ 1465908 h 1465908"/>
              <a:gd name="connsiteX0" fmla="*/ 28138 w 2089708"/>
              <a:gd name="connsiteY0" fmla="*/ 1470645 h 1470645"/>
              <a:gd name="connsiteX1" fmla="*/ 2089708 w 2089708"/>
              <a:gd name="connsiteY1" fmla="*/ 1464880 h 1470645"/>
              <a:gd name="connsiteX2" fmla="*/ 0 w 2089708"/>
              <a:gd name="connsiteY2" fmla="*/ 0 h 1470645"/>
              <a:gd name="connsiteX3" fmla="*/ 28138 w 2089708"/>
              <a:gd name="connsiteY3" fmla="*/ 1470645 h 1470645"/>
              <a:gd name="connsiteX0" fmla="*/ 0 w 2091271"/>
              <a:gd name="connsiteY0" fmla="*/ 1469067 h 1469067"/>
              <a:gd name="connsiteX1" fmla="*/ 2091271 w 2091271"/>
              <a:gd name="connsiteY1" fmla="*/ 1464880 h 1469067"/>
              <a:gd name="connsiteX2" fmla="*/ 1563 w 2091271"/>
              <a:gd name="connsiteY2" fmla="*/ 0 h 1469067"/>
              <a:gd name="connsiteX3" fmla="*/ 0 w 2091271"/>
              <a:gd name="connsiteY3" fmla="*/ 1469067 h 1469067"/>
              <a:gd name="connsiteX0" fmla="*/ 0 w 2091271"/>
              <a:gd name="connsiteY0" fmla="*/ 1469067 h 1469617"/>
              <a:gd name="connsiteX1" fmla="*/ 2091271 w 2091271"/>
              <a:gd name="connsiteY1" fmla="*/ 1469617 h 1469617"/>
              <a:gd name="connsiteX2" fmla="*/ 1563 w 2091271"/>
              <a:gd name="connsiteY2" fmla="*/ 0 h 1469617"/>
              <a:gd name="connsiteX3" fmla="*/ 0 w 2091271"/>
              <a:gd name="connsiteY3" fmla="*/ 1469067 h 1469617"/>
              <a:gd name="connsiteX0" fmla="*/ 0 w 2094397"/>
              <a:gd name="connsiteY0" fmla="*/ 1469067 h 1469617"/>
              <a:gd name="connsiteX1" fmla="*/ 2094397 w 2094397"/>
              <a:gd name="connsiteY1" fmla="*/ 1469617 h 1469617"/>
              <a:gd name="connsiteX2" fmla="*/ 1563 w 2094397"/>
              <a:gd name="connsiteY2" fmla="*/ 0 h 1469617"/>
              <a:gd name="connsiteX3" fmla="*/ 0 w 2094397"/>
              <a:gd name="connsiteY3" fmla="*/ 1469067 h 1469617"/>
              <a:gd name="connsiteX0" fmla="*/ 64091 w 2092834"/>
              <a:gd name="connsiteY0" fmla="*/ 1405916 h 1469617"/>
              <a:gd name="connsiteX1" fmla="*/ 2092834 w 2092834"/>
              <a:gd name="connsiteY1" fmla="*/ 1469617 h 1469617"/>
              <a:gd name="connsiteX2" fmla="*/ 0 w 2092834"/>
              <a:gd name="connsiteY2" fmla="*/ 0 h 1469617"/>
              <a:gd name="connsiteX3" fmla="*/ 64091 w 2092834"/>
              <a:gd name="connsiteY3" fmla="*/ 1405916 h 1469617"/>
              <a:gd name="connsiteX0" fmla="*/ 0 w 2094397"/>
              <a:gd name="connsiteY0" fmla="*/ 1472225 h 1472225"/>
              <a:gd name="connsiteX1" fmla="*/ 2094397 w 2094397"/>
              <a:gd name="connsiteY1" fmla="*/ 1469617 h 1472225"/>
              <a:gd name="connsiteX2" fmla="*/ 1563 w 2094397"/>
              <a:gd name="connsiteY2" fmla="*/ 0 h 1472225"/>
              <a:gd name="connsiteX3" fmla="*/ 0 w 2094397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1576 w 2099099"/>
              <a:gd name="connsiteY0" fmla="*/ 1476968 h 1476968"/>
              <a:gd name="connsiteX1" fmla="*/ 2099099 w 2099099"/>
              <a:gd name="connsiteY1" fmla="*/ 1474360 h 1476968"/>
              <a:gd name="connsiteX2" fmla="*/ 0 w 2099099"/>
              <a:gd name="connsiteY2" fmla="*/ 0 h 1476968"/>
              <a:gd name="connsiteX3" fmla="*/ 1576 w 2099099"/>
              <a:gd name="connsiteY3" fmla="*/ 1476968 h 1476968"/>
              <a:gd name="connsiteX0" fmla="*/ 46 w 2097569"/>
              <a:gd name="connsiteY0" fmla="*/ 1478550 h 1478550"/>
              <a:gd name="connsiteX1" fmla="*/ 2097569 w 2097569"/>
              <a:gd name="connsiteY1" fmla="*/ 1475942 h 1478550"/>
              <a:gd name="connsiteX2" fmla="*/ 3180 w 2097569"/>
              <a:gd name="connsiteY2" fmla="*/ 0 h 1478550"/>
              <a:gd name="connsiteX3" fmla="*/ 46 w 2097569"/>
              <a:gd name="connsiteY3" fmla="*/ 1478550 h 1478550"/>
              <a:gd name="connsiteX0" fmla="*/ 152 w 2097675"/>
              <a:gd name="connsiteY0" fmla="*/ 1481712 h 1481712"/>
              <a:gd name="connsiteX1" fmla="*/ 2097675 w 2097675"/>
              <a:gd name="connsiteY1" fmla="*/ 1479104 h 1481712"/>
              <a:gd name="connsiteX2" fmla="*/ 147 w 2097675"/>
              <a:gd name="connsiteY2" fmla="*/ 0 h 1481712"/>
              <a:gd name="connsiteX3" fmla="*/ 152 w 2097675"/>
              <a:gd name="connsiteY3" fmla="*/ 1481712 h 1481712"/>
              <a:gd name="connsiteX0" fmla="*/ 152 w 2100815"/>
              <a:gd name="connsiteY0" fmla="*/ 1481712 h 1481712"/>
              <a:gd name="connsiteX1" fmla="*/ 2100815 w 2100815"/>
              <a:gd name="connsiteY1" fmla="*/ 1480684 h 1481712"/>
              <a:gd name="connsiteX2" fmla="*/ 147 w 2100815"/>
              <a:gd name="connsiteY2" fmla="*/ 0 h 1481712"/>
              <a:gd name="connsiteX3" fmla="*/ 152 w 2100815"/>
              <a:gd name="connsiteY3" fmla="*/ 1481712 h 1481712"/>
              <a:gd name="connsiteX0" fmla="*/ 152 w 2103955"/>
              <a:gd name="connsiteY0" fmla="*/ 1481712 h 1482266"/>
              <a:gd name="connsiteX1" fmla="*/ 2103955 w 2103955"/>
              <a:gd name="connsiteY1" fmla="*/ 1482266 h 1482266"/>
              <a:gd name="connsiteX2" fmla="*/ 147 w 2103955"/>
              <a:gd name="connsiteY2" fmla="*/ 0 h 1482266"/>
              <a:gd name="connsiteX3" fmla="*/ 152 w 2103955"/>
              <a:gd name="connsiteY3" fmla="*/ 1481712 h 148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955" h="1482266">
                <a:moveTo>
                  <a:pt x="152" y="1481712"/>
                </a:moveTo>
                <a:lnTo>
                  <a:pt x="2103955" y="1482266"/>
                </a:lnTo>
                <a:lnTo>
                  <a:pt x="147" y="0"/>
                </a:lnTo>
                <a:cubicBezTo>
                  <a:pt x="672" y="492323"/>
                  <a:pt x="-373" y="989389"/>
                  <a:pt x="152" y="1481712"/>
                </a:cubicBezTo>
                <a:close/>
              </a:path>
            </a:pathLst>
          </a:custGeom>
          <a:solidFill>
            <a:srgbClr val="DBDB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A250970-4174-4E9D-B15B-AC478D968E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7" y="1573200"/>
            <a:ext cx="6947999" cy="3049200"/>
          </a:xfrm>
        </p:spPr>
        <p:txBody>
          <a:bodyPr numCol="1" spcCol="360000"/>
          <a:lstStyle>
            <a:lvl1pPr marL="216000" indent="-216000">
              <a:buFont typeface="Wingdings 2" panose="05020102010507070707" pitchFamily="18" charset="2"/>
              <a:buChar char="¡"/>
              <a:defRPr/>
            </a:lvl1pPr>
            <a:lvl5pPr>
              <a:defRPr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46B329F-CC33-4C5E-8135-8861EA26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16" name="VTT_LogoStack_v3_16092019 pienempi koko">
            <a:extLst>
              <a:ext uri="{FF2B5EF4-FFF2-40B4-BE49-F238E27FC236}">
                <a16:creationId xmlns:a16="http://schemas.microsoft.com/office/drawing/2014/main" id="{70473361-24B6-48A0-8543-4F16F95B6480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17" name="_VTT_logo_102019_01_white_on_orange">
              <a:extLst>
                <a:ext uri="{FF2B5EF4-FFF2-40B4-BE49-F238E27FC236}">
                  <a16:creationId xmlns:a16="http://schemas.microsoft.com/office/drawing/2014/main" id="{700D296F-4B3A-4859-A61F-B1732FDC51B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8" name="Box">
                <a:extLst>
                  <a:ext uri="{FF2B5EF4-FFF2-40B4-BE49-F238E27FC236}">
                    <a16:creationId xmlns:a16="http://schemas.microsoft.com/office/drawing/2014/main" id="{368172D6-2B23-4092-AF4A-9DD4F607F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9" name="T2">
                <a:extLst>
                  <a:ext uri="{FF2B5EF4-FFF2-40B4-BE49-F238E27FC236}">
                    <a16:creationId xmlns:a16="http://schemas.microsoft.com/office/drawing/2014/main" id="{3F119697-4339-4C63-BD4C-A951B1050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T1">
                <a:extLst>
                  <a:ext uri="{FF2B5EF4-FFF2-40B4-BE49-F238E27FC236}">
                    <a16:creationId xmlns:a16="http://schemas.microsoft.com/office/drawing/2014/main" id="{00EF9FE4-B705-40A8-9CEA-2038F65C3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V">
                <a:extLst>
                  <a:ext uri="{FF2B5EF4-FFF2-40B4-BE49-F238E27FC236}">
                    <a16:creationId xmlns:a16="http://schemas.microsoft.com/office/drawing/2014/main" id="{3BAD692D-C3E6-491D-AF4D-6FFF714E9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2_white_on_black" hidden="1">
              <a:extLst>
                <a:ext uri="{FF2B5EF4-FFF2-40B4-BE49-F238E27FC236}">
                  <a16:creationId xmlns:a16="http://schemas.microsoft.com/office/drawing/2014/main" id="{8209EA5C-F772-4F69-B861-D0FDD619BD6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4" name="Box">
                <a:extLst>
                  <a:ext uri="{FF2B5EF4-FFF2-40B4-BE49-F238E27FC236}">
                    <a16:creationId xmlns:a16="http://schemas.microsoft.com/office/drawing/2014/main" id="{75F3B8D1-5FDD-4223-8972-69BFBF94E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T2">
                <a:extLst>
                  <a:ext uri="{FF2B5EF4-FFF2-40B4-BE49-F238E27FC236}">
                    <a16:creationId xmlns:a16="http://schemas.microsoft.com/office/drawing/2014/main" id="{5B49463E-8EE4-4059-8C22-691C5A191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T1">
                <a:extLst>
                  <a:ext uri="{FF2B5EF4-FFF2-40B4-BE49-F238E27FC236}">
                    <a16:creationId xmlns:a16="http://schemas.microsoft.com/office/drawing/2014/main" id="{411D2D9D-E585-4C79-BA8D-0FAEF75F0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7" name="V">
                <a:extLst>
                  <a:ext uri="{FF2B5EF4-FFF2-40B4-BE49-F238E27FC236}">
                    <a16:creationId xmlns:a16="http://schemas.microsoft.com/office/drawing/2014/main" id="{FA820987-C832-432F-B808-BCB892A34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_VTT_logo_102019_03_white_on_blue" hidden="1">
              <a:extLst>
                <a:ext uri="{FF2B5EF4-FFF2-40B4-BE49-F238E27FC236}">
                  <a16:creationId xmlns:a16="http://schemas.microsoft.com/office/drawing/2014/main" id="{7ED7D5C4-308D-47B0-9882-625ED956947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0" name="Box">
                <a:extLst>
                  <a:ext uri="{FF2B5EF4-FFF2-40B4-BE49-F238E27FC236}">
                    <a16:creationId xmlns:a16="http://schemas.microsoft.com/office/drawing/2014/main" id="{7EC802DD-74D9-4A8F-83AD-C3C26448D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T2">
                <a:extLst>
                  <a:ext uri="{FF2B5EF4-FFF2-40B4-BE49-F238E27FC236}">
                    <a16:creationId xmlns:a16="http://schemas.microsoft.com/office/drawing/2014/main" id="{564F5CAD-918A-4A7B-8E3F-507AB48F4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1">
                <a:extLst>
                  <a:ext uri="{FF2B5EF4-FFF2-40B4-BE49-F238E27FC236}">
                    <a16:creationId xmlns:a16="http://schemas.microsoft.com/office/drawing/2014/main" id="{1C306E80-ED8C-4223-896B-27885E334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V">
                <a:extLst>
                  <a:ext uri="{FF2B5EF4-FFF2-40B4-BE49-F238E27FC236}">
                    <a16:creationId xmlns:a16="http://schemas.microsoft.com/office/drawing/2014/main" id="{C57BA66C-0A7A-4704-A6D8-EEB641EEA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_VTT_logo_102019_04_white_on_dark_grey" hidden="1">
              <a:extLst>
                <a:ext uri="{FF2B5EF4-FFF2-40B4-BE49-F238E27FC236}">
                  <a16:creationId xmlns:a16="http://schemas.microsoft.com/office/drawing/2014/main" id="{F7710E75-D4D6-475D-A2D5-A28F599D9F8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6" name="Box">
                <a:extLst>
                  <a:ext uri="{FF2B5EF4-FFF2-40B4-BE49-F238E27FC236}">
                    <a16:creationId xmlns:a16="http://schemas.microsoft.com/office/drawing/2014/main" id="{E59108E7-25DD-4497-AF65-119EE49FC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T2">
                <a:extLst>
                  <a:ext uri="{FF2B5EF4-FFF2-40B4-BE49-F238E27FC236}">
                    <a16:creationId xmlns:a16="http://schemas.microsoft.com/office/drawing/2014/main" id="{CB6F4DF6-467D-40AC-BF5F-52F0EEFCD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T1">
                <a:extLst>
                  <a:ext uri="{FF2B5EF4-FFF2-40B4-BE49-F238E27FC236}">
                    <a16:creationId xmlns:a16="http://schemas.microsoft.com/office/drawing/2014/main" id="{29A96A04-8FF4-4F93-AFB8-D11FDAE0F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V">
                <a:extLst>
                  <a:ext uri="{FF2B5EF4-FFF2-40B4-BE49-F238E27FC236}">
                    <a16:creationId xmlns:a16="http://schemas.microsoft.com/office/drawing/2014/main" id="{4350BD7A-F1FB-472A-BFC7-7D45299A5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_VTT_logo_102019_05_dark_grey_on_white" hidden="1">
              <a:extLst>
                <a:ext uri="{FF2B5EF4-FFF2-40B4-BE49-F238E27FC236}">
                  <a16:creationId xmlns:a16="http://schemas.microsoft.com/office/drawing/2014/main" id="{FB9E0173-3D89-4098-9ABF-C9FCED41D3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2" name="Box">
                <a:extLst>
                  <a:ext uri="{FF2B5EF4-FFF2-40B4-BE49-F238E27FC236}">
                    <a16:creationId xmlns:a16="http://schemas.microsoft.com/office/drawing/2014/main" id="{AF90CAEA-D913-49BD-ABB2-31ADA1880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T2">
                <a:extLst>
                  <a:ext uri="{FF2B5EF4-FFF2-40B4-BE49-F238E27FC236}">
                    <a16:creationId xmlns:a16="http://schemas.microsoft.com/office/drawing/2014/main" id="{211D16C8-DBC7-4587-B127-87242FF68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1">
                <a:extLst>
                  <a:ext uri="{FF2B5EF4-FFF2-40B4-BE49-F238E27FC236}">
                    <a16:creationId xmlns:a16="http://schemas.microsoft.com/office/drawing/2014/main" id="{9F4BD180-A0C2-4BAD-85BC-FB5E0DBE5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V">
                <a:extLst>
                  <a:ext uri="{FF2B5EF4-FFF2-40B4-BE49-F238E27FC236}">
                    <a16:creationId xmlns:a16="http://schemas.microsoft.com/office/drawing/2014/main" id="{6DFB1E4C-BDFA-4D6F-A82C-3A8114B41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_VTT_logo_102019_06_orange_blue_on_white" hidden="1">
              <a:extLst>
                <a:ext uri="{FF2B5EF4-FFF2-40B4-BE49-F238E27FC236}">
                  <a16:creationId xmlns:a16="http://schemas.microsoft.com/office/drawing/2014/main" id="{F13867EC-97E1-45BC-AC0E-0CE1FFA626D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8" name="Box">
                <a:extLst>
                  <a:ext uri="{FF2B5EF4-FFF2-40B4-BE49-F238E27FC236}">
                    <a16:creationId xmlns:a16="http://schemas.microsoft.com/office/drawing/2014/main" id="{AE65884B-135A-4D9F-99B6-93E93BC56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T2">
                <a:extLst>
                  <a:ext uri="{FF2B5EF4-FFF2-40B4-BE49-F238E27FC236}">
                    <a16:creationId xmlns:a16="http://schemas.microsoft.com/office/drawing/2014/main" id="{52F816C4-3EF6-45EA-BD81-AE7BCC993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T1">
                <a:extLst>
                  <a:ext uri="{FF2B5EF4-FFF2-40B4-BE49-F238E27FC236}">
                    <a16:creationId xmlns:a16="http://schemas.microsoft.com/office/drawing/2014/main" id="{E9832162-BAFA-4D45-BC83-046AED735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V">
                <a:extLst>
                  <a:ext uri="{FF2B5EF4-FFF2-40B4-BE49-F238E27FC236}">
                    <a16:creationId xmlns:a16="http://schemas.microsoft.com/office/drawing/2014/main" id="{7C9CE488-2603-41F7-B8E4-40E3DAE30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_VTT_logo_102019_07_blue_on_white" hidden="1">
              <a:extLst>
                <a:ext uri="{FF2B5EF4-FFF2-40B4-BE49-F238E27FC236}">
                  <a16:creationId xmlns:a16="http://schemas.microsoft.com/office/drawing/2014/main" id="{61D2E007-3ECF-44DD-974E-FA20895A2B3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4" name="Box">
                <a:extLst>
                  <a:ext uri="{FF2B5EF4-FFF2-40B4-BE49-F238E27FC236}">
                    <a16:creationId xmlns:a16="http://schemas.microsoft.com/office/drawing/2014/main" id="{636E86CD-F33F-4D87-9777-7422E14FC4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T2">
                <a:extLst>
                  <a:ext uri="{FF2B5EF4-FFF2-40B4-BE49-F238E27FC236}">
                    <a16:creationId xmlns:a16="http://schemas.microsoft.com/office/drawing/2014/main" id="{A18EBE30-9BE8-4279-B65D-FC41D3122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T1">
                <a:extLst>
                  <a:ext uri="{FF2B5EF4-FFF2-40B4-BE49-F238E27FC236}">
                    <a16:creationId xmlns:a16="http://schemas.microsoft.com/office/drawing/2014/main" id="{E1CD1D17-1C11-47B0-BE9F-DA932BE39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V">
                <a:extLst>
                  <a:ext uri="{FF2B5EF4-FFF2-40B4-BE49-F238E27FC236}">
                    <a16:creationId xmlns:a16="http://schemas.microsoft.com/office/drawing/2014/main" id="{DD8BE6FA-4FE5-49CA-85DD-2B5168D0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_VTT_logo_102019_08_black_on_white" hidden="1">
              <a:extLst>
                <a:ext uri="{FF2B5EF4-FFF2-40B4-BE49-F238E27FC236}">
                  <a16:creationId xmlns:a16="http://schemas.microsoft.com/office/drawing/2014/main" id="{26D6B085-3229-40BD-9DCF-DA3DF1503D1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0" name="Box">
                <a:extLst>
                  <a:ext uri="{FF2B5EF4-FFF2-40B4-BE49-F238E27FC236}">
                    <a16:creationId xmlns:a16="http://schemas.microsoft.com/office/drawing/2014/main" id="{675FAD42-5184-482E-9335-456AEA67F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T2">
                <a:extLst>
                  <a:ext uri="{FF2B5EF4-FFF2-40B4-BE49-F238E27FC236}">
                    <a16:creationId xmlns:a16="http://schemas.microsoft.com/office/drawing/2014/main" id="{A3E16945-E603-4A7C-91FD-86CC22751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T1">
                <a:extLst>
                  <a:ext uri="{FF2B5EF4-FFF2-40B4-BE49-F238E27FC236}">
                    <a16:creationId xmlns:a16="http://schemas.microsoft.com/office/drawing/2014/main" id="{454A94AA-964C-4F59-A26F-67DFDB83E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V">
                <a:extLst>
                  <a:ext uri="{FF2B5EF4-FFF2-40B4-BE49-F238E27FC236}">
                    <a16:creationId xmlns:a16="http://schemas.microsoft.com/office/drawing/2014/main" id="{054710AB-8642-4CFE-ABAF-57D35CC21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_VTT_logo_102019_09_orange_on_white" hidden="1">
              <a:extLst>
                <a:ext uri="{FF2B5EF4-FFF2-40B4-BE49-F238E27FC236}">
                  <a16:creationId xmlns:a16="http://schemas.microsoft.com/office/drawing/2014/main" id="{1BF79268-3243-4866-806D-6DD75716890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6" name="Box">
                <a:extLst>
                  <a:ext uri="{FF2B5EF4-FFF2-40B4-BE49-F238E27FC236}">
                    <a16:creationId xmlns:a16="http://schemas.microsoft.com/office/drawing/2014/main" id="{D7E3A7C8-A27F-495F-8448-FB07DB8F7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T2">
                <a:extLst>
                  <a:ext uri="{FF2B5EF4-FFF2-40B4-BE49-F238E27FC236}">
                    <a16:creationId xmlns:a16="http://schemas.microsoft.com/office/drawing/2014/main" id="{26085335-A298-4AF8-961A-70AFEFCD4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T1">
                <a:extLst>
                  <a:ext uri="{FF2B5EF4-FFF2-40B4-BE49-F238E27FC236}">
                    <a16:creationId xmlns:a16="http://schemas.microsoft.com/office/drawing/2014/main" id="{CB02BD5F-2803-4C44-AF48-342472FC0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V">
                <a:extLst>
                  <a:ext uri="{FF2B5EF4-FFF2-40B4-BE49-F238E27FC236}">
                    <a16:creationId xmlns:a16="http://schemas.microsoft.com/office/drawing/2014/main" id="{5C7FCEF8-1D1A-499B-BE37-AFFA9486A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15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Leaves 01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8670045-CE99-44CB-828F-CBBAD2DD50B3}"/>
              </a:ext>
            </a:extLst>
          </p:cNvPr>
          <p:cNvSpPr/>
          <p:nvPr/>
        </p:nvSpPr>
        <p:spPr>
          <a:xfrm>
            <a:off x="-1586" y="3030304"/>
            <a:ext cx="8141360" cy="2115609"/>
          </a:xfrm>
          <a:custGeom>
            <a:avLst/>
            <a:gdLst>
              <a:gd name="connsiteX0" fmla="*/ 0 w 8128000"/>
              <a:gd name="connsiteY0" fmla="*/ 0 h 2349500"/>
              <a:gd name="connsiteX1" fmla="*/ 0 w 8128000"/>
              <a:gd name="connsiteY1" fmla="*/ 610514 h 2349500"/>
              <a:gd name="connsiteX2" fmla="*/ 2099600 w 8128000"/>
              <a:gd name="connsiteY2" fmla="*/ 2355202 h 2349500"/>
              <a:gd name="connsiteX3" fmla="*/ 8137002 w 8128000"/>
              <a:gd name="connsiteY3" fmla="*/ 2338515 h 2349500"/>
              <a:gd name="connsiteX4" fmla="*/ 7423212 w 8128000"/>
              <a:gd name="connsiteY4" fmla="*/ 360299 h 2349500"/>
              <a:gd name="connsiteX5" fmla="*/ 0 w 8128000"/>
              <a:gd name="connsiteY5" fmla="*/ 0 h 2349500"/>
              <a:gd name="connsiteX0" fmla="*/ 0 w 8213892"/>
              <a:gd name="connsiteY0" fmla="*/ 0 h 2355202"/>
              <a:gd name="connsiteX1" fmla="*/ 76890 w 8213892"/>
              <a:gd name="connsiteY1" fmla="*/ 610514 h 2355202"/>
              <a:gd name="connsiteX2" fmla="*/ 2176490 w 8213892"/>
              <a:gd name="connsiteY2" fmla="*/ 2355202 h 2355202"/>
              <a:gd name="connsiteX3" fmla="*/ 8213892 w 8213892"/>
              <a:gd name="connsiteY3" fmla="*/ 2338515 h 2355202"/>
              <a:gd name="connsiteX4" fmla="*/ 7500102 w 8213892"/>
              <a:gd name="connsiteY4" fmla="*/ 360299 h 2355202"/>
              <a:gd name="connsiteX5" fmla="*/ 0 w 8213892"/>
              <a:gd name="connsiteY5" fmla="*/ 0 h 2355202"/>
              <a:gd name="connsiteX0" fmla="*/ 0 w 8207206"/>
              <a:gd name="connsiteY0" fmla="*/ 0 h 2375188"/>
              <a:gd name="connsiteX1" fmla="*/ 70204 w 8207206"/>
              <a:gd name="connsiteY1" fmla="*/ 630500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75188"/>
              <a:gd name="connsiteX1" fmla="*/ 6686 w 8207206"/>
              <a:gd name="connsiteY1" fmla="*/ 620506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3060 w 8207206"/>
              <a:gd name="connsiteY2" fmla="*/ 2055407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9687 w 8207206"/>
              <a:gd name="connsiteY2" fmla="*/ 2088718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33460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8103 w 8207206"/>
              <a:gd name="connsiteY2" fmla="*/ 2087139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55564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0181 w 8207206"/>
              <a:gd name="connsiteY2" fmla="*/ 2083982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046529"/>
              <a:gd name="connsiteY0" fmla="*/ 0 h 2083982"/>
              <a:gd name="connsiteX1" fmla="*/ 6686 w 8046529"/>
              <a:gd name="connsiteY1" fmla="*/ 620506 h 2083982"/>
              <a:gd name="connsiteX2" fmla="*/ 2120181 w 8046529"/>
              <a:gd name="connsiteY2" fmla="*/ 2083982 h 2083982"/>
              <a:gd name="connsiteX3" fmla="*/ 8046529 w 8046529"/>
              <a:gd name="connsiteY3" fmla="*/ 2057509 h 2083982"/>
              <a:gd name="connsiteX4" fmla="*/ 7493416 w 8046529"/>
              <a:gd name="connsiteY4" fmla="*/ 380285 h 2083982"/>
              <a:gd name="connsiteX5" fmla="*/ 0 w 8046529"/>
              <a:gd name="connsiteY5" fmla="*/ 0 h 2083982"/>
              <a:gd name="connsiteX0" fmla="*/ 0 w 7891252"/>
              <a:gd name="connsiteY0" fmla="*/ 0 h 2142763"/>
              <a:gd name="connsiteX1" fmla="*/ 6686 w 7891252"/>
              <a:gd name="connsiteY1" fmla="*/ 620506 h 2142763"/>
              <a:gd name="connsiteX2" fmla="*/ 2120181 w 7891252"/>
              <a:gd name="connsiteY2" fmla="*/ 2083982 h 2142763"/>
              <a:gd name="connsiteX3" fmla="*/ 7891252 w 7891252"/>
              <a:gd name="connsiteY3" fmla="*/ 2142763 h 2142763"/>
              <a:gd name="connsiteX4" fmla="*/ 7493416 w 7891252"/>
              <a:gd name="connsiteY4" fmla="*/ 380285 h 2142763"/>
              <a:gd name="connsiteX5" fmla="*/ 0 w 7891252"/>
              <a:gd name="connsiteY5" fmla="*/ 0 h 2142763"/>
              <a:gd name="connsiteX0" fmla="*/ 0 w 8125751"/>
              <a:gd name="connsiteY0" fmla="*/ 0 h 2085927"/>
              <a:gd name="connsiteX1" fmla="*/ 6686 w 8125751"/>
              <a:gd name="connsiteY1" fmla="*/ 620506 h 2085927"/>
              <a:gd name="connsiteX2" fmla="*/ 2120181 w 8125751"/>
              <a:gd name="connsiteY2" fmla="*/ 2083982 h 2085927"/>
              <a:gd name="connsiteX3" fmla="*/ 8125751 w 8125751"/>
              <a:gd name="connsiteY3" fmla="*/ 2085927 h 2085927"/>
              <a:gd name="connsiteX4" fmla="*/ 7493416 w 8125751"/>
              <a:gd name="connsiteY4" fmla="*/ 380285 h 2085927"/>
              <a:gd name="connsiteX5" fmla="*/ 0 w 8125751"/>
              <a:gd name="connsiteY5" fmla="*/ 0 h 2085927"/>
              <a:gd name="connsiteX0" fmla="*/ 10968 w 8119289"/>
              <a:gd name="connsiteY0" fmla="*/ 0 h 2059088"/>
              <a:gd name="connsiteX1" fmla="*/ 224 w 8119289"/>
              <a:gd name="connsiteY1" fmla="*/ 593667 h 2059088"/>
              <a:gd name="connsiteX2" fmla="*/ 2113719 w 8119289"/>
              <a:gd name="connsiteY2" fmla="*/ 2057143 h 2059088"/>
              <a:gd name="connsiteX3" fmla="*/ 8119289 w 8119289"/>
              <a:gd name="connsiteY3" fmla="*/ 2059088 h 2059088"/>
              <a:gd name="connsiteX4" fmla="*/ 7486954 w 8119289"/>
              <a:gd name="connsiteY4" fmla="*/ 353446 h 2059088"/>
              <a:gd name="connsiteX5" fmla="*/ 10968 w 8119289"/>
              <a:gd name="connsiteY5" fmla="*/ 0 h 2059088"/>
              <a:gd name="connsiteX0" fmla="*/ 0 w 8120998"/>
              <a:gd name="connsiteY0" fmla="*/ 0 h 2085928"/>
              <a:gd name="connsiteX1" fmla="*/ 1933 w 8120998"/>
              <a:gd name="connsiteY1" fmla="*/ 620507 h 2085928"/>
              <a:gd name="connsiteX2" fmla="*/ 2115428 w 8120998"/>
              <a:gd name="connsiteY2" fmla="*/ 2083983 h 2085928"/>
              <a:gd name="connsiteX3" fmla="*/ 8120998 w 8120998"/>
              <a:gd name="connsiteY3" fmla="*/ 2085928 h 2085928"/>
              <a:gd name="connsiteX4" fmla="*/ 7488663 w 8120998"/>
              <a:gd name="connsiteY4" fmla="*/ 380286 h 2085928"/>
              <a:gd name="connsiteX5" fmla="*/ 0 w 8120998"/>
              <a:gd name="connsiteY5" fmla="*/ 0 h 2085928"/>
              <a:gd name="connsiteX0" fmla="*/ 53586 w 8119128"/>
              <a:gd name="connsiteY0" fmla="*/ 0 h 2049617"/>
              <a:gd name="connsiteX1" fmla="*/ 63 w 8119128"/>
              <a:gd name="connsiteY1" fmla="*/ 584196 h 2049617"/>
              <a:gd name="connsiteX2" fmla="*/ 2113558 w 8119128"/>
              <a:gd name="connsiteY2" fmla="*/ 2047672 h 2049617"/>
              <a:gd name="connsiteX3" fmla="*/ 8119128 w 8119128"/>
              <a:gd name="connsiteY3" fmla="*/ 2049617 h 2049617"/>
              <a:gd name="connsiteX4" fmla="*/ 7486793 w 8119128"/>
              <a:gd name="connsiteY4" fmla="*/ 343975 h 2049617"/>
              <a:gd name="connsiteX5" fmla="*/ 53586 w 8119128"/>
              <a:gd name="connsiteY5" fmla="*/ 0 h 2049617"/>
              <a:gd name="connsiteX0" fmla="*/ 338 w 8119751"/>
              <a:gd name="connsiteY0" fmla="*/ 0 h 2087508"/>
              <a:gd name="connsiteX1" fmla="*/ 686 w 8119751"/>
              <a:gd name="connsiteY1" fmla="*/ 622087 h 2087508"/>
              <a:gd name="connsiteX2" fmla="*/ 2114181 w 8119751"/>
              <a:gd name="connsiteY2" fmla="*/ 2085563 h 2087508"/>
              <a:gd name="connsiteX3" fmla="*/ 8119751 w 8119751"/>
              <a:gd name="connsiteY3" fmla="*/ 2087508 h 2087508"/>
              <a:gd name="connsiteX4" fmla="*/ 7487416 w 8119751"/>
              <a:gd name="connsiteY4" fmla="*/ 381866 h 2087508"/>
              <a:gd name="connsiteX5" fmla="*/ 338 w 8119751"/>
              <a:gd name="connsiteY5" fmla="*/ 0 h 2087508"/>
              <a:gd name="connsiteX0" fmla="*/ 591 w 8120004"/>
              <a:gd name="connsiteY0" fmla="*/ 38593 h 2126101"/>
              <a:gd name="connsiteX1" fmla="*/ 939 w 8120004"/>
              <a:gd name="connsiteY1" fmla="*/ 660680 h 2126101"/>
              <a:gd name="connsiteX2" fmla="*/ 2114434 w 8120004"/>
              <a:gd name="connsiteY2" fmla="*/ 2124156 h 2126101"/>
              <a:gd name="connsiteX3" fmla="*/ 8120004 w 8120004"/>
              <a:gd name="connsiteY3" fmla="*/ 2126101 h 2126101"/>
              <a:gd name="connsiteX4" fmla="*/ 7487669 w 8120004"/>
              <a:gd name="connsiteY4" fmla="*/ 420459 h 2126101"/>
              <a:gd name="connsiteX5" fmla="*/ 591 w 8120004"/>
              <a:gd name="connsiteY5" fmla="*/ 38593 h 2126101"/>
              <a:gd name="connsiteX0" fmla="*/ 339 w 8119752"/>
              <a:gd name="connsiteY0" fmla="*/ 4561 h 2092069"/>
              <a:gd name="connsiteX1" fmla="*/ 687 w 8119752"/>
              <a:gd name="connsiteY1" fmla="*/ 626648 h 2092069"/>
              <a:gd name="connsiteX2" fmla="*/ 2114182 w 8119752"/>
              <a:gd name="connsiteY2" fmla="*/ 2090124 h 2092069"/>
              <a:gd name="connsiteX3" fmla="*/ 8119752 w 8119752"/>
              <a:gd name="connsiteY3" fmla="*/ 2092069 h 2092069"/>
              <a:gd name="connsiteX4" fmla="*/ 7487417 w 8119752"/>
              <a:gd name="connsiteY4" fmla="*/ 386427 h 2092069"/>
              <a:gd name="connsiteX5" fmla="*/ 339 w 8119752"/>
              <a:gd name="connsiteY5" fmla="*/ 4561 h 2092069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0 w 8122582"/>
              <a:gd name="connsiteY0" fmla="*/ 0 h 2087508"/>
              <a:gd name="connsiteX1" fmla="*/ 3517 w 8122582"/>
              <a:gd name="connsiteY1" fmla="*/ 622087 h 2087508"/>
              <a:gd name="connsiteX2" fmla="*/ 2117012 w 8122582"/>
              <a:gd name="connsiteY2" fmla="*/ 2085563 h 2087508"/>
              <a:gd name="connsiteX3" fmla="*/ 8122582 w 8122582"/>
              <a:gd name="connsiteY3" fmla="*/ 2087508 h 2087508"/>
              <a:gd name="connsiteX4" fmla="*/ 7490247 w 8122582"/>
              <a:gd name="connsiteY4" fmla="*/ 381866 h 2087508"/>
              <a:gd name="connsiteX5" fmla="*/ 0 w 8122582"/>
              <a:gd name="connsiteY5" fmla="*/ 0 h 2087508"/>
              <a:gd name="connsiteX0" fmla="*/ 37766 w 8119151"/>
              <a:gd name="connsiteY0" fmla="*/ 0 h 2076457"/>
              <a:gd name="connsiteX1" fmla="*/ 86 w 8119151"/>
              <a:gd name="connsiteY1" fmla="*/ 611036 h 2076457"/>
              <a:gd name="connsiteX2" fmla="*/ 2113581 w 8119151"/>
              <a:gd name="connsiteY2" fmla="*/ 2074512 h 2076457"/>
              <a:gd name="connsiteX3" fmla="*/ 8119151 w 8119151"/>
              <a:gd name="connsiteY3" fmla="*/ 2076457 h 2076457"/>
              <a:gd name="connsiteX4" fmla="*/ 7486816 w 8119151"/>
              <a:gd name="connsiteY4" fmla="*/ 370815 h 2076457"/>
              <a:gd name="connsiteX5" fmla="*/ 37766 w 8119151"/>
              <a:gd name="connsiteY5" fmla="*/ 0 h 2076457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4208 h 2088558"/>
              <a:gd name="connsiteX1" fmla="*/ 5100 w 8124165"/>
              <a:gd name="connsiteY1" fmla="*/ 623137 h 2088558"/>
              <a:gd name="connsiteX2" fmla="*/ 2118595 w 8124165"/>
              <a:gd name="connsiteY2" fmla="*/ 2086613 h 2088558"/>
              <a:gd name="connsiteX3" fmla="*/ 8124165 w 8124165"/>
              <a:gd name="connsiteY3" fmla="*/ 2088558 h 2088558"/>
              <a:gd name="connsiteX4" fmla="*/ 7491830 w 8124165"/>
              <a:gd name="connsiteY4" fmla="*/ 382916 h 2088558"/>
              <a:gd name="connsiteX5" fmla="*/ 0 w 8124165"/>
              <a:gd name="connsiteY5" fmla="*/ 4208 h 2088558"/>
              <a:gd name="connsiteX0" fmla="*/ 0 w 8124165"/>
              <a:gd name="connsiteY0" fmla="*/ 4200 h 2090130"/>
              <a:gd name="connsiteX1" fmla="*/ 5100 w 8124165"/>
              <a:gd name="connsiteY1" fmla="*/ 624709 h 2090130"/>
              <a:gd name="connsiteX2" fmla="*/ 2118595 w 8124165"/>
              <a:gd name="connsiteY2" fmla="*/ 2088185 h 2090130"/>
              <a:gd name="connsiteX3" fmla="*/ 8124165 w 8124165"/>
              <a:gd name="connsiteY3" fmla="*/ 2090130 h 2090130"/>
              <a:gd name="connsiteX4" fmla="*/ 7491830 w 8124165"/>
              <a:gd name="connsiteY4" fmla="*/ 384488 h 2090130"/>
              <a:gd name="connsiteX5" fmla="*/ 0 w 8124165"/>
              <a:gd name="connsiteY5" fmla="*/ 4200 h 2090130"/>
              <a:gd name="connsiteX0" fmla="*/ 0 w 8120995"/>
              <a:gd name="connsiteY0" fmla="*/ 4166 h 2096411"/>
              <a:gd name="connsiteX1" fmla="*/ 1930 w 8120995"/>
              <a:gd name="connsiteY1" fmla="*/ 630990 h 2096411"/>
              <a:gd name="connsiteX2" fmla="*/ 2115425 w 8120995"/>
              <a:gd name="connsiteY2" fmla="*/ 2094466 h 2096411"/>
              <a:gd name="connsiteX3" fmla="*/ 8120995 w 8120995"/>
              <a:gd name="connsiteY3" fmla="*/ 2096411 h 2096411"/>
              <a:gd name="connsiteX4" fmla="*/ 7488660 w 8120995"/>
              <a:gd name="connsiteY4" fmla="*/ 390769 h 2096411"/>
              <a:gd name="connsiteX5" fmla="*/ 0 w 8120995"/>
              <a:gd name="connsiteY5" fmla="*/ 4166 h 2096411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0 w 8124165"/>
              <a:gd name="connsiteY0" fmla="*/ 4029 h 2123113"/>
              <a:gd name="connsiteX1" fmla="*/ 1931 w 8124165"/>
              <a:gd name="connsiteY1" fmla="*/ 656114 h 2123113"/>
              <a:gd name="connsiteX2" fmla="*/ 2118595 w 8124165"/>
              <a:gd name="connsiteY2" fmla="*/ 2121168 h 2123113"/>
              <a:gd name="connsiteX3" fmla="*/ 8124165 w 8124165"/>
              <a:gd name="connsiteY3" fmla="*/ 2123113 h 2123113"/>
              <a:gd name="connsiteX4" fmla="*/ 7491830 w 8124165"/>
              <a:gd name="connsiteY4" fmla="*/ 417471 h 2123113"/>
              <a:gd name="connsiteX5" fmla="*/ 0 w 8124165"/>
              <a:gd name="connsiteY5" fmla="*/ 4029 h 2123113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9408 w 8122482"/>
              <a:gd name="connsiteY0" fmla="*/ 4693 h 2009824"/>
              <a:gd name="connsiteX1" fmla="*/ 248 w 8122482"/>
              <a:gd name="connsiteY1" fmla="*/ 541528 h 2009824"/>
              <a:gd name="connsiteX2" fmla="*/ 2115285 w 8122482"/>
              <a:gd name="connsiteY2" fmla="*/ 2009824 h 2009824"/>
              <a:gd name="connsiteX3" fmla="*/ 8122482 w 8122482"/>
              <a:gd name="connsiteY3" fmla="*/ 2008527 h 2009824"/>
              <a:gd name="connsiteX4" fmla="*/ 7490147 w 8122482"/>
              <a:gd name="connsiteY4" fmla="*/ 302885 h 2009824"/>
              <a:gd name="connsiteX5" fmla="*/ 9408 w 8122482"/>
              <a:gd name="connsiteY5" fmla="*/ 4693 h 2009824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14076 w 8122397"/>
              <a:gd name="connsiteY0" fmla="*/ 4109 h 2108703"/>
              <a:gd name="connsiteX1" fmla="*/ 163 w 8122397"/>
              <a:gd name="connsiteY1" fmla="*/ 640407 h 2108703"/>
              <a:gd name="connsiteX2" fmla="*/ 2115200 w 8122397"/>
              <a:gd name="connsiteY2" fmla="*/ 2108703 h 2108703"/>
              <a:gd name="connsiteX3" fmla="*/ 8122397 w 8122397"/>
              <a:gd name="connsiteY3" fmla="*/ 2107406 h 2108703"/>
              <a:gd name="connsiteX4" fmla="*/ 7490062 w 8122397"/>
              <a:gd name="connsiteY4" fmla="*/ 401764 h 2108703"/>
              <a:gd name="connsiteX5" fmla="*/ 14076 w 8122397"/>
              <a:gd name="connsiteY5" fmla="*/ 4109 h 2108703"/>
              <a:gd name="connsiteX0" fmla="*/ 21931 w 8130252"/>
              <a:gd name="connsiteY0" fmla="*/ 4109 h 2108703"/>
              <a:gd name="connsiteX1" fmla="*/ 8018 w 8130252"/>
              <a:gd name="connsiteY1" fmla="*/ 640407 h 2108703"/>
              <a:gd name="connsiteX2" fmla="*/ 2123055 w 8130252"/>
              <a:gd name="connsiteY2" fmla="*/ 2108703 h 2108703"/>
              <a:gd name="connsiteX3" fmla="*/ 8130252 w 8130252"/>
              <a:gd name="connsiteY3" fmla="*/ 2107406 h 2108703"/>
              <a:gd name="connsiteX4" fmla="*/ 7497917 w 8130252"/>
              <a:gd name="connsiteY4" fmla="*/ 401764 h 2108703"/>
              <a:gd name="connsiteX5" fmla="*/ 21931 w 8130252"/>
              <a:gd name="connsiteY5" fmla="*/ 4109 h 2108703"/>
              <a:gd name="connsiteX0" fmla="*/ 13872 w 8150714"/>
              <a:gd name="connsiteY0" fmla="*/ 4006 h 2129124"/>
              <a:gd name="connsiteX1" fmla="*/ 28480 w 8150714"/>
              <a:gd name="connsiteY1" fmla="*/ 660828 h 2129124"/>
              <a:gd name="connsiteX2" fmla="*/ 2143517 w 8150714"/>
              <a:gd name="connsiteY2" fmla="*/ 2129124 h 2129124"/>
              <a:gd name="connsiteX3" fmla="*/ 8150714 w 8150714"/>
              <a:gd name="connsiteY3" fmla="*/ 2127827 h 2129124"/>
              <a:gd name="connsiteX4" fmla="*/ 7518379 w 8150714"/>
              <a:gd name="connsiteY4" fmla="*/ 422185 h 2129124"/>
              <a:gd name="connsiteX5" fmla="*/ 13872 w 8150714"/>
              <a:gd name="connsiteY5" fmla="*/ 4006 h 2129124"/>
              <a:gd name="connsiteX0" fmla="*/ 0 w 8136842"/>
              <a:gd name="connsiteY0" fmla="*/ 4006 h 2129124"/>
              <a:gd name="connsiteX1" fmla="*/ 14608 w 8136842"/>
              <a:gd name="connsiteY1" fmla="*/ 660828 h 2129124"/>
              <a:gd name="connsiteX2" fmla="*/ 2129645 w 8136842"/>
              <a:gd name="connsiteY2" fmla="*/ 2129124 h 2129124"/>
              <a:gd name="connsiteX3" fmla="*/ 8136842 w 8136842"/>
              <a:gd name="connsiteY3" fmla="*/ 2127827 h 2129124"/>
              <a:gd name="connsiteX4" fmla="*/ 7504507 w 8136842"/>
              <a:gd name="connsiteY4" fmla="*/ 422185 h 2129124"/>
              <a:gd name="connsiteX5" fmla="*/ 0 w 8136842"/>
              <a:gd name="connsiteY5" fmla="*/ 4006 h 2129124"/>
              <a:gd name="connsiteX0" fmla="*/ 0 w 8125750"/>
              <a:gd name="connsiteY0" fmla="*/ 4006 h 2129124"/>
              <a:gd name="connsiteX1" fmla="*/ 3516 w 8125750"/>
              <a:gd name="connsiteY1" fmla="*/ 660828 h 2129124"/>
              <a:gd name="connsiteX2" fmla="*/ 2118553 w 8125750"/>
              <a:gd name="connsiteY2" fmla="*/ 2129124 h 2129124"/>
              <a:gd name="connsiteX3" fmla="*/ 8125750 w 8125750"/>
              <a:gd name="connsiteY3" fmla="*/ 2127827 h 2129124"/>
              <a:gd name="connsiteX4" fmla="*/ 7493415 w 8125750"/>
              <a:gd name="connsiteY4" fmla="*/ 422185 h 2129124"/>
              <a:gd name="connsiteX5" fmla="*/ 0 w 8125750"/>
              <a:gd name="connsiteY5" fmla="*/ 4006 h 2129124"/>
              <a:gd name="connsiteX0" fmla="*/ 0 w 8135257"/>
              <a:gd name="connsiteY0" fmla="*/ 3968 h 2136981"/>
              <a:gd name="connsiteX1" fmla="*/ 13023 w 8135257"/>
              <a:gd name="connsiteY1" fmla="*/ 668685 h 2136981"/>
              <a:gd name="connsiteX2" fmla="*/ 2128060 w 8135257"/>
              <a:gd name="connsiteY2" fmla="*/ 2136981 h 2136981"/>
              <a:gd name="connsiteX3" fmla="*/ 8135257 w 8135257"/>
              <a:gd name="connsiteY3" fmla="*/ 2135684 h 2136981"/>
              <a:gd name="connsiteX4" fmla="*/ 7502922 w 8135257"/>
              <a:gd name="connsiteY4" fmla="*/ 430042 h 2136981"/>
              <a:gd name="connsiteX5" fmla="*/ 0 w 8135257"/>
              <a:gd name="connsiteY5" fmla="*/ 3968 h 2136981"/>
              <a:gd name="connsiteX0" fmla="*/ 0 w 8128919"/>
              <a:gd name="connsiteY0" fmla="*/ 4038 h 2122841"/>
              <a:gd name="connsiteX1" fmla="*/ 6685 w 8128919"/>
              <a:gd name="connsiteY1" fmla="*/ 654545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038 h 2122841"/>
              <a:gd name="connsiteX1" fmla="*/ 93831 w 8128919"/>
              <a:gd name="connsiteY1" fmla="*/ 730327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314 h 2071017"/>
              <a:gd name="connsiteX1" fmla="*/ 93831 w 8128919"/>
              <a:gd name="connsiteY1" fmla="*/ 678503 h 2071017"/>
              <a:gd name="connsiteX2" fmla="*/ 2121722 w 8128919"/>
              <a:gd name="connsiteY2" fmla="*/ 2071017 h 2071017"/>
              <a:gd name="connsiteX3" fmla="*/ 8128919 w 8128919"/>
              <a:gd name="connsiteY3" fmla="*/ 2069720 h 2071017"/>
              <a:gd name="connsiteX4" fmla="*/ 7496584 w 8128919"/>
              <a:gd name="connsiteY4" fmla="*/ 364078 h 2071017"/>
              <a:gd name="connsiteX5" fmla="*/ 0 w 8128919"/>
              <a:gd name="connsiteY5" fmla="*/ 4314 h 2071017"/>
              <a:gd name="connsiteX0" fmla="*/ 0 w 8117827"/>
              <a:gd name="connsiteY0" fmla="*/ 4150 h 2100850"/>
              <a:gd name="connsiteX1" fmla="*/ 82739 w 8117827"/>
              <a:gd name="connsiteY1" fmla="*/ 708336 h 2100850"/>
              <a:gd name="connsiteX2" fmla="*/ 2110630 w 8117827"/>
              <a:gd name="connsiteY2" fmla="*/ 2100850 h 2100850"/>
              <a:gd name="connsiteX3" fmla="*/ 8117827 w 8117827"/>
              <a:gd name="connsiteY3" fmla="*/ 2099553 h 2100850"/>
              <a:gd name="connsiteX4" fmla="*/ 7485492 w 8117827"/>
              <a:gd name="connsiteY4" fmla="*/ 393911 h 2100850"/>
              <a:gd name="connsiteX5" fmla="*/ 0 w 8117827"/>
              <a:gd name="connsiteY5" fmla="*/ 4150 h 2100850"/>
              <a:gd name="connsiteX0" fmla="*/ 0 w 8125750"/>
              <a:gd name="connsiteY0" fmla="*/ 4133 h 2103990"/>
              <a:gd name="connsiteX1" fmla="*/ 90662 w 8125750"/>
              <a:gd name="connsiteY1" fmla="*/ 711476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3095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5750" h="2103990">
                <a:moveTo>
                  <a:pt x="0" y="4133"/>
                </a:moveTo>
                <a:cubicBezTo>
                  <a:pt x="3814" y="918262"/>
                  <a:pt x="-1881" y="-115820"/>
                  <a:pt x="1932" y="630959"/>
                </a:cubicBezTo>
                <a:lnTo>
                  <a:pt x="2118553" y="2103990"/>
                </a:lnTo>
                <a:lnTo>
                  <a:pt x="8125750" y="2102693"/>
                </a:lnTo>
                <a:cubicBezTo>
                  <a:pt x="7867234" y="1548137"/>
                  <a:pt x="7701384" y="993579"/>
                  <a:pt x="7493415" y="397051"/>
                </a:cubicBezTo>
                <a:cubicBezTo>
                  <a:pt x="4747839" y="697774"/>
                  <a:pt x="3747500" y="-62275"/>
                  <a:pt x="0" y="4133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3A7AFEB-6E94-4658-81FE-5437C547F643}"/>
              </a:ext>
            </a:extLst>
          </p:cNvPr>
          <p:cNvSpPr/>
          <p:nvPr/>
        </p:nvSpPr>
        <p:spPr>
          <a:xfrm>
            <a:off x="-1420" y="0"/>
            <a:ext cx="7507516" cy="3607595"/>
          </a:xfrm>
          <a:custGeom>
            <a:avLst/>
            <a:gdLst>
              <a:gd name="connsiteX0" fmla="*/ 7423212 w 7416800"/>
              <a:gd name="connsiteY0" fmla="*/ 3165412 h 3340100"/>
              <a:gd name="connsiteX1" fmla="*/ 7423732 w 7416800"/>
              <a:gd name="connsiteY1" fmla="*/ 3165361 h 3340100"/>
              <a:gd name="connsiteX2" fmla="*/ 5575425 w 7416800"/>
              <a:gd name="connsiteY2" fmla="*/ 0 h 3340100"/>
              <a:gd name="connsiteX3" fmla="*/ 0 w 7416800"/>
              <a:gd name="connsiteY3" fmla="*/ 0 h 3340100"/>
              <a:gd name="connsiteX4" fmla="*/ 0 w 7416800"/>
              <a:gd name="connsiteY4" fmla="*/ 2805113 h 3340100"/>
              <a:gd name="connsiteX5" fmla="*/ 7423212 w 7416800"/>
              <a:gd name="connsiteY5" fmla="*/ 3165412 h 3340100"/>
              <a:gd name="connsiteX0" fmla="*/ 7480044 w 7480044"/>
              <a:gd name="connsiteY0" fmla="*/ 3401359 h 3525322"/>
              <a:gd name="connsiteX1" fmla="*/ 7423732 w 7480044"/>
              <a:gd name="connsiteY1" fmla="*/ 3165361 h 3525322"/>
              <a:gd name="connsiteX2" fmla="*/ 5575425 w 7480044"/>
              <a:gd name="connsiteY2" fmla="*/ 0 h 3525322"/>
              <a:gd name="connsiteX3" fmla="*/ 0 w 7480044"/>
              <a:gd name="connsiteY3" fmla="*/ 0 h 3525322"/>
              <a:gd name="connsiteX4" fmla="*/ 0 w 7480044"/>
              <a:gd name="connsiteY4" fmla="*/ 2805113 h 3525322"/>
              <a:gd name="connsiteX5" fmla="*/ 7480044 w 7480044"/>
              <a:gd name="connsiteY5" fmla="*/ 3401359 h 3525322"/>
              <a:gd name="connsiteX0" fmla="*/ 7486730 w 7486730"/>
              <a:gd name="connsiteY0" fmla="*/ 3408005 h 3530710"/>
              <a:gd name="connsiteX1" fmla="*/ 7423732 w 7486730"/>
              <a:gd name="connsiteY1" fmla="*/ 3165361 h 3530710"/>
              <a:gd name="connsiteX2" fmla="*/ 5575425 w 7486730"/>
              <a:gd name="connsiteY2" fmla="*/ 0 h 3530710"/>
              <a:gd name="connsiteX3" fmla="*/ 0 w 7486730"/>
              <a:gd name="connsiteY3" fmla="*/ 0 h 3530710"/>
              <a:gd name="connsiteX4" fmla="*/ 0 w 7486730"/>
              <a:gd name="connsiteY4" fmla="*/ 2805113 h 3530710"/>
              <a:gd name="connsiteX5" fmla="*/ 7486730 w 7486730"/>
              <a:gd name="connsiteY5" fmla="*/ 3408005 h 3530710"/>
              <a:gd name="connsiteX0" fmla="*/ 7490074 w 7490074"/>
              <a:gd name="connsiteY0" fmla="*/ 3408005 h 3584469"/>
              <a:gd name="connsiteX1" fmla="*/ 7427076 w 7490074"/>
              <a:gd name="connsiteY1" fmla="*/ 3165361 h 3584469"/>
              <a:gd name="connsiteX2" fmla="*/ 5578769 w 7490074"/>
              <a:gd name="connsiteY2" fmla="*/ 0 h 3584469"/>
              <a:gd name="connsiteX3" fmla="*/ 3344 w 7490074"/>
              <a:gd name="connsiteY3" fmla="*/ 0 h 3584469"/>
              <a:gd name="connsiteX4" fmla="*/ 0 w 7490074"/>
              <a:gd name="connsiteY4" fmla="*/ 3021120 h 3584469"/>
              <a:gd name="connsiteX5" fmla="*/ 7490074 w 7490074"/>
              <a:gd name="connsiteY5" fmla="*/ 3408005 h 3584469"/>
              <a:gd name="connsiteX0" fmla="*/ 7486746 w 7486746"/>
              <a:gd name="connsiteY0" fmla="*/ 3408005 h 3578542"/>
              <a:gd name="connsiteX1" fmla="*/ 7423748 w 7486746"/>
              <a:gd name="connsiteY1" fmla="*/ 3165361 h 3578542"/>
              <a:gd name="connsiteX2" fmla="*/ 5575441 w 7486746"/>
              <a:gd name="connsiteY2" fmla="*/ 0 h 3578542"/>
              <a:gd name="connsiteX3" fmla="*/ 16 w 7486746"/>
              <a:gd name="connsiteY3" fmla="*/ 0 h 3578542"/>
              <a:gd name="connsiteX4" fmla="*/ 58466 w 7486746"/>
              <a:gd name="connsiteY4" fmla="*/ 3002219 h 3578542"/>
              <a:gd name="connsiteX5" fmla="*/ 7486746 w 7486746"/>
              <a:gd name="connsiteY5" fmla="*/ 3408005 h 3578542"/>
              <a:gd name="connsiteX0" fmla="*/ 7486736 w 7486736"/>
              <a:gd name="connsiteY0" fmla="*/ 3408005 h 3533156"/>
              <a:gd name="connsiteX1" fmla="*/ 7423738 w 7486736"/>
              <a:gd name="connsiteY1" fmla="*/ 3165361 h 3533156"/>
              <a:gd name="connsiteX2" fmla="*/ 5575431 w 7486736"/>
              <a:gd name="connsiteY2" fmla="*/ 0 h 3533156"/>
              <a:gd name="connsiteX3" fmla="*/ 6 w 7486736"/>
              <a:gd name="connsiteY3" fmla="*/ 0 h 3533156"/>
              <a:gd name="connsiteX4" fmla="*/ 159861 w 7486736"/>
              <a:gd name="connsiteY4" fmla="*/ 2817939 h 3533156"/>
              <a:gd name="connsiteX5" fmla="*/ 7486736 w 7486736"/>
              <a:gd name="connsiteY5" fmla="*/ 3408005 h 3533156"/>
              <a:gd name="connsiteX0" fmla="*/ 7486736 w 7486736"/>
              <a:gd name="connsiteY0" fmla="*/ 3408005 h 3537228"/>
              <a:gd name="connsiteX1" fmla="*/ 7423738 w 7486736"/>
              <a:gd name="connsiteY1" fmla="*/ 3165361 h 3537228"/>
              <a:gd name="connsiteX2" fmla="*/ 5575431 w 7486736"/>
              <a:gd name="connsiteY2" fmla="*/ 0 h 3537228"/>
              <a:gd name="connsiteX3" fmla="*/ 6 w 7486736"/>
              <a:gd name="connsiteY3" fmla="*/ 0 h 3537228"/>
              <a:gd name="connsiteX4" fmla="*/ 158276 w 7486736"/>
              <a:gd name="connsiteY4" fmla="*/ 2838415 h 3537228"/>
              <a:gd name="connsiteX5" fmla="*/ 7486736 w 7486736"/>
              <a:gd name="connsiteY5" fmla="*/ 3408005 h 3537228"/>
              <a:gd name="connsiteX0" fmla="*/ 7486945 w 7486945"/>
              <a:gd name="connsiteY0" fmla="*/ 3408005 h 3581473"/>
              <a:gd name="connsiteX1" fmla="*/ 7423947 w 7486945"/>
              <a:gd name="connsiteY1" fmla="*/ 3165361 h 3581473"/>
              <a:gd name="connsiteX2" fmla="*/ 5575640 w 7486945"/>
              <a:gd name="connsiteY2" fmla="*/ 0 h 3581473"/>
              <a:gd name="connsiteX3" fmla="*/ 215 w 7486945"/>
              <a:gd name="connsiteY3" fmla="*/ 0 h 3581473"/>
              <a:gd name="connsiteX4" fmla="*/ 1623 w 7486945"/>
              <a:gd name="connsiteY4" fmla="*/ 3011671 h 3581473"/>
              <a:gd name="connsiteX5" fmla="*/ 7486945 w 7486945"/>
              <a:gd name="connsiteY5" fmla="*/ 3408005 h 3581473"/>
              <a:gd name="connsiteX0" fmla="*/ 7488491 w 7488491"/>
              <a:gd name="connsiteY0" fmla="*/ 3408005 h 3581473"/>
              <a:gd name="connsiteX1" fmla="*/ 7425493 w 7488491"/>
              <a:gd name="connsiteY1" fmla="*/ 3165361 h 3581473"/>
              <a:gd name="connsiteX2" fmla="*/ 5577186 w 7488491"/>
              <a:gd name="connsiteY2" fmla="*/ 0 h 3581473"/>
              <a:gd name="connsiteX3" fmla="*/ 1761 w 7488491"/>
              <a:gd name="connsiteY3" fmla="*/ 0 h 3581473"/>
              <a:gd name="connsiteX4" fmla="*/ 0 w 7488491"/>
              <a:gd name="connsiteY4" fmla="*/ 3011671 h 3581473"/>
              <a:gd name="connsiteX5" fmla="*/ 7488491 w 7488491"/>
              <a:gd name="connsiteY5" fmla="*/ 3408005 h 3581473"/>
              <a:gd name="connsiteX0" fmla="*/ 7490118 w 7490118"/>
              <a:gd name="connsiteY0" fmla="*/ 3408006 h 3581473"/>
              <a:gd name="connsiteX1" fmla="*/ 7425493 w 7490118"/>
              <a:gd name="connsiteY1" fmla="*/ 3165361 h 3581473"/>
              <a:gd name="connsiteX2" fmla="*/ 5577186 w 7490118"/>
              <a:gd name="connsiteY2" fmla="*/ 0 h 3581473"/>
              <a:gd name="connsiteX3" fmla="*/ 1761 w 7490118"/>
              <a:gd name="connsiteY3" fmla="*/ 0 h 3581473"/>
              <a:gd name="connsiteX4" fmla="*/ 0 w 7490118"/>
              <a:gd name="connsiteY4" fmla="*/ 3011671 h 3581473"/>
              <a:gd name="connsiteX5" fmla="*/ 7490118 w 7490118"/>
              <a:gd name="connsiteY5" fmla="*/ 3408006 h 3581473"/>
              <a:gd name="connsiteX0" fmla="*/ 7491703 w 7491703"/>
              <a:gd name="connsiteY0" fmla="*/ 3411157 h 3583640"/>
              <a:gd name="connsiteX1" fmla="*/ 7425493 w 7491703"/>
              <a:gd name="connsiteY1" fmla="*/ 3165361 h 3583640"/>
              <a:gd name="connsiteX2" fmla="*/ 5577186 w 7491703"/>
              <a:gd name="connsiteY2" fmla="*/ 0 h 3583640"/>
              <a:gd name="connsiteX3" fmla="*/ 1761 w 7491703"/>
              <a:gd name="connsiteY3" fmla="*/ 0 h 3583640"/>
              <a:gd name="connsiteX4" fmla="*/ 0 w 7491703"/>
              <a:gd name="connsiteY4" fmla="*/ 3011671 h 3583640"/>
              <a:gd name="connsiteX5" fmla="*/ 7491703 w 7491703"/>
              <a:gd name="connsiteY5" fmla="*/ 3411157 h 3583640"/>
              <a:gd name="connsiteX0" fmla="*/ 7491703 w 7491703"/>
              <a:gd name="connsiteY0" fmla="*/ 3404857 h 3579315"/>
              <a:gd name="connsiteX1" fmla="*/ 7425493 w 7491703"/>
              <a:gd name="connsiteY1" fmla="*/ 3165361 h 3579315"/>
              <a:gd name="connsiteX2" fmla="*/ 5577186 w 7491703"/>
              <a:gd name="connsiteY2" fmla="*/ 0 h 3579315"/>
              <a:gd name="connsiteX3" fmla="*/ 1761 w 7491703"/>
              <a:gd name="connsiteY3" fmla="*/ 0 h 3579315"/>
              <a:gd name="connsiteX4" fmla="*/ 0 w 7491703"/>
              <a:gd name="connsiteY4" fmla="*/ 3011671 h 3579315"/>
              <a:gd name="connsiteX5" fmla="*/ 7491703 w 7491703"/>
              <a:gd name="connsiteY5" fmla="*/ 3404857 h 357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1703" h="3579315">
                <a:moveTo>
                  <a:pt x="7491703" y="3404857"/>
                </a:moveTo>
                <a:cubicBezTo>
                  <a:pt x="7491876" y="3404840"/>
                  <a:pt x="7425320" y="3165378"/>
                  <a:pt x="7425493" y="3165361"/>
                </a:cubicBezTo>
                <a:cubicBezTo>
                  <a:pt x="7065575" y="1916367"/>
                  <a:pt x="6590227" y="887955"/>
                  <a:pt x="5577186" y="0"/>
                </a:cubicBezTo>
                <a:lnTo>
                  <a:pt x="1761" y="0"/>
                </a:lnTo>
                <a:cubicBezTo>
                  <a:pt x="646" y="1007040"/>
                  <a:pt x="1115" y="2004631"/>
                  <a:pt x="0" y="3011671"/>
                </a:cubicBezTo>
                <a:cubicBezTo>
                  <a:pt x="2356991" y="3643940"/>
                  <a:pt x="4746127" y="3705580"/>
                  <a:pt x="7491703" y="340485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8AEC35B-40AF-4633-9D80-2D254982C6A3}"/>
              </a:ext>
            </a:extLst>
          </p:cNvPr>
          <p:cNvSpPr/>
          <p:nvPr/>
        </p:nvSpPr>
        <p:spPr>
          <a:xfrm>
            <a:off x="1" y="3658168"/>
            <a:ext cx="2127623" cy="1488302"/>
          </a:xfrm>
          <a:custGeom>
            <a:avLst/>
            <a:gdLst>
              <a:gd name="connsiteX0" fmla="*/ 0 w 2095500"/>
              <a:gd name="connsiteY0" fmla="*/ 1745717 h 1739900"/>
              <a:gd name="connsiteX1" fmla="*/ 2100834 w 2095500"/>
              <a:gd name="connsiteY1" fmla="*/ 1745717 h 1739900"/>
              <a:gd name="connsiteX2" fmla="*/ 2099602 w 2095500"/>
              <a:gd name="connsiteY2" fmla="*/ 1744688 h 1739900"/>
              <a:gd name="connsiteX3" fmla="*/ 0 w 2095500"/>
              <a:gd name="connsiteY3" fmla="*/ 0 h 1739900"/>
              <a:gd name="connsiteX4" fmla="*/ 0 w 2095500"/>
              <a:gd name="connsiteY4" fmla="*/ 1745717 h 1739900"/>
              <a:gd name="connsiteX0" fmla="*/ 0 w 2100834"/>
              <a:gd name="connsiteY0" fmla="*/ 1745717 h 1745717"/>
              <a:gd name="connsiteX1" fmla="*/ 2100834 w 2100834"/>
              <a:gd name="connsiteY1" fmla="*/ 1745717 h 1745717"/>
              <a:gd name="connsiteX2" fmla="*/ 2089708 w 2100834"/>
              <a:gd name="connsiteY2" fmla="*/ 1464880 h 1745717"/>
              <a:gd name="connsiteX3" fmla="*/ 0 w 2100834"/>
              <a:gd name="connsiteY3" fmla="*/ 0 h 1745717"/>
              <a:gd name="connsiteX4" fmla="*/ 0 w 2100834"/>
              <a:gd name="connsiteY4" fmla="*/ 1745717 h 1745717"/>
              <a:gd name="connsiteX0" fmla="*/ 0 w 2089708"/>
              <a:gd name="connsiteY0" fmla="*/ 1745717 h 1745717"/>
              <a:gd name="connsiteX1" fmla="*/ 2089708 w 2089708"/>
              <a:gd name="connsiteY1" fmla="*/ 1464880 h 1745717"/>
              <a:gd name="connsiteX2" fmla="*/ 0 w 2089708"/>
              <a:gd name="connsiteY2" fmla="*/ 0 h 1745717"/>
              <a:gd name="connsiteX3" fmla="*/ 0 w 2089708"/>
              <a:gd name="connsiteY3" fmla="*/ 1745717 h 1745717"/>
              <a:gd name="connsiteX0" fmla="*/ 131927 w 2089708"/>
              <a:gd name="connsiteY0" fmla="*/ 1186100 h 1464880"/>
              <a:gd name="connsiteX1" fmla="*/ 2089708 w 2089708"/>
              <a:gd name="connsiteY1" fmla="*/ 1464880 h 1464880"/>
              <a:gd name="connsiteX2" fmla="*/ 0 w 2089708"/>
              <a:gd name="connsiteY2" fmla="*/ 0 h 1464880"/>
              <a:gd name="connsiteX3" fmla="*/ 131927 w 2089708"/>
              <a:gd name="connsiteY3" fmla="*/ 1186100 h 1464880"/>
              <a:gd name="connsiteX0" fmla="*/ 0 w 2089708"/>
              <a:gd name="connsiteY0" fmla="*/ 1465908 h 1465908"/>
              <a:gd name="connsiteX1" fmla="*/ 2089708 w 2089708"/>
              <a:gd name="connsiteY1" fmla="*/ 1464880 h 1465908"/>
              <a:gd name="connsiteX2" fmla="*/ 0 w 2089708"/>
              <a:gd name="connsiteY2" fmla="*/ 0 h 1465908"/>
              <a:gd name="connsiteX3" fmla="*/ 0 w 2089708"/>
              <a:gd name="connsiteY3" fmla="*/ 1465908 h 1465908"/>
              <a:gd name="connsiteX0" fmla="*/ 28138 w 2089708"/>
              <a:gd name="connsiteY0" fmla="*/ 1470645 h 1470645"/>
              <a:gd name="connsiteX1" fmla="*/ 2089708 w 2089708"/>
              <a:gd name="connsiteY1" fmla="*/ 1464880 h 1470645"/>
              <a:gd name="connsiteX2" fmla="*/ 0 w 2089708"/>
              <a:gd name="connsiteY2" fmla="*/ 0 h 1470645"/>
              <a:gd name="connsiteX3" fmla="*/ 28138 w 2089708"/>
              <a:gd name="connsiteY3" fmla="*/ 1470645 h 1470645"/>
              <a:gd name="connsiteX0" fmla="*/ 0 w 2091271"/>
              <a:gd name="connsiteY0" fmla="*/ 1469067 h 1469067"/>
              <a:gd name="connsiteX1" fmla="*/ 2091271 w 2091271"/>
              <a:gd name="connsiteY1" fmla="*/ 1464880 h 1469067"/>
              <a:gd name="connsiteX2" fmla="*/ 1563 w 2091271"/>
              <a:gd name="connsiteY2" fmla="*/ 0 h 1469067"/>
              <a:gd name="connsiteX3" fmla="*/ 0 w 2091271"/>
              <a:gd name="connsiteY3" fmla="*/ 1469067 h 1469067"/>
              <a:gd name="connsiteX0" fmla="*/ 0 w 2091271"/>
              <a:gd name="connsiteY0" fmla="*/ 1469067 h 1469617"/>
              <a:gd name="connsiteX1" fmla="*/ 2091271 w 2091271"/>
              <a:gd name="connsiteY1" fmla="*/ 1469617 h 1469617"/>
              <a:gd name="connsiteX2" fmla="*/ 1563 w 2091271"/>
              <a:gd name="connsiteY2" fmla="*/ 0 h 1469617"/>
              <a:gd name="connsiteX3" fmla="*/ 0 w 2091271"/>
              <a:gd name="connsiteY3" fmla="*/ 1469067 h 1469617"/>
              <a:gd name="connsiteX0" fmla="*/ 0 w 2094397"/>
              <a:gd name="connsiteY0" fmla="*/ 1469067 h 1469617"/>
              <a:gd name="connsiteX1" fmla="*/ 2094397 w 2094397"/>
              <a:gd name="connsiteY1" fmla="*/ 1469617 h 1469617"/>
              <a:gd name="connsiteX2" fmla="*/ 1563 w 2094397"/>
              <a:gd name="connsiteY2" fmla="*/ 0 h 1469617"/>
              <a:gd name="connsiteX3" fmla="*/ 0 w 2094397"/>
              <a:gd name="connsiteY3" fmla="*/ 1469067 h 1469617"/>
              <a:gd name="connsiteX0" fmla="*/ 64091 w 2092834"/>
              <a:gd name="connsiteY0" fmla="*/ 1405916 h 1469617"/>
              <a:gd name="connsiteX1" fmla="*/ 2092834 w 2092834"/>
              <a:gd name="connsiteY1" fmla="*/ 1469617 h 1469617"/>
              <a:gd name="connsiteX2" fmla="*/ 0 w 2092834"/>
              <a:gd name="connsiteY2" fmla="*/ 0 h 1469617"/>
              <a:gd name="connsiteX3" fmla="*/ 64091 w 2092834"/>
              <a:gd name="connsiteY3" fmla="*/ 1405916 h 1469617"/>
              <a:gd name="connsiteX0" fmla="*/ 0 w 2094397"/>
              <a:gd name="connsiteY0" fmla="*/ 1472225 h 1472225"/>
              <a:gd name="connsiteX1" fmla="*/ 2094397 w 2094397"/>
              <a:gd name="connsiteY1" fmla="*/ 1469617 h 1472225"/>
              <a:gd name="connsiteX2" fmla="*/ 1563 w 2094397"/>
              <a:gd name="connsiteY2" fmla="*/ 0 h 1472225"/>
              <a:gd name="connsiteX3" fmla="*/ 0 w 2094397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1576 w 2099099"/>
              <a:gd name="connsiteY0" fmla="*/ 1476968 h 1476968"/>
              <a:gd name="connsiteX1" fmla="*/ 2099099 w 2099099"/>
              <a:gd name="connsiteY1" fmla="*/ 1474360 h 1476968"/>
              <a:gd name="connsiteX2" fmla="*/ 0 w 2099099"/>
              <a:gd name="connsiteY2" fmla="*/ 0 h 1476968"/>
              <a:gd name="connsiteX3" fmla="*/ 1576 w 2099099"/>
              <a:gd name="connsiteY3" fmla="*/ 1476968 h 1476968"/>
              <a:gd name="connsiteX0" fmla="*/ 46 w 2097569"/>
              <a:gd name="connsiteY0" fmla="*/ 1478550 h 1478550"/>
              <a:gd name="connsiteX1" fmla="*/ 2097569 w 2097569"/>
              <a:gd name="connsiteY1" fmla="*/ 1475942 h 1478550"/>
              <a:gd name="connsiteX2" fmla="*/ 3180 w 2097569"/>
              <a:gd name="connsiteY2" fmla="*/ 0 h 1478550"/>
              <a:gd name="connsiteX3" fmla="*/ 46 w 2097569"/>
              <a:gd name="connsiteY3" fmla="*/ 1478550 h 1478550"/>
              <a:gd name="connsiteX0" fmla="*/ 152 w 2097675"/>
              <a:gd name="connsiteY0" fmla="*/ 1481712 h 1481712"/>
              <a:gd name="connsiteX1" fmla="*/ 2097675 w 2097675"/>
              <a:gd name="connsiteY1" fmla="*/ 1479104 h 1481712"/>
              <a:gd name="connsiteX2" fmla="*/ 147 w 2097675"/>
              <a:gd name="connsiteY2" fmla="*/ 0 h 1481712"/>
              <a:gd name="connsiteX3" fmla="*/ 152 w 2097675"/>
              <a:gd name="connsiteY3" fmla="*/ 1481712 h 1481712"/>
              <a:gd name="connsiteX0" fmla="*/ 152 w 2100815"/>
              <a:gd name="connsiteY0" fmla="*/ 1481712 h 1481712"/>
              <a:gd name="connsiteX1" fmla="*/ 2100815 w 2100815"/>
              <a:gd name="connsiteY1" fmla="*/ 1480684 h 1481712"/>
              <a:gd name="connsiteX2" fmla="*/ 147 w 2100815"/>
              <a:gd name="connsiteY2" fmla="*/ 0 h 1481712"/>
              <a:gd name="connsiteX3" fmla="*/ 152 w 2100815"/>
              <a:gd name="connsiteY3" fmla="*/ 1481712 h 1481712"/>
              <a:gd name="connsiteX0" fmla="*/ 152 w 2103955"/>
              <a:gd name="connsiteY0" fmla="*/ 1481712 h 1482266"/>
              <a:gd name="connsiteX1" fmla="*/ 2103955 w 2103955"/>
              <a:gd name="connsiteY1" fmla="*/ 1482266 h 1482266"/>
              <a:gd name="connsiteX2" fmla="*/ 147 w 2103955"/>
              <a:gd name="connsiteY2" fmla="*/ 0 h 1482266"/>
              <a:gd name="connsiteX3" fmla="*/ 152 w 2103955"/>
              <a:gd name="connsiteY3" fmla="*/ 1481712 h 148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955" h="1482266">
                <a:moveTo>
                  <a:pt x="152" y="1481712"/>
                </a:moveTo>
                <a:lnTo>
                  <a:pt x="2103955" y="1482266"/>
                </a:lnTo>
                <a:lnTo>
                  <a:pt x="147" y="0"/>
                </a:lnTo>
                <a:cubicBezTo>
                  <a:pt x="672" y="492323"/>
                  <a:pt x="-373" y="989389"/>
                  <a:pt x="152" y="14817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Picture Placeholder 71">
            <a:extLst>
              <a:ext uri="{FF2B5EF4-FFF2-40B4-BE49-F238E27FC236}">
                <a16:creationId xmlns:a16="http://schemas.microsoft.com/office/drawing/2014/main" id="{F4B7854D-9E28-4465-9CE9-F6C42C5D0D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87540" y="0"/>
            <a:ext cx="3556461" cy="5146040"/>
          </a:xfrm>
          <a:custGeom>
            <a:avLst/>
            <a:gdLst>
              <a:gd name="connsiteX0" fmla="*/ 2455975 w 3556461"/>
              <a:gd name="connsiteY0" fmla="*/ 1 h 5146040"/>
              <a:gd name="connsiteX1" fmla="*/ 2455975 w 3556461"/>
              <a:gd name="connsiteY1" fmla="*/ 586802 h 5146040"/>
              <a:gd name="connsiteX2" fmla="*/ 3325518 w 3556461"/>
              <a:gd name="connsiteY2" fmla="*/ 586802 h 5146040"/>
              <a:gd name="connsiteX3" fmla="*/ 3325518 w 3556461"/>
              <a:gd name="connsiteY3" fmla="*/ 1 h 5146040"/>
              <a:gd name="connsiteX4" fmla="*/ 0 w 3556461"/>
              <a:gd name="connsiteY4" fmla="*/ 0 h 5146040"/>
              <a:gd name="connsiteX5" fmla="*/ 3556461 w 3556461"/>
              <a:gd name="connsiteY5" fmla="*/ 0 h 5146040"/>
              <a:gd name="connsiteX6" fmla="*/ 3556461 w 3556461"/>
              <a:gd name="connsiteY6" fmla="*/ 5146040 h 5146040"/>
              <a:gd name="connsiteX7" fmla="*/ 2524458 w 3556461"/>
              <a:gd name="connsiteY7" fmla="*/ 5146040 h 5146040"/>
              <a:gd name="connsiteX8" fmla="*/ 2523931 w 3556461"/>
              <a:gd name="connsiteY8" fmla="*/ 5144614 h 5146040"/>
              <a:gd name="connsiteX9" fmla="*/ 2552235 w 3556461"/>
              <a:gd name="connsiteY9" fmla="*/ 5144608 h 5146040"/>
              <a:gd name="connsiteX10" fmla="*/ 1918686 w 3556461"/>
              <a:gd name="connsiteY10" fmla="*/ 3429547 h 5146040"/>
              <a:gd name="connsiteX11" fmla="*/ 1917976 w 3556461"/>
              <a:gd name="connsiteY11" fmla="*/ 3429611 h 5146040"/>
              <a:gd name="connsiteX12" fmla="*/ 1915749 w 3556461"/>
              <a:gd name="connsiteY12" fmla="*/ 3421381 h 5146040"/>
              <a:gd name="connsiteX13" fmla="*/ 1852207 w 3556461"/>
              <a:gd name="connsiteY13" fmla="*/ 3190369 h 5146040"/>
              <a:gd name="connsiteX14" fmla="*/ 356260 w 3556461"/>
              <a:gd name="connsiteY14" fmla="*/ 342407 h 514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56461" h="5146040">
                <a:moveTo>
                  <a:pt x="2455975" y="1"/>
                </a:moveTo>
                <a:lnTo>
                  <a:pt x="2455975" y="586802"/>
                </a:lnTo>
                <a:lnTo>
                  <a:pt x="3325518" y="586802"/>
                </a:lnTo>
                <a:lnTo>
                  <a:pt x="3325518" y="1"/>
                </a:lnTo>
                <a:close/>
                <a:moveTo>
                  <a:pt x="0" y="0"/>
                </a:moveTo>
                <a:lnTo>
                  <a:pt x="3556461" y="0"/>
                </a:lnTo>
                <a:lnTo>
                  <a:pt x="3556461" y="5146040"/>
                </a:lnTo>
                <a:lnTo>
                  <a:pt x="2524458" y="5146040"/>
                </a:lnTo>
                <a:lnTo>
                  <a:pt x="2523931" y="5144614"/>
                </a:lnTo>
                <a:lnTo>
                  <a:pt x="2552235" y="5144608"/>
                </a:lnTo>
                <a:cubicBezTo>
                  <a:pt x="2293223" y="4586990"/>
                  <a:pt x="2127054" y="4029369"/>
                  <a:pt x="1918686" y="3429547"/>
                </a:cubicBezTo>
                <a:lnTo>
                  <a:pt x="1917976" y="3429611"/>
                </a:lnTo>
                <a:lnTo>
                  <a:pt x="1915749" y="3421381"/>
                </a:lnTo>
                <a:cubicBezTo>
                  <a:pt x="1903101" y="3375173"/>
                  <a:pt x="1852056" y="3190384"/>
                  <a:pt x="1852207" y="3190369"/>
                </a:cubicBezTo>
                <a:cubicBezTo>
                  <a:pt x="1536615" y="2088865"/>
                  <a:pt x="1132459" y="1157578"/>
                  <a:pt x="356260" y="342407"/>
                </a:cubicBezTo>
                <a:close/>
              </a:path>
            </a:pathLst>
          </a:custGeom>
          <a:solidFill>
            <a:srgbClr val="DBDBDB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A250970-4174-4E9D-B15B-AC478D968E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8" y="1573200"/>
            <a:ext cx="6111032" cy="3049200"/>
          </a:xfrm>
        </p:spPr>
        <p:txBody>
          <a:bodyPr numCol="1" spcCol="360000"/>
          <a:lstStyle>
            <a:lvl5pPr>
              <a:defRPr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46B329F-CC33-4C5E-8135-8861EA262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86802"/>
            <a:ext cx="5354797" cy="743612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AFAFAF"/>
                </a:solidFill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AFAFAF"/>
                </a:solidFill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FAFAF"/>
                </a:solidFill>
              </a:defRPr>
            </a:lvl1pPr>
          </a:lstStyle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6" name="VTT_LogoStack_v3_16092019 pienempi koko">
            <a:extLst>
              <a:ext uri="{FF2B5EF4-FFF2-40B4-BE49-F238E27FC236}">
                <a16:creationId xmlns:a16="http://schemas.microsoft.com/office/drawing/2014/main" id="{70473361-24B6-48A0-8543-4F16F95B6480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17" name="_VTT_logo_102019_01_white_on_orange">
              <a:extLst>
                <a:ext uri="{FF2B5EF4-FFF2-40B4-BE49-F238E27FC236}">
                  <a16:creationId xmlns:a16="http://schemas.microsoft.com/office/drawing/2014/main" id="{700D296F-4B3A-4859-A61F-B1732FDC51B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8" name="Box">
                <a:extLst>
                  <a:ext uri="{FF2B5EF4-FFF2-40B4-BE49-F238E27FC236}">
                    <a16:creationId xmlns:a16="http://schemas.microsoft.com/office/drawing/2014/main" id="{368172D6-2B23-4092-AF4A-9DD4F607F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9" name="T2">
                <a:extLst>
                  <a:ext uri="{FF2B5EF4-FFF2-40B4-BE49-F238E27FC236}">
                    <a16:creationId xmlns:a16="http://schemas.microsoft.com/office/drawing/2014/main" id="{3F119697-4339-4C63-BD4C-A951B1050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T1">
                <a:extLst>
                  <a:ext uri="{FF2B5EF4-FFF2-40B4-BE49-F238E27FC236}">
                    <a16:creationId xmlns:a16="http://schemas.microsoft.com/office/drawing/2014/main" id="{00EF9FE4-B705-40A8-9CEA-2038F65C3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V">
                <a:extLst>
                  <a:ext uri="{FF2B5EF4-FFF2-40B4-BE49-F238E27FC236}">
                    <a16:creationId xmlns:a16="http://schemas.microsoft.com/office/drawing/2014/main" id="{3BAD692D-C3E6-491D-AF4D-6FFF714E9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2_white_on_black" hidden="1">
              <a:extLst>
                <a:ext uri="{FF2B5EF4-FFF2-40B4-BE49-F238E27FC236}">
                  <a16:creationId xmlns:a16="http://schemas.microsoft.com/office/drawing/2014/main" id="{8209EA5C-F772-4F69-B861-D0FDD619BD6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4" name="Box">
                <a:extLst>
                  <a:ext uri="{FF2B5EF4-FFF2-40B4-BE49-F238E27FC236}">
                    <a16:creationId xmlns:a16="http://schemas.microsoft.com/office/drawing/2014/main" id="{75F3B8D1-5FDD-4223-8972-69BFBF94E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T2">
                <a:extLst>
                  <a:ext uri="{FF2B5EF4-FFF2-40B4-BE49-F238E27FC236}">
                    <a16:creationId xmlns:a16="http://schemas.microsoft.com/office/drawing/2014/main" id="{5B49463E-8EE4-4059-8C22-691C5A191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T1">
                <a:extLst>
                  <a:ext uri="{FF2B5EF4-FFF2-40B4-BE49-F238E27FC236}">
                    <a16:creationId xmlns:a16="http://schemas.microsoft.com/office/drawing/2014/main" id="{411D2D9D-E585-4C79-BA8D-0FAEF75F0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7" name="V">
                <a:extLst>
                  <a:ext uri="{FF2B5EF4-FFF2-40B4-BE49-F238E27FC236}">
                    <a16:creationId xmlns:a16="http://schemas.microsoft.com/office/drawing/2014/main" id="{FA820987-C832-432F-B808-BCB892A34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_VTT_logo_102019_03_white_on_blue" hidden="1">
              <a:extLst>
                <a:ext uri="{FF2B5EF4-FFF2-40B4-BE49-F238E27FC236}">
                  <a16:creationId xmlns:a16="http://schemas.microsoft.com/office/drawing/2014/main" id="{7ED7D5C4-308D-47B0-9882-625ED956947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0" name="Box">
                <a:extLst>
                  <a:ext uri="{FF2B5EF4-FFF2-40B4-BE49-F238E27FC236}">
                    <a16:creationId xmlns:a16="http://schemas.microsoft.com/office/drawing/2014/main" id="{7EC802DD-74D9-4A8F-83AD-C3C26448D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T2">
                <a:extLst>
                  <a:ext uri="{FF2B5EF4-FFF2-40B4-BE49-F238E27FC236}">
                    <a16:creationId xmlns:a16="http://schemas.microsoft.com/office/drawing/2014/main" id="{564F5CAD-918A-4A7B-8E3F-507AB48F4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1">
                <a:extLst>
                  <a:ext uri="{FF2B5EF4-FFF2-40B4-BE49-F238E27FC236}">
                    <a16:creationId xmlns:a16="http://schemas.microsoft.com/office/drawing/2014/main" id="{1C306E80-ED8C-4223-896B-27885E334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V">
                <a:extLst>
                  <a:ext uri="{FF2B5EF4-FFF2-40B4-BE49-F238E27FC236}">
                    <a16:creationId xmlns:a16="http://schemas.microsoft.com/office/drawing/2014/main" id="{C57BA66C-0A7A-4704-A6D8-EEB641EEA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_VTT_logo_102019_04_white_on_dark_grey" hidden="1">
              <a:extLst>
                <a:ext uri="{FF2B5EF4-FFF2-40B4-BE49-F238E27FC236}">
                  <a16:creationId xmlns:a16="http://schemas.microsoft.com/office/drawing/2014/main" id="{F7710E75-D4D6-475D-A2D5-A28F599D9F8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6" name="Box">
                <a:extLst>
                  <a:ext uri="{FF2B5EF4-FFF2-40B4-BE49-F238E27FC236}">
                    <a16:creationId xmlns:a16="http://schemas.microsoft.com/office/drawing/2014/main" id="{E59108E7-25DD-4497-AF65-119EE49FC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T2">
                <a:extLst>
                  <a:ext uri="{FF2B5EF4-FFF2-40B4-BE49-F238E27FC236}">
                    <a16:creationId xmlns:a16="http://schemas.microsoft.com/office/drawing/2014/main" id="{CB6F4DF6-467D-40AC-BF5F-52F0EEFCD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T1">
                <a:extLst>
                  <a:ext uri="{FF2B5EF4-FFF2-40B4-BE49-F238E27FC236}">
                    <a16:creationId xmlns:a16="http://schemas.microsoft.com/office/drawing/2014/main" id="{29A96A04-8FF4-4F93-AFB8-D11FDAE0F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V">
                <a:extLst>
                  <a:ext uri="{FF2B5EF4-FFF2-40B4-BE49-F238E27FC236}">
                    <a16:creationId xmlns:a16="http://schemas.microsoft.com/office/drawing/2014/main" id="{4350BD7A-F1FB-472A-BFC7-7D45299A5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_VTT_logo_102019_05_dark_grey_on_white" hidden="1">
              <a:extLst>
                <a:ext uri="{FF2B5EF4-FFF2-40B4-BE49-F238E27FC236}">
                  <a16:creationId xmlns:a16="http://schemas.microsoft.com/office/drawing/2014/main" id="{FB9E0173-3D89-4098-9ABF-C9FCED41D3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2" name="Box">
                <a:extLst>
                  <a:ext uri="{FF2B5EF4-FFF2-40B4-BE49-F238E27FC236}">
                    <a16:creationId xmlns:a16="http://schemas.microsoft.com/office/drawing/2014/main" id="{AF90CAEA-D913-49BD-ABB2-31ADA1880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T2">
                <a:extLst>
                  <a:ext uri="{FF2B5EF4-FFF2-40B4-BE49-F238E27FC236}">
                    <a16:creationId xmlns:a16="http://schemas.microsoft.com/office/drawing/2014/main" id="{211D16C8-DBC7-4587-B127-87242FF68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1">
                <a:extLst>
                  <a:ext uri="{FF2B5EF4-FFF2-40B4-BE49-F238E27FC236}">
                    <a16:creationId xmlns:a16="http://schemas.microsoft.com/office/drawing/2014/main" id="{9F4BD180-A0C2-4BAD-85BC-FB5E0DBE5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V">
                <a:extLst>
                  <a:ext uri="{FF2B5EF4-FFF2-40B4-BE49-F238E27FC236}">
                    <a16:creationId xmlns:a16="http://schemas.microsoft.com/office/drawing/2014/main" id="{6DFB1E4C-BDFA-4D6F-A82C-3A8114B41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_VTT_logo_102019_06_orange_blue_on_white" hidden="1">
              <a:extLst>
                <a:ext uri="{FF2B5EF4-FFF2-40B4-BE49-F238E27FC236}">
                  <a16:creationId xmlns:a16="http://schemas.microsoft.com/office/drawing/2014/main" id="{F13867EC-97E1-45BC-AC0E-0CE1FFA626D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8" name="Box">
                <a:extLst>
                  <a:ext uri="{FF2B5EF4-FFF2-40B4-BE49-F238E27FC236}">
                    <a16:creationId xmlns:a16="http://schemas.microsoft.com/office/drawing/2014/main" id="{AE65884B-135A-4D9F-99B6-93E93BC56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T2">
                <a:extLst>
                  <a:ext uri="{FF2B5EF4-FFF2-40B4-BE49-F238E27FC236}">
                    <a16:creationId xmlns:a16="http://schemas.microsoft.com/office/drawing/2014/main" id="{52F816C4-3EF6-45EA-BD81-AE7BCC993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T1">
                <a:extLst>
                  <a:ext uri="{FF2B5EF4-FFF2-40B4-BE49-F238E27FC236}">
                    <a16:creationId xmlns:a16="http://schemas.microsoft.com/office/drawing/2014/main" id="{E9832162-BAFA-4D45-BC83-046AED735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V">
                <a:extLst>
                  <a:ext uri="{FF2B5EF4-FFF2-40B4-BE49-F238E27FC236}">
                    <a16:creationId xmlns:a16="http://schemas.microsoft.com/office/drawing/2014/main" id="{7C9CE488-2603-41F7-B8E4-40E3DAE30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_VTT_logo_102019_07_blue_on_white" hidden="1">
              <a:extLst>
                <a:ext uri="{FF2B5EF4-FFF2-40B4-BE49-F238E27FC236}">
                  <a16:creationId xmlns:a16="http://schemas.microsoft.com/office/drawing/2014/main" id="{61D2E007-3ECF-44DD-974E-FA20895A2B3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4" name="Box">
                <a:extLst>
                  <a:ext uri="{FF2B5EF4-FFF2-40B4-BE49-F238E27FC236}">
                    <a16:creationId xmlns:a16="http://schemas.microsoft.com/office/drawing/2014/main" id="{636E86CD-F33F-4D87-9777-7422E14FC4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T2">
                <a:extLst>
                  <a:ext uri="{FF2B5EF4-FFF2-40B4-BE49-F238E27FC236}">
                    <a16:creationId xmlns:a16="http://schemas.microsoft.com/office/drawing/2014/main" id="{A18EBE30-9BE8-4279-B65D-FC41D3122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T1">
                <a:extLst>
                  <a:ext uri="{FF2B5EF4-FFF2-40B4-BE49-F238E27FC236}">
                    <a16:creationId xmlns:a16="http://schemas.microsoft.com/office/drawing/2014/main" id="{E1CD1D17-1C11-47B0-BE9F-DA932BE39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V">
                <a:extLst>
                  <a:ext uri="{FF2B5EF4-FFF2-40B4-BE49-F238E27FC236}">
                    <a16:creationId xmlns:a16="http://schemas.microsoft.com/office/drawing/2014/main" id="{DD8BE6FA-4FE5-49CA-85DD-2B5168D0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_VTT_logo_102019_08_black_on_white" hidden="1">
              <a:extLst>
                <a:ext uri="{FF2B5EF4-FFF2-40B4-BE49-F238E27FC236}">
                  <a16:creationId xmlns:a16="http://schemas.microsoft.com/office/drawing/2014/main" id="{26D6B085-3229-40BD-9DCF-DA3DF1503D1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0" name="Box">
                <a:extLst>
                  <a:ext uri="{FF2B5EF4-FFF2-40B4-BE49-F238E27FC236}">
                    <a16:creationId xmlns:a16="http://schemas.microsoft.com/office/drawing/2014/main" id="{675FAD42-5184-482E-9335-456AEA67F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T2">
                <a:extLst>
                  <a:ext uri="{FF2B5EF4-FFF2-40B4-BE49-F238E27FC236}">
                    <a16:creationId xmlns:a16="http://schemas.microsoft.com/office/drawing/2014/main" id="{A3E16945-E603-4A7C-91FD-86CC22751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T1">
                <a:extLst>
                  <a:ext uri="{FF2B5EF4-FFF2-40B4-BE49-F238E27FC236}">
                    <a16:creationId xmlns:a16="http://schemas.microsoft.com/office/drawing/2014/main" id="{454A94AA-964C-4F59-A26F-67DFDB83E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V">
                <a:extLst>
                  <a:ext uri="{FF2B5EF4-FFF2-40B4-BE49-F238E27FC236}">
                    <a16:creationId xmlns:a16="http://schemas.microsoft.com/office/drawing/2014/main" id="{054710AB-8642-4CFE-ABAF-57D35CC21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_VTT_logo_102019_09_orange_on_white" hidden="1">
              <a:extLst>
                <a:ext uri="{FF2B5EF4-FFF2-40B4-BE49-F238E27FC236}">
                  <a16:creationId xmlns:a16="http://schemas.microsoft.com/office/drawing/2014/main" id="{1BF79268-3243-4866-806D-6DD75716890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6" name="Box">
                <a:extLst>
                  <a:ext uri="{FF2B5EF4-FFF2-40B4-BE49-F238E27FC236}">
                    <a16:creationId xmlns:a16="http://schemas.microsoft.com/office/drawing/2014/main" id="{D7E3A7C8-A27F-495F-8448-FB07DB8F7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T2">
                <a:extLst>
                  <a:ext uri="{FF2B5EF4-FFF2-40B4-BE49-F238E27FC236}">
                    <a16:creationId xmlns:a16="http://schemas.microsoft.com/office/drawing/2014/main" id="{26085335-A298-4AF8-961A-70AFEFCD4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T1">
                <a:extLst>
                  <a:ext uri="{FF2B5EF4-FFF2-40B4-BE49-F238E27FC236}">
                    <a16:creationId xmlns:a16="http://schemas.microsoft.com/office/drawing/2014/main" id="{CB02BD5F-2803-4C44-AF48-342472FC0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V">
                <a:extLst>
                  <a:ext uri="{FF2B5EF4-FFF2-40B4-BE49-F238E27FC236}">
                    <a16:creationId xmlns:a16="http://schemas.microsoft.com/office/drawing/2014/main" id="{5C7FCEF8-1D1A-499B-BE37-AFFA9486A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565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EF21-595D-4ECC-88D4-6FFAB8C77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E395C0-122B-47E5-A543-F9D8AE74D89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8" y="1573200"/>
            <a:ext cx="3993540" cy="3034800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BE0249AC-96DC-45E1-A88D-448C2748CDD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87625" y="1600200"/>
            <a:ext cx="2880000" cy="3005296"/>
          </a:xfrm>
        </p:spPr>
        <p:txBody>
          <a:bodyPr anchor="ctr" anchorCtr="1"/>
          <a:lstStyle>
            <a:lvl1pPr marL="9755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GB" noProof="0" dirty="0"/>
              <a:t>Click to add an image</a:t>
            </a:r>
          </a:p>
        </p:txBody>
      </p:sp>
      <p:grpSp>
        <p:nvGrpSpPr>
          <p:cNvPr id="9" name="VTT_LogoStack_v3_16092019 pienempi koko">
            <a:extLst>
              <a:ext uri="{FF2B5EF4-FFF2-40B4-BE49-F238E27FC236}">
                <a16:creationId xmlns:a16="http://schemas.microsoft.com/office/drawing/2014/main" id="{86E927E5-69DD-4101-A9E3-F3A659D88831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10" name="_VTT_logo_102019_01_white_on_orange">
              <a:extLst>
                <a:ext uri="{FF2B5EF4-FFF2-40B4-BE49-F238E27FC236}">
                  <a16:creationId xmlns:a16="http://schemas.microsoft.com/office/drawing/2014/main" id="{998280CD-ECD3-4D21-B727-ECED13CEA9E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1" name="Box">
                <a:extLst>
                  <a:ext uri="{FF2B5EF4-FFF2-40B4-BE49-F238E27FC236}">
                    <a16:creationId xmlns:a16="http://schemas.microsoft.com/office/drawing/2014/main" id="{DB695573-D1FB-4F3B-B8F1-25D867174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2">
                <a:extLst>
                  <a:ext uri="{FF2B5EF4-FFF2-40B4-BE49-F238E27FC236}">
                    <a16:creationId xmlns:a16="http://schemas.microsoft.com/office/drawing/2014/main" id="{3E02FFAA-A15D-481A-8368-632581CAE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T1">
                <a:extLst>
                  <a:ext uri="{FF2B5EF4-FFF2-40B4-BE49-F238E27FC236}">
                    <a16:creationId xmlns:a16="http://schemas.microsoft.com/office/drawing/2014/main" id="{EBB62CB6-E5A6-467F-AD0E-FBAC8D182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4" name="V">
                <a:extLst>
                  <a:ext uri="{FF2B5EF4-FFF2-40B4-BE49-F238E27FC236}">
                    <a16:creationId xmlns:a16="http://schemas.microsoft.com/office/drawing/2014/main" id="{2BAA3102-EE6E-4173-8210-A4FBA76E5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_VTT_logo_102019_02_white_on_black" hidden="1">
              <a:extLst>
                <a:ext uri="{FF2B5EF4-FFF2-40B4-BE49-F238E27FC236}">
                  <a16:creationId xmlns:a16="http://schemas.microsoft.com/office/drawing/2014/main" id="{CF436831-A3E9-4962-AE01-7EABF3D7339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7" name="Box">
                <a:extLst>
                  <a:ext uri="{FF2B5EF4-FFF2-40B4-BE49-F238E27FC236}">
                    <a16:creationId xmlns:a16="http://schemas.microsoft.com/office/drawing/2014/main" id="{2F8822C7-2C48-492D-8803-EBCF2E3A8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T2">
                <a:extLst>
                  <a:ext uri="{FF2B5EF4-FFF2-40B4-BE49-F238E27FC236}">
                    <a16:creationId xmlns:a16="http://schemas.microsoft.com/office/drawing/2014/main" id="{4165E7D3-A536-4716-B752-5049BF0FF1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T1">
                <a:extLst>
                  <a:ext uri="{FF2B5EF4-FFF2-40B4-BE49-F238E27FC236}">
                    <a16:creationId xmlns:a16="http://schemas.microsoft.com/office/drawing/2014/main" id="{E1BFD471-7568-4AE1-A6ED-7602EB913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V">
                <a:extLst>
                  <a:ext uri="{FF2B5EF4-FFF2-40B4-BE49-F238E27FC236}">
                    <a16:creationId xmlns:a16="http://schemas.microsoft.com/office/drawing/2014/main" id="{5424C838-52EE-43CE-9A62-1E58F0F6D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_VTT_logo_102019_03_white_on_blue" hidden="1">
              <a:extLst>
                <a:ext uri="{FF2B5EF4-FFF2-40B4-BE49-F238E27FC236}">
                  <a16:creationId xmlns:a16="http://schemas.microsoft.com/office/drawing/2014/main" id="{6B42652A-1E29-4274-A19D-BC8FBDB271A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3" name="Box">
                <a:extLst>
                  <a:ext uri="{FF2B5EF4-FFF2-40B4-BE49-F238E27FC236}">
                    <a16:creationId xmlns:a16="http://schemas.microsoft.com/office/drawing/2014/main" id="{F4463668-F53E-41BB-ACED-59C523DF9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2">
                <a:extLst>
                  <a:ext uri="{FF2B5EF4-FFF2-40B4-BE49-F238E27FC236}">
                    <a16:creationId xmlns:a16="http://schemas.microsoft.com/office/drawing/2014/main" id="{B53310FD-604B-415E-BD35-8A5DA1FE6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T1">
                <a:extLst>
                  <a:ext uri="{FF2B5EF4-FFF2-40B4-BE49-F238E27FC236}">
                    <a16:creationId xmlns:a16="http://schemas.microsoft.com/office/drawing/2014/main" id="{FC6919FB-6E3C-4D35-B814-605B3E896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V">
                <a:extLst>
                  <a:ext uri="{FF2B5EF4-FFF2-40B4-BE49-F238E27FC236}">
                    <a16:creationId xmlns:a16="http://schemas.microsoft.com/office/drawing/2014/main" id="{57131FEC-E430-4ACD-9D73-4725902BE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_VTT_logo_102019_04_white_on_dark_grey" hidden="1">
              <a:extLst>
                <a:ext uri="{FF2B5EF4-FFF2-40B4-BE49-F238E27FC236}">
                  <a16:creationId xmlns:a16="http://schemas.microsoft.com/office/drawing/2014/main" id="{7AC224E0-D9BA-415A-8614-F3E0AA2F834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9" name="Box">
                <a:extLst>
                  <a:ext uri="{FF2B5EF4-FFF2-40B4-BE49-F238E27FC236}">
                    <a16:creationId xmlns:a16="http://schemas.microsoft.com/office/drawing/2014/main" id="{41FD799A-7924-4FCC-B1F3-21AF1B64B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T2">
                <a:extLst>
                  <a:ext uri="{FF2B5EF4-FFF2-40B4-BE49-F238E27FC236}">
                    <a16:creationId xmlns:a16="http://schemas.microsoft.com/office/drawing/2014/main" id="{27A268D5-51C6-46E9-A8C5-53B978D47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T1">
                <a:extLst>
                  <a:ext uri="{FF2B5EF4-FFF2-40B4-BE49-F238E27FC236}">
                    <a16:creationId xmlns:a16="http://schemas.microsoft.com/office/drawing/2014/main" id="{41699994-1E87-4A84-AA84-CA16EA853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V">
                <a:extLst>
                  <a:ext uri="{FF2B5EF4-FFF2-40B4-BE49-F238E27FC236}">
                    <a16:creationId xmlns:a16="http://schemas.microsoft.com/office/drawing/2014/main" id="{918630D9-6691-40B8-8A3C-174B28066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_VTT_logo_102019_05_dark_grey_on_white" hidden="1">
              <a:extLst>
                <a:ext uri="{FF2B5EF4-FFF2-40B4-BE49-F238E27FC236}">
                  <a16:creationId xmlns:a16="http://schemas.microsoft.com/office/drawing/2014/main" id="{ECCF6372-4C63-4E24-8D30-127FD269506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5" name="Box">
                <a:extLst>
                  <a:ext uri="{FF2B5EF4-FFF2-40B4-BE49-F238E27FC236}">
                    <a16:creationId xmlns:a16="http://schemas.microsoft.com/office/drawing/2014/main" id="{671AE097-3C03-497D-919F-46938BB2EC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T2">
                <a:extLst>
                  <a:ext uri="{FF2B5EF4-FFF2-40B4-BE49-F238E27FC236}">
                    <a16:creationId xmlns:a16="http://schemas.microsoft.com/office/drawing/2014/main" id="{55792ADE-AFB7-431A-AEBE-F24F76236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T1">
                <a:extLst>
                  <a:ext uri="{FF2B5EF4-FFF2-40B4-BE49-F238E27FC236}">
                    <a16:creationId xmlns:a16="http://schemas.microsoft.com/office/drawing/2014/main" id="{F29DB8EE-EB8C-4C4B-906B-217EEB38A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V">
                <a:extLst>
                  <a:ext uri="{FF2B5EF4-FFF2-40B4-BE49-F238E27FC236}">
                    <a16:creationId xmlns:a16="http://schemas.microsoft.com/office/drawing/2014/main" id="{B83F592B-020D-4D27-B8EB-F2F9217BE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_VTT_logo_102019_06_orange_blue_on_white" hidden="1">
              <a:extLst>
                <a:ext uri="{FF2B5EF4-FFF2-40B4-BE49-F238E27FC236}">
                  <a16:creationId xmlns:a16="http://schemas.microsoft.com/office/drawing/2014/main" id="{FEFA7B6F-296F-4337-A652-0C863C95D8D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1" name="Box">
                <a:extLst>
                  <a:ext uri="{FF2B5EF4-FFF2-40B4-BE49-F238E27FC236}">
                    <a16:creationId xmlns:a16="http://schemas.microsoft.com/office/drawing/2014/main" id="{DDF770DD-B3C7-42BD-8FEA-7D96767711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T2">
                <a:extLst>
                  <a:ext uri="{FF2B5EF4-FFF2-40B4-BE49-F238E27FC236}">
                    <a16:creationId xmlns:a16="http://schemas.microsoft.com/office/drawing/2014/main" id="{3A019834-8A9F-49D7-9DD6-6529F66A8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T1">
                <a:extLst>
                  <a:ext uri="{FF2B5EF4-FFF2-40B4-BE49-F238E27FC236}">
                    <a16:creationId xmlns:a16="http://schemas.microsoft.com/office/drawing/2014/main" id="{D56E5F57-039A-427D-A6A9-18B965E97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V">
                <a:extLst>
                  <a:ext uri="{FF2B5EF4-FFF2-40B4-BE49-F238E27FC236}">
                    <a16:creationId xmlns:a16="http://schemas.microsoft.com/office/drawing/2014/main" id="{CF7B4481-E1B7-4BF0-B9E6-96FD145D9F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_VTT_logo_102019_07_blue_on_white" hidden="1">
              <a:extLst>
                <a:ext uri="{FF2B5EF4-FFF2-40B4-BE49-F238E27FC236}">
                  <a16:creationId xmlns:a16="http://schemas.microsoft.com/office/drawing/2014/main" id="{3C66C7AC-C86D-443D-A289-A95EE097E18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7" name="Box">
                <a:extLst>
                  <a:ext uri="{FF2B5EF4-FFF2-40B4-BE49-F238E27FC236}">
                    <a16:creationId xmlns:a16="http://schemas.microsoft.com/office/drawing/2014/main" id="{F3B238AB-DA6D-4541-8832-F8F2725F7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T2">
                <a:extLst>
                  <a:ext uri="{FF2B5EF4-FFF2-40B4-BE49-F238E27FC236}">
                    <a16:creationId xmlns:a16="http://schemas.microsoft.com/office/drawing/2014/main" id="{E9E2194A-4892-472B-B644-12D1FB8D2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T1">
                <a:extLst>
                  <a:ext uri="{FF2B5EF4-FFF2-40B4-BE49-F238E27FC236}">
                    <a16:creationId xmlns:a16="http://schemas.microsoft.com/office/drawing/2014/main" id="{362E2BB8-A82A-4D1A-9A86-261A41A7D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V">
                <a:extLst>
                  <a:ext uri="{FF2B5EF4-FFF2-40B4-BE49-F238E27FC236}">
                    <a16:creationId xmlns:a16="http://schemas.microsoft.com/office/drawing/2014/main" id="{4FD40CE6-967D-4290-AA26-614BA5E84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_VTT_logo_102019_08_black_on_white" hidden="1">
              <a:extLst>
                <a:ext uri="{FF2B5EF4-FFF2-40B4-BE49-F238E27FC236}">
                  <a16:creationId xmlns:a16="http://schemas.microsoft.com/office/drawing/2014/main" id="{DB05D982-F610-4242-9A66-AA1C1FD5DE8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3" name="Box">
                <a:extLst>
                  <a:ext uri="{FF2B5EF4-FFF2-40B4-BE49-F238E27FC236}">
                    <a16:creationId xmlns:a16="http://schemas.microsoft.com/office/drawing/2014/main" id="{990F55AA-742B-4C42-A6B6-8EA38ED6F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T2">
                <a:extLst>
                  <a:ext uri="{FF2B5EF4-FFF2-40B4-BE49-F238E27FC236}">
                    <a16:creationId xmlns:a16="http://schemas.microsoft.com/office/drawing/2014/main" id="{D52171B4-37C8-4A28-ACA2-A798B3F22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T1">
                <a:extLst>
                  <a:ext uri="{FF2B5EF4-FFF2-40B4-BE49-F238E27FC236}">
                    <a16:creationId xmlns:a16="http://schemas.microsoft.com/office/drawing/2014/main" id="{5EB7BA35-2D0C-415C-A716-E894F73D4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V">
                <a:extLst>
                  <a:ext uri="{FF2B5EF4-FFF2-40B4-BE49-F238E27FC236}">
                    <a16:creationId xmlns:a16="http://schemas.microsoft.com/office/drawing/2014/main" id="{1AA4CDBD-6488-441A-90DB-9BD353307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9_orange_on_white" hidden="1">
              <a:extLst>
                <a:ext uri="{FF2B5EF4-FFF2-40B4-BE49-F238E27FC236}">
                  <a16:creationId xmlns:a16="http://schemas.microsoft.com/office/drawing/2014/main" id="{9084351B-1A5E-4A0A-9F54-F32BDC72BA8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9" name="Box">
                <a:extLst>
                  <a:ext uri="{FF2B5EF4-FFF2-40B4-BE49-F238E27FC236}">
                    <a16:creationId xmlns:a16="http://schemas.microsoft.com/office/drawing/2014/main" id="{FE3E655C-C8E3-42E5-854F-1DD387345B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T2">
                <a:extLst>
                  <a:ext uri="{FF2B5EF4-FFF2-40B4-BE49-F238E27FC236}">
                    <a16:creationId xmlns:a16="http://schemas.microsoft.com/office/drawing/2014/main" id="{CF46BDF1-93D8-4AEB-B047-E2636A008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T1">
                <a:extLst>
                  <a:ext uri="{FF2B5EF4-FFF2-40B4-BE49-F238E27FC236}">
                    <a16:creationId xmlns:a16="http://schemas.microsoft.com/office/drawing/2014/main" id="{9C70C2EA-F8CF-435E-B079-88C8DF8A5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V">
                <a:extLst>
                  <a:ext uri="{FF2B5EF4-FFF2-40B4-BE49-F238E27FC236}">
                    <a16:creationId xmlns:a16="http://schemas.microsoft.com/office/drawing/2014/main" id="{E3BE8980-6ED2-4981-B35B-7AD6028A0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34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3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EF21-595D-4ECC-88D4-6FFAB8C77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E395C0-122B-47E5-A543-F9D8AE74D89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7" y="1573200"/>
            <a:ext cx="6947999" cy="3049200"/>
          </a:xfrm>
        </p:spPr>
        <p:txBody>
          <a:bodyPr numCol="2" spcCol="360000"/>
          <a:lstStyle>
            <a:lvl5pPr>
              <a:defRPr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grpSp>
        <p:nvGrpSpPr>
          <p:cNvPr id="7" name="VTT_LogoStack_v3_16092019 pienempi koko">
            <a:extLst>
              <a:ext uri="{FF2B5EF4-FFF2-40B4-BE49-F238E27FC236}">
                <a16:creationId xmlns:a16="http://schemas.microsoft.com/office/drawing/2014/main" id="{F45C0D1D-E846-49B0-ACCA-72503D23F4B4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9" name="_VTT_logo_102019_01_white_on_orange">
              <a:extLst>
                <a:ext uri="{FF2B5EF4-FFF2-40B4-BE49-F238E27FC236}">
                  <a16:creationId xmlns:a16="http://schemas.microsoft.com/office/drawing/2014/main" id="{29AE113B-3E09-4CAE-9E29-05307B5A4CF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0" name="Box">
                <a:extLst>
                  <a:ext uri="{FF2B5EF4-FFF2-40B4-BE49-F238E27FC236}">
                    <a16:creationId xmlns:a16="http://schemas.microsoft.com/office/drawing/2014/main" id="{CE13433C-2D0F-4FF2-9301-FFB301370F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T2">
                <a:extLst>
                  <a:ext uri="{FF2B5EF4-FFF2-40B4-BE49-F238E27FC236}">
                    <a16:creationId xmlns:a16="http://schemas.microsoft.com/office/drawing/2014/main" id="{A512D8F0-6659-416F-A485-A794AC6B1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1">
                <a:extLst>
                  <a:ext uri="{FF2B5EF4-FFF2-40B4-BE49-F238E27FC236}">
                    <a16:creationId xmlns:a16="http://schemas.microsoft.com/office/drawing/2014/main" id="{C43F1BD4-611C-4E4B-A056-A05E34D10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V">
                <a:extLst>
                  <a:ext uri="{FF2B5EF4-FFF2-40B4-BE49-F238E27FC236}">
                    <a16:creationId xmlns:a16="http://schemas.microsoft.com/office/drawing/2014/main" id="{5C058237-9AA6-427B-ABB6-A47A29BAB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_VTT_logo_102019_02_white_on_black" hidden="1">
              <a:extLst>
                <a:ext uri="{FF2B5EF4-FFF2-40B4-BE49-F238E27FC236}">
                  <a16:creationId xmlns:a16="http://schemas.microsoft.com/office/drawing/2014/main" id="{651763B5-658F-4A56-B607-A57E4A28319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6" name="Box">
                <a:extLst>
                  <a:ext uri="{FF2B5EF4-FFF2-40B4-BE49-F238E27FC236}">
                    <a16:creationId xmlns:a16="http://schemas.microsoft.com/office/drawing/2014/main" id="{91676D67-C6D8-47CD-B469-5E2EF326F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T2">
                <a:extLst>
                  <a:ext uri="{FF2B5EF4-FFF2-40B4-BE49-F238E27FC236}">
                    <a16:creationId xmlns:a16="http://schemas.microsoft.com/office/drawing/2014/main" id="{3927E4FD-6FE9-40EF-9ED4-1C93D9B28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T1">
                <a:extLst>
                  <a:ext uri="{FF2B5EF4-FFF2-40B4-BE49-F238E27FC236}">
                    <a16:creationId xmlns:a16="http://schemas.microsoft.com/office/drawing/2014/main" id="{0F266FD7-8A2E-4C18-BFB4-28792E472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V">
                <a:extLst>
                  <a:ext uri="{FF2B5EF4-FFF2-40B4-BE49-F238E27FC236}">
                    <a16:creationId xmlns:a16="http://schemas.microsoft.com/office/drawing/2014/main" id="{0ABB9D07-0536-4DA8-95B0-B6F146FC5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_VTT_logo_102019_03_white_on_blue" hidden="1">
              <a:extLst>
                <a:ext uri="{FF2B5EF4-FFF2-40B4-BE49-F238E27FC236}">
                  <a16:creationId xmlns:a16="http://schemas.microsoft.com/office/drawing/2014/main" id="{C0EC5EF1-9AE7-46C2-8D59-55F3D8944DD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2" name="Box">
                <a:extLst>
                  <a:ext uri="{FF2B5EF4-FFF2-40B4-BE49-F238E27FC236}">
                    <a16:creationId xmlns:a16="http://schemas.microsoft.com/office/drawing/2014/main" id="{B0FD2DEC-FF95-49B5-B060-34EA98F1C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T2">
                <a:extLst>
                  <a:ext uri="{FF2B5EF4-FFF2-40B4-BE49-F238E27FC236}">
                    <a16:creationId xmlns:a16="http://schemas.microsoft.com/office/drawing/2014/main" id="{70B2F3B9-478A-4C49-BD34-83D511A4A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1">
                <a:extLst>
                  <a:ext uri="{FF2B5EF4-FFF2-40B4-BE49-F238E27FC236}">
                    <a16:creationId xmlns:a16="http://schemas.microsoft.com/office/drawing/2014/main" id="{66BA036E-AF9C-4493-9EA5-B940EED11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V">
                <a:extLst>
                  <a:ext uri="{FF2B5EF4-FFF2-40B4-BE49-F238E27FC236}">
                    <a16:creationId xmlns:a16="http://schemas.microsoft.com/office/drawing/2014/main" id="{0CAF80DB-E3CD-48FA-BCE8-301150A7A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_VTT_logo_102019_04_white_on_dark_grey" hidden="1">
              <a:extLst>
                <a:ext uri="{FF2B5EF4-FFF2-40B4-BE49-F238E27FC236}">
                  <a16:creationId xmlns:a16="http://schemas.microsoft.com/office/drawing/2014/main" id="{36A0362B-65ED-42FF-8A5B-E375F3BC8BB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8" name="Box">
                <a:extLst>
                  <a:ext uri="{FF2B5EF4-FFF2-40B4-BE49-F238E27FC236}">
                    <a16:creationId xmlns:a16="http://schemas.microsoft.com/office/drawing/2014/main" id="{6DAA34BE-86B5-43A0-9360-EDFD408DC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T2">
                <a:extLst>
                  <a:ext uri="{FF2B5EF4-FFF2-40B4-BE49-F238E27FC236}">
                    <a16:creationId xmlns:a16="http://schemas.microsoft.com/office/drawing/2014/main" id="{541E7C23-5FB8-446F-B742-0AB9E97F6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T1">
                <a:extLst>
                  <a:ext uri="{FF2B5EF4-FFF2-40B4-BE49-F238E27FC236}">
                    <a16:creationId xmlns:a16="http://schemas.microsoft.com/office/drawing/2014/main" id="{618B43C5-48C4-479D-9A6A-000BA97ED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V">
                <a:extLst>
                  <a:ext uri="{FF2B5EF4-FFF2-40B4-BE49-F238E27FC236}">
                    <a16:creationId xmlns:a16="http://schemas.microsoft.com/office/drawing/2014/main" id="{E1FE19B5-AB53-468D-95BE-00AEAA367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_VTT_logo_102019_05_dark_grey_on_white" hidden="1">
              <a:extLst>
                <a:ext uri="{FF2B5EF4-FFF2-40B4-BE49-F238E27FC236}">
                  <a16:creationId xmlns:a16="http://schemas.microsoft.com/office/drawing/2014/main" id="{F0182757-71D1-4B0B-B000-DC0D1EC4937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4" name="Box">
                <a:extLst>
                  <a:ext uri="{FF2B5EF4-FFF2-40B4-BE49-F238E27FC236}">
                    <a16:creationId xmlns:a16="http://schemas.microsoft.com/office/drawing/2014/main" id="{89CFD845-8E13-4FDA-B68E-5C39BD63A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T2">
                <a:extLst>
                  <a:ext uri="{FF2B5EF4-FFF2-40B4-BE49-F238E27FC236}">
                    <a16:creationId xmlns:a16="http://schemas.microsoft.com/office/drawing/2014/main" id="{9DEC5B7C-2D1C-4A87-962D-8BF239CDA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T1">
                <a:extLst>
                  <a:ext uri="{FF2B5EF4-FFF2-40B4-BE49-F238E27FC236}">
                    <a16:creationId xmlns:a16="http://schemas.microsoft.com/office/drawing/2014/main" id="{284D7BDB-B4F8-48C4-9826-E7183C317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V">
                <a:extLst>
                  <a:ext uri="{FF2B5EF4-FFF2-40B4-BE49-F238E27FC236}">
                    <a16:creationId xmlns:a16="http://schemas.microsoft.com/office/drawing/2014/main" id="{26E849CD-6904-44CF-9673-9AD6FB365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_VTT_logo_102019_06_orange_blue_on_white" hidden="1">
              <a:extLst>
                <a:ext uri="{FF2B5EF4-FFF2-40B4-BE49-F238E27FC236}">
                  <a16:creationId xmlns:a16="http://schemas.microsoft.com/office/drawing/2014/main" id="{8EC3DA7C-E890-46F5-B99E-4AC2358F096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0" name="Box">
                <a:extLst>
                  <a:ext uri="{FF2B5EF4-FFF2-40B4-BE49-F238E27FC236}">
                    <a16:creationId xmlns:a16="http://schemas.microsoft.com/office/drawing/2014/main" id="{569C3447-5AF9-44FA-BCB3-D1DB24156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T2">
                <a:extLst>
                  <a:ext uri="{FF2B5EF4-FFF2-40B4-BE49-F238E27FC236}">
                    <a16:creationId xmlns:a16="http://schemas.microsoft.com/office/drawing/2014/main" id="{69F0044B-CCD2-4001-B7AB-2F40F4C3E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T1">
                <a:extLst>
                  <a:ext uri="{FF2B5EF4-FFF2-40B4-BE49-F238E27FC236}">
                    <a16:creationId xmlns:a16="http://schemas.microsoft.com/office/drawing/2014/main" id="{63099901-5F05-471A-8D39-9F4CE9AAD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V">
                <a:extLst>
                  <a:ext uri="{FF2B5EF4-FFF2-40B4-BE49-F238E27FC236}">
                    <a16:creationId xmlns:a16="http://schemas.microsoft.com/office/drawing/2014/main" id="{8B8A182D-4039-493B-AC22-E9FE2A9AE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_VTT_logo_102019_07_blue_on_white" hidden="1">
              <a:extLst>
                <a:ext uri="{FF2B5EF4-FFF2-40B4-BE49-F238E27FC236}">
                  <a16:creationId xmlns:a16="http://schemas.microsoft.com/office/drawing/2014/main" id="{755DCB8D-268B-45BB-907A-6DEC2832001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6" name="Box">
                <a:extLst>
                  <a:ext uri="{FF2B5EF4-FFF2-40B4-BE49-F238E27FC236}">
                    <a16:creationId xmlns:a16="http://schemas.microsoft.com/office/drawing/2014/main" id="{136E547E-2CB8-49A3-94FC-F36B4A07F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T2">
                <a:extLst>
                  <a:ext uri="{FF2B5EF4-FFF2-40B4-BE49-F238E27FC236}">
                    <a16:creationId xmlns:a16="http://schemas.microsoft.com/office/drawing/2014/main" id="{DC9C87F4-E736-4758-A3E4-43923C6F1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T1">
                <a:extLst>
                  <a:ext uri="{FF2B5EF4-FFF2-40B4-BE49-F238E27FC236}">
                    <a16:creationId xmlns:a16="http://schemas.microsoft.com/office/drawing/2014/main" id="{A2FA1780-57CC-48C2-AE2F-284EE5E904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V">
                <a:extLst>
                  <a:ext uri="{FF2B5EF4-FFF2-40B4-BE49-F238E27FC236}">
                    <a16:creationId xmlns:a16="http://schemas.microsoft.com/office/drawing/2014/main" id="{C0F905E5-B165-4917-83DC-45D45E995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_VTT_logo_102019_08_black_on_white" hidden="1">
              <a:extLst>
                <a:ext uri="{FF2B5EF4-FFF2-40B4-BE49-F238E27FC236}">
                  <a16:creationId xmlns:a16="http://schemas.microsoft.com/office/drawing/2014/main" id="{5D514D0E-C5C5-4E54-B8B1-9D6D75CC475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2" name="Box">
                <a:extLst>
                  <a:ext uri="{FF2B5EF4-FFF2-40B4-BE49-F238E27FC236}">
                    <a16:creationId xmlns:a16="http://schemas.microsoft.com/office/drawing/2014/main" id="{A8D29F84-E971-460A-8A4F-5C7BE3C95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T2">
                <a:extLst>
                  <a:ext uri="{FF2B5EF4-FFF2-40B4-BE49-F238E27FC236}">
                    <a16:creationId xmlns:a16="http://schemas.microsoft.com/office/drawing/2014/main" id="{394FEA25-0B07-4B45-A7BE-8EF78491A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T1">
                <a:extLst>
                  <a:ext uri="{FF2B5EF4-FFF2-40B4-BE49-F238E27FC236}">
                    <a16:creationId xmlns:a16="http://schemas.microsoft.com/office/drawing/2014/main" id="{FE34AB50-E64F-49FC-9A21-7289C33B7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V">
                <a:extLst>
                  <a:ext uri="{FF2B5EF4-FFF2-40B4-BE49-F238E27FC236}">
                    <a16:creationId xmlns:a16="http://schemas.microsoft.com/office/drawing/2014/main" id="{5A914ED7-4980-4234-877B-0C9DA64D1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_VTT_logo_102019_09_orange_on_white" hidden="1">
              <a:extLst>
                <a:ext uri="{FF2B5EF4-FFF2-40B4-BE49-F238E27FC236}">
                  <a16:creationId xmlns:a16="http://schemas.microsoft.com/office/drawing/2014/main" id="{DA33731D-D72A-4A00-ABD2-7B63E8D95BD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8" name="Box">
                <a:extLst>
                  <a:ext uri="{FF2B5EF4-FFF2-40B4-BE49-F238E27FC236}">
                    <a16:creationId xmlns:a16="http://schemas.microsoft.com/office/drawing/2014/main" id="{216C8144-34A0-4D74-8E06-C21DD5065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" name="T2">
                <a:extLst>
                  <a:ext uri="{FF2B5EF4-FFF2-40B4-BE49-F238E27FC236}">
                    <a16:creationId xmlns:a16="http://schemas.microsoft.com/office/drawing/2014/main" id="{7222BE02-D84A-4E1A-AF3F-6D8858772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T1">
                <a:extLst>
                  <a:ext uri="{FF2B5EF4-FFF2-40B4-BE49-F238E27FC236}">
                    <a16:creationId xmlns:a16="http://schemas.microsoft.com/office/drawing/2014/main" id="{E95EA342-70DD-4238-BC9C-CF5FCF085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V">
                <a:extLst>
                  <a:ext uri="{FF2B5EF4-FFF2-40B4-BE49-F238E27FC236}">
                    <a16:creationId xmlns:a16="http://schemas.microsoft.com/office/drawing/2014/main" id="{8FB5090D-3413-4182-938C-58AB9B113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099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EF21-595D-4ECC-88D4-6FFAB8C77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586800"/>
            <a:ext cx="6948000" cy="745200"/>
          </a:xfrm>
        </p:spPr>
        <p:txBody>
          <a:bodyPr anchor="t" anchorCtr="0"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D522F-9A95-4C09-947F-9389828E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BCA9D-2905-4200-875A-D971396E4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DE462-89B5-4754-BE57-386BC9DB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E395C0-122B-47E5-A543-F9D8AE74D89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9137" y="1573200"/>
            <a:ext cx="2268000" cy="3042301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544F7FC-D6AC-436A-9BE3-21F5C06A5A7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059381" y="1573200"/>
            <a:ext cx="2268000" cy="3042301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F922AF3-350D-457C-8C8D-CED8C5DBBF3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99625" y="1573200"/>
            <a:ext cx="2268000" cy="3042302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grpSp>
        <p:nvGrpSpPr>
          <p:cNvPr id="10" name="VTT_LogoStack_v3_16092019 pienempi koko">
            <a:extLst>
              <a:ext uri="{FF2B5EF4-FFF2-40B4-BE49-F238E27FC236}">
                <a16:creationId xmlns:a16="http://schemas.microsoft.com/office/drawing/2014/main" id="{A37F58D4-22A2-4499-932E-FB15EFA6C5A2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11" name="_VTT_logo_102019_01_white_on_orange">
              <a:extLst>
                <a:ext uri="{FF2B5EF4-FFF2-40B4-BE49-F238E27FC236}">
                  <a16:creationId xmlns:a16="http://schemas.microsoft.com/office/drawing/2014/main" id="{C89EE78B-249B-4D44-92A5-5AD10C5DC0B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2" name="Box">
                <a:extLst>
                  <a:ext uri="{FF2B5EF4-FFF2-40B4-BE49-F238E27FC236}">
                    <a16:creationId xmlns:a16="http://schemas.microsoft.com/office/drawing/2014/main" id="{47D85D1C-6CEE-4654-8741-B24ED0B3F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T2">
                <a:extLst>
                  <a:ext uri="{FF2B5EF4-FFF2-40B4-BE49-F238E27FC236}">
                    <a16:creationId xmlns:a16="http://schemas.microsoft.com/office/drawing/2014/main" id="{C1228D1B-4379-4B8C-9618-C897825B3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4" name="T1">
                <a:extLst>
                  <a:ext uri="{FF2B5EF4-FFF2-40B4-BE49-F238E27FC236}">
                    <a16:creationId xmlns:a16="http://schemas.microsoft.com/office/drawing/2014/main" id="{46829BA7-67A1-44AE-B2A3-A52EAC191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V">
                <a:extLst>
                  <a:ext uri="{FF2B5EF4-FFF2-40B4-BE49-F238E27FC236}">
                    <a16:creationId xmlns:a16="http://schemas.microsoft.com/office/drawing/2014/main" id="{F4B356A7-C231-47BF-9DF9-CA22E4CC6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_VTT_logo_102019_02_white_on_black" hidden="1">
              <a:extLst>
                <a:ext uri="{FF2B5EF4-FFF2-40B4-BE49-F238E27FC236}">
                  <a16:creationId xmlns:a16="http://schemas.microsoft.com/office/drawing/2014/main" id="{7F83D02F-CED4-4446-894B-666F1AD0A70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8" name="Box">
                <a:extLst>
                  <a:ext uri="{FF2B5EF4-FFF2-40B4-BE49-F238E27FC236}">
                    <a16:creationId xmlns:a16="http://schemas.microsoft.com/office/drawing/2014/main" id="{CF155BC2-AA14-4F3B-9A03-9A1DDD179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T2">
                <a:extLst>
                  <a:ext uri="{FF2B5EF4-FFF2-40B4-BE49-F238E27FC236}">
                    <a16:creationId xmlns:a16="http://schemas.microsoft.com/office/drawing/2014/main" id="{45423190-72EF-4029-8666-ED436CE1F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T1">
                <a:extLst>
                  <a:ext uri="{FF2B5EF4-FFF2-40B4-BE49-F238E27FC236}">
                    <a16:creationId xmlns:a16="http://schemas.microsoft.com/office/drawing/2014/main" id="{3388C877-7254-4820-870A-69ECADAC3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V">
                <a:extLst>
                  <a:ext uri="{FF2B5EF4-FFF2-40B4-BE49-F238E27FC236}">
                    <a16:creationId xmlns:a16="http://schemas.microsoft.com/office/drawing/2014/main" id="{D8C416E0-7380-4ABD-89B3-4001488C9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_VTT_logo_102019_03_white_on_blue" hidden="1">
              <a:extLst>
                <a:ext uri="{FF2B5EF4-FFF2-40B4-BE49-F238E27FC236}">
                  <a16:creationId xmlns:a16="http://schemas.microsoft.com/office/drawing/2014/main" id="{550A0593-589D-487E-87FE-65201453DB5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4" name="Box">
                <a:extLst>
                  <a:ext uri="{FF2B5EF4-FFF2-40B4-BE49-F238E27FC236}">
                    <a16:creationId xmlns:a16="http://schemas.microsoft.com/office/drawing/2014/main" id="{88E0A980-2E02-4316-B632-24A6922976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T2">
                <a:extLst>
                  <a:ext uri="{FF2B5EF4-FFF2-40B4-BE49-F238E27FC236}">
                    <a16:creationId xmlns:a16="http://schemas.microsoft.com/office/drawing/2014/main" id="{045E1BC9-78B6-4FD1-9A01-4D94A2273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T1">
                <a:extLst>
                  <a:ext uri="{FF2B5EF4-FFF2-40B4-BE49-F238E27FC236}">
                    <a16:creationId xmlns:a16="http://schemas.microsoft.com/office/drawing/2014/main" id="{1BEBB62C-42F0-4F64-8E5D-48134F192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V">
                <a:extLst>
                  <a:ext uri="{FF2B5EF4-FFF2-40B4-BE49-F238E27FC236}">
                    <a16:creationId xmlns:a16="http://schemas.microsoft.com/office/drawing/2014/main" id="{49DCC809-7898-471B-A19E-BE2234722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_VTT_logo_102019_04_white_on_dark_grey" hidden="1">
              <a:extLst>
                <a:ext uri="{FF2B5EF4-FFF2-40B4-BE49-F238E27FC236}">
                  <a16:creationId xmlns:a16="http://schemas.microsoft.com/office/drawing/2014/main" id="{13452D21-CA40-4AAD-9EE7-620FB6A1F6D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0" name="Box">
                <a:extLst>
                  <a:ext uri="{FF2B5EF4-FFF2-40B4-BE49-F238E27FC236}">
                    <a16:creationId xmlns:a16="http://schemas.microsoft.com/office/drawing/2014/main" id="{A0E97A34-5D31-4C55-8BE3-90B2A6C43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T2">
                <a:extLst>
                  <a:ext uri="{FF2B5EF4-FFF2-40B4-BE49-F238E27FC236}">
                    <a16:creationId xmlns:a16="http://schemas.microsoft.com/office/drawing/2014/main" id="{BD8D42FD-6495-4C2D-8888-67D56ED4B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T1">
                <a:extLst>
                  <a:ext uri="{FF2B5EF4-FFF2-40B4-BE49-F238E27FC236}">
                    <a16:creationId xmlns:a16="http://schemas.microsoft.com/office/drawing/2014/main" id="{EB9AEB7D-EC6A-4055-92B7-61CF05AED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V">
                <a:extLst>
                  <a:ext uri="{FF2B5EF4-FFF2-40B4-BE49-F238E27FC236}">
                    <a16:creationId xmlns:a16="http://schemas.microsoft.com/office/drawing/2014/main" id="{828AFEE7-5E62-43D7-A074-98EA8C7F8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_VTT_logo_102019_05_dark_grey_on_white" hidden="1">
              <a:extLst>
                <a:ext uri="{FF2B5EF4-FFF2-40B4-BE49-F238E27FC236}">
                  <a16:creationId xmlns:a16="http://schemas.microsoft.com/office/drawing/2014/main" id="{5B493966-5F1B-46B6-B1FD-0BDB109DB37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6" name="Box">
                <a:extLst>
                  <a:ext uri="{FF2B5EF4-FFF2-40B4-BE49-F238E27FC236}">
                    <a16:creationId xmlns:a16="http://schemas.microsoft.com/office/drawing/2014/main" id="{620B63F7-19A9-408C-8FEF-0C4BD8591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T2">
                <a:extLst>
                  <a:ext uri="{FF2B5EF4-FFF2-40B4-BE49-F238E27FC236}">
                    <a16:creationId xmlns:a16="http://schemas.microsoft.com/office/drawing/2014/main" id="{3A756868-6202-4DB9-AD66-F7F5CBF6C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1">
                <a:extLst>
                  <a:ext uri="{FF2B5EF4-FFF2-40B4-BE49-F238E27FC236}">
                    <a16:creationId xmlns:a16="http://schemas.microsoft.com/office/drawing/2014/main" id="{93072697-C041-4D48-908E-AAF420BE5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V">
                <a:extLst>
                  <a:ext uri="{FF2B5EF4-FFF2-40B4-BE49-F238E27FC236}">
                    <a16:creationId xmlns:a16="http://schemas.microsoft.com/office/drawing/2014/main" id="{45A80B30-08A5-4CDD-B3F9-F760633CE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_VTT_logo_102019_06_orange_blue_on_white" hidden="1">
              <a:extLst>
                <a:ext uri="{FF2B5EF4-FFF2-40B4-BE49-F238E27FC236}">
                  <a16:creationId xmlns:a16="http://schemas.microsoft.com/office/drawing/2014/main" id="{8FF339DA-6D1E-4DFA-AFBB-6C8ADC05597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2" name="Box">
                <a:extLst>
                  <a:ext uri="{FF2B5EF4-FFF2-40B4-BE49-F238E27FC236}">
                    <a16:creationId xmlns:a16="http://schemas.microsoft.com/office/drawing/2014/main" id="{BA3ABA61-436D-404C-8F0D-330229829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T2">
                <a:extLst>
                  <a:ext uri="{FF2B5EF4-FFF2-40B4-BE49-F238E27FC236}">
                    <a16:creationId xmlns:a16="http://schemas.microsoft.com/office/drawing/2014/main" id="{E48C2AF2-C651-4C70-AB8C-4B8406B7F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T1">
                <a:extLst>
                  <a:ext uri="{FF2B5EF4-FFF2-40B4-BE49-F238E27FC236}">
                    <a16:creationId xmlns:a16="http://schemas.microsoft.com/office/drawing/2014/main" id="{92443374-C6C2-4F15-B138-C57092C22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V">
                <a:extLst>
                  <a:ext uri="{FF2B5EF4-FFF2-40B4-BE49-F238E27FC236}">
                    <a16:creationId xmlns:a16="http://schemas.microsoft.com/office/drawing/2014/main" id="{886D1FD4-A213-49F6-BA34-18E129B70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_VTT_logo_102019_07_blue_on_white" hidden="1">
              <a:extLst>
                <a:ext uri="{FF2B5EF4-FFF2-40B4-BE49-F238E27FC236}">
                  <a16:creationId xmlns:a16="http://schemas.microsoft.com/office/drawing/2014/main" id="{C34F9A52-3AB3-426D-AC26-FA0CC42856D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8" name="Box">
                <a:extLst>
                  <a:ext uri="{FF2B5EF4-FFF2-40B4-BE49-F238E27FC236}">
                    <a16:creationId xmlns:a16="http://schemas.microsoft.com/office/drawing/2014/main" id="{890477F7-0F34-4634-9687-D8640CB22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T2">
                <a:extLst>
                  <a:ext uri="{FF2B5EF4-FFF2-40B4-BE49-F238E27FC236}">
                    <a16:creationId xmlns:a16="http://schemas.microsoft.com/office/drawing/2014/main" id="{306C333F-AC38-4038-BA64-81DCFEC33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T1">
                <a:extLst>
                  <a:ext uri="{FF2B5EF4-FFF2-40B4-BE49-F238E27FC236}">
                    <a16:creationId xmlns:a16="http://schemas.microsoft.com/office/drawing/2014/main" id="{C2F381E8-4B95-4B4E-9EF4-E08051F4D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V">
                <a:extLst>
                  <a:ext uri="{FF2B5EF4-FFF2-40B4-BE49-F238E27FC236}">
                    <a16:creationId xmlns:a16="http://schemas.microsoft.com/office/drawing/2014/main" id="{228DDCE8-81A4-4D33-8551-D7C2462C9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8_black_on_white" hidden="1">
              <a:extLst>
                <a:ext uri="{FF2B5EF4-FFF2-40B4-BE49-F238E27FC236}">
                  <a16:creationId xmlns:a16="http://schemas.microsoft.com/office/drawing/2014/main" id="{A2FBE641-1782-4E91-A2D9-8CFD8C16333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4" name="Box">
                <a:extLst>
                  <a:ext uri="{FF2B5EF4-FFF2-40B4-BE49-F238E27FC236}">
                    <a16:creationId xmlns:a16="http://schemas.microsoft.com/office/drawing/2014/main" id="{B031DA56-4885-4A36-AE3A-4BF458F41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T2">
                <a:extLst>
                  <a:ext uri="{FF2B5EF4-FFF2-40B4-BE49-F238E27FC236}">
                    <a16:creationId xmlns:a16="http://schemas.microsoft.com/office/drawing/2014/main" id="{80592F3B-4A09-4835-8FCC-06981F668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T1">
                <a:extLst>
                  <a:ext uri="{FF2B5EF4-FFF2-40B4-BE49-F238E27FC236}">
                    <a16:creationId xmlns:a16="http://schemas.microsoft.com/office/drawing/2014/main" id="{6F0CFA53-5151-4FC6-97C7-F595EF812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V">
                <a:extLst>
                  <a:ext uri="{FF2B5EF4-FFF2-40B4-BE49-F238E27FC236}">
                    <a16:creationId xmlns:a16="http://schemas.microsoft.com/office/drawing/2014/main" id="{07654C80-54A2-4F95-93D5-B134BC63A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_VTT_logo_102019_09_orange_on_white" hidden="1">
              <a:extLst>
                <a:ext uri="{FF2B5EF4-FFF2-40B4-BE49-F238E27FC236}">
                  <a16:creationId xmlns:a16="http://schemas.microsoft.com/office/drawing/2014/main" id="{D9808156-3DDD-4F99-BBBD-3F9F7FC1E91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0" name="Box">
                <a:extLst>
                  <a:ext uri="{FF2B5EF4-FFF2-40B4-BE49-F238E27FC236}">
                    <a16:creationId xmlns:a16="http://schemas.microsoft.com/office/drawing/2014/main" id="{EE25C053-3A29-4EC1-AAC9-C04BB73BBC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T2">
                <a:extLst>
                  <a:ext uri="{FF2B5EF4-FFF2-40B4-BE49-F238E27FC236}">
                    <a16:creationId xmlns:a16="http://schemas.microsoft.com/office/drawing/2014/main" id="{699A4584-33BB-4763-9D2F-25724D91C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T1">
                <a:extLst>
                  <a:ext uri="{FF2B5EF4-FFF2-40B4-BE49-F238E27FC236}">
                    <a16:creationId xmlns:a16="http://schemas.microsoft.com/office/drawing/2014/main" id="{916BE899-B237-4528-AE6E-A5755ACC3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V">
                <a:extLst>
                  <a:ext uri="{FF2B5EF4-FFF2-40B4-BE49-F238E27FC236}">
                    <a16:creationId xmlns:a16="http://schemas.microsoft.com/office/drawing/2014/main" id="{D163EC76-C476-4E40-ADC7-C81A56189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542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0E3D-7CA1-4C38-A728-050E2864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B4B7EBC-3D37-4A2E-8F91-D752A833B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221D9CD-4580-47B3-9301-B8A1039C7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A7241A1-2E0B-4E00-8D6F-5A489B5F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6" name="VTT_LogoStack_v3_16092019 pienempi koko">
            <a:extLst>
              <a:ext uri="{FF2B5EF4-FFF2-40B4-BE49-F238E27FC236}">
                <a16:creationId xmlns:a16="http://schemas.microsoft.com/office/drawing/2014/main" id="{F2F5C000-215B-45BB-A043-A737546493C7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7" name="_VTT_logo_102019_01_white_on_orange">
              <a:extLst>
                <a:ext uri="{FF2B5EF4-FFF2-40B4-BE49-F238E27FC236}">
                  <a16:creationId xmlns:a16="http://schemas.microsoft.com/office/drawing/2014/main" id="{9934189E-E112-4E8B-8CC5-7CEB9744426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1" name="Box">
                <a:extLst>
                  <a:ext uri="{FF2B5EF4-FFF2-40B4-BE49-F238E27FC236}">
                    <a16:creationId xmlns:a16="http://schemas.microsoft.com/office/drawing/2014/main" id="{D83E3511-87CD-41C9-9E2A-2DBD58B49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2">
                <a:extLst>
                  <a:ext uri="{FF2B5EF4-FFF2-40B4-BE49-F238E27FC236}">
                    <a16:creationId xmlns:a16="http://schemas.microsoft.com/office/drawing/2014/main" id="{5BEE87E9-4DC8-415F-9739-FF00307FA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T1">
                <a:extLst>
                  <a:ext uri="{FF2B5EF4-FFF2-40B4-BE49-F238E27FC236}">
                    <a16:creationId xmlns:a16="http://schemas.microsoft.com/office/drawing/2014/main" id="{1B58C296-4DE2-4587-B039-CEDCC86C2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4" name="V">
                <a:extLst>
                  <a:ext uri="{FF2B5EF4-FFF2-40B4-BE49-F238E27FC236}">
                    <a16:creationId xmlns:a16="http://schemas.microsoft.com/office/drawing/2014/main" id="{994B2AAE-EC6B-4F88-A527-A97FF1CF3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_VTT_logo_102019_02_white_on_black" hidden="1">
              <a:extLst>
                <a:ext uri="{FF2B5EF4-FFF2-40B4-BE49-F238E27FC236}">
                  <a16:creationId xmlns:a16="http://schemas.microsoft.com/office/drawing/2014/main" id="{93C07F9F-6A91-42A2-8659-7C2033A19E3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7" name="Box">
                <a:extLst>
                  <a:ext uri="{FF2B5EF4-FFF2-40B4-BE49-F238E27FC236}">
                    <a16:creationId xmlns:a16="http://schemas.microsoft.com/office/drawing/2014/main" id="{AC01E7D7-DBBD-4AB8-AAD1-18C816A23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T2">
                <a:extLst>
                  <a:ext uri="{FF2B5EF4-FFF2-40B4-BE49-F238E27FC236}">
                    <a16:creationId xmlns:a16="http://schemas.microsoft.com/office/drawing/2014/main" id="{D929E8D2-DFDD-45AD-8941-FD30E729B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T1">
                <a:extLst>
                  <a:ext uri="{FF2B5EF4-FFF2-40B4-BE49-F238E27FC236}">
                    <a16:creationId xmlns:a16="http://schemas.microsoft.com/office/drawing/2014/main" id="{BE973541-583C-4EAE-8EB5-2DB20C38C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V">
                <a:extLst>
                  <a:ext uri="{FF2B5EF4-FFF2-40B4-BE49-F238E27FC236}">
                    <a16:creationId xmlns:a16="http://schemas.microsoft.com/office/drawing/2014/main" id="{F0F91987-C24E-4F66-B43C-276F4A5A8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_VTT_logo_102019_03_white_on_blue" hidden="1">
              <a:extLst>
                <a:ext uri="{FF2B5EF4-FFF2-40B4-BE49-F238E27FC236}">
                  <a16:creationId xmlns:a16="http://schemas.microsoft.com/office/drawing/2014/main" id="{012D5B37-4ED7-4746-86E5-17E13AE1CB8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3" name="Box">
                <a:extLst>
                  <a:ext uri="{FF2B5EF4-FFF2-40B4-BE49-F238E27FC236}">
                    <a16:creationId xmlns:a16="http://schemas.microsoft.com/office/drawing/2014/main" id="{5F074957-D5B3-49D7-B2E6-EDD3D6C01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2">
                <a:extLst>
                  <a:ext uri="{FF2B5EF4-FFF2-40B4-BE49-F238E27FC236}">
                    <a16:creationId xmlns:a16="http://schemas.microsoft.com/office/drawing/2014/main" id="{F208F89A-4430-4BA9-BD94-5C94B51B0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T1">
                <a:extLst>
                  <a:ext uri="{FF2B5EF4-FFF2-40B4-BE49-F238E27FC236}">
                    <a16:creationId xmlns:a16="http://schemas.microsoft.com/office/drawing/2014/main" id="{11DB7D2E-2D0A-485F-A764-C7CA5118A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V">
                <a:extLst>
                  <a:ext uri="{FF2B5EF4-FFF2-40B4-BE49-F238E27FC236}">
                    <a16:creationId xmlns:a16="http://schemas.microsoft.com/office/drawing/2014/main" id="{00769B10-D29C-4121-904B-00942A5AC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_VTT_logo_102019_04_white_on_dark_grey" hidden="1">
              <a:extLst>
                <a:ext uri="{FF2B5EF4-FFF2-40B4-BE49-F238E27FC236}">
                  <a16:creationId xmlns:a16="http://schemas.microsoft.com/office/drawing/2014/main" id="{26A696E7-1CE0-4366-8250-3D8752A7423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9" name="Box">
                <a:extLst>
                  <a:ext uri="{FF2B5EF4-FFF2-40B4-BE49-F238E27FC236}">
                    <a16:creationId xmlns:a16="http://schemas.microsoft.com/office/drawing/2014/main" id="{55128D97-4F0A-4022-A63E-7F9D46942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0" name="T2">
                <a:extLst>
                  <a:ext uri="{FF2B5EF4-FFF2-40B4-BE49-F238E27FC236}">
                    <a16:creationId xmlns:a16="http://schemas.microsoft.com/office/drawing/2014/main" id="{4F543580-ED9B-4A11-A6D2-67C160FF9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T1">
                <a:extLst>
                  <a:ext uri="{FF2B5EF4-FFF2-40B4-BE49-F238E27FC236}">
                    <a16:creationId xmlns:a16="http://schemas.microsoft.com/office/drawing/2014/main" id="{A057685D-5774-44E9-A687-7D1265E03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V">
                <a:extLst>
                  <a:ext uri="{FF2B5EF4-FFF2-40B4-BE49-F238E27FC236}">
                    <a16:creationId xmlns:a16="http://schemas.microsoft.com/office/drawing/2014/main" id="{765C59E4-E56C-4564-B427-000A9A1B7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_VTT_logo_102019_05_dark_grey_on_white" hidden="1">
              <a:extLst>
                <a:ext uri="{FF2B5EF4-FFF2-40B4-BE49-F238E27FC236}">
                  <a16:creationId xmlns:a16="http://schemas.microsoft.com/office/drawing/2014/main" id="{E27017F0-90AA-4277-A174-75B74647B7D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5" name="Box">
                <a:extLst>
                  <a:ext uri="{FF2B5EF4-FFF2-40B4-BE49-F238E27FC236}">
                    <a16:creationId xmlns:a16="http://schemas.microsoft.com/office/drawing/2014/main" id="{6D0AF0E7-57E1-459D-8753-C07EC145B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T2">
                <a:extLst>
                  <a:ext uri="{FF2B5EF4-FFF2-40B4-BE49-F238E27FC236}">
                    <a16:creationId xmlns:a16="http://schemas.microsoft.com/office/drawing/2014/main" id="{2B1A1DAD-A712-4A72-900E-62E9B802C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T1">
                <a:extLst>
                  <a:ext uri="{FF2B5EF4-FFF2-40B4-BE49-F238E27FC236}">
                    <a16:creationId xmlns:a16="http://schemas.microsoft.com/office/drawing/2014/main" id="{4ADEFC7E-1430-4D7F-B9D4-52A29832D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V">
                <a:extLst>
                  <a:ext uri="{FF2B5EF4-FFF2-40B4-BE49-F238E27FC236}">
                    <a16:creationId xmlns:a16="http://schemas.microsoft.com/office/drawing/2014/main" id="{C1926634-FDB8-463C-9F67-949C2A3B1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_VTT_logo_102019_06_orange_blue_on_white" hidden="1">
              <a:extLst>
                <a:ext uri="{FF2B5EF4-FFF2-40B4-BE49-F238E27FC236}">
                  <a16:creationId xmlns:a16="http://schemas.microsoft.com/office/drawing/2014/main" id="{6EA9C193-60C6-47D0-8E73-7A01E47B6EE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1" name="Box">
                <a:extLst>
                  <a:ext uri="{FF2B5EF4-FFF2-40B4-BE49-F238E27FC236}">
                    <a16:creationId xmlns:a16="http://schemas.microsoft.com/office/drawing/2014/main" id="{D8772F69-F412-4F3D-9177-63F46C482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T2">
                <a:extLst>
                  <a:ext uri="{FF2B5EF4-FFF2-40B4-BE49-F238E27FC236}">
                    <a16:creationId xmlns:a16="http://schemas.microsoft.com/office/drawing/2014/main" id="{7B219A0F-F9D8-4398-B3F1-718D99545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T1">
                <a:extLst>
                  <a:ext uri="{FF2B5EF4-FFF2-40B4-BE49-F238E27FC236}">
                    <a16:creationId xmlns:a16="http://schemas.microsoft.com/office/drawing/2014/main" id="{E2717F98-F21B-46E4-83FB-0C80E3998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V">
                <a:extLst>
                  <a:ext uri="{FF2B5EF4-FFF2-40B4-BE49-F238E27FC236}">
                    <a16:creationId xmlns:a16="http://schemas.microsoft.com/office/drawing/2014/main" id="{B6CEDF3A-3081-4536-A4BC-1059EC3B6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_VTT_logo_102019_07_blue_on_white" hidden="1">
              <a:extLst>
                <a:ext uri="{FF2B5EF4-FFF2-40B4-BE49-F238E27FC236}">
                  <a16:creationId xmlns:a16="http://schemas.microsoft.com/office/drawing/2014/main" id="{8B7CCE1E-A671-40CA-B955-11DC36472A7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7" name="Box">
                <a:extLst>
                  <a:ext uri="{FF2B5EF4-FFF2-40B4-BE49-F238E27FC236}">
                    <a16:creationId xmlns:a16="http://schemas.microsoft.com/office/drawing/2014/main" id="{DDA2C976-EAD4-472F-968B-192C07CD1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" name="T2">
                <a:extLst>
                  <a:ext uri="{FF2B5EF4-FFF2-40B4-BE49-F238E27FC236}">
                    <a16:creationId xmlns:a16="http://schemas.microsoft.com/office/drawing/2014/main" id="{8AE40CF9-4819-41EF-B471-9A19018B1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T1">
                <a:extLst>
                  <a:ext uri="{FF2B5EF4-FFF2-40B4-BE49-F238E27FC236}">
                    <a16:creationId xmlns:a16="http://schemas.microsoft.com/office/drawing/2014/main" id="{C174A28E-19D6-447F-A2A9-24F1AF957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V">
                <a:extLst>
                  <a:ext uri="{FF2B5EF4-FFF2-40B4-BE49-F238E27FC236}">
                    <a16:creationId xmlns:a16="http://schemas.microsoft.com/office/drawing/2014/main" id="{0B43D9E7-D5B8-441A-A042-BB53172E9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_VTT_logo_102019_08_black_on_white" hidden="1">
              <a:extLst>
                <a:ext uri="{FF2B5EF4-FFF2-40B4-BE49-F238E27FC236}">
                  <a16:creationId xmlns:a16="http://schemas.microsoft.com/office/drawing/2014/main" id="{0EAB0275-2451-46DC-8B39-FC893D0A837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3" name="Box">
                <a:extLst>
                  <a:ext uri="{FF2B5EF4-FFF2-40B4-BE49-F238E27FC236}">
                    <a16:creationId xmlns:a16="http://schemas.microsoft.com/office/drawing/2014/main" id="{624EE258-7A38-4E4B-855F-9ECE39E00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T2">
                <a:extLst>
                  <a:ext uri="{FF2B5EF4-FFF2-40B4-BE49-F238E27FC236}">
                    <a16:creationId xmlns:a16="http://schemas.microsoft.com/office/drawing/2014/main" id="{D9BBEED6-06A4-45BF-9D88-C6F903B6D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T1">
                <a:extLst>
                  <a:ext uri="{FF2B5EF4-FFF2-40B4-BE49-F238E27FC236}">
                    <a16:creationId xmlns:a16="http://schemas.microsoft.com/office/drawing/2014/main" id="{5FC4DE49-1549-4176-B3C9-FDCD0230F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V">
                <a:extLst>
                  <a:ext uri="{FF2B5EF4-FFF2-40B4-BE49-F238E27FC236}">
                    <a16:creationId xmlns:a16="http://schemas.microsoft.com/office/drawing/2014/main" id="{CF3E3E92-7310-4205-919D-19CC064727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9_orange_on_white" hidden="1">
              <a:extLst>
                <a:ext uri="{FF2B5EF4-FFF2-40B4-BE49-F238E27FC236}">
                  <a16:creationId xmlns:a16="http://schemas.microsoft.com/office/drawing/2014/main" id="{0B3FEAE6-D4D0-4DA5-B857-F40B1AB0421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9" name="Box">
                <a:extLst>
                  <a:ext uri="{FF2B5EF4-FFF2-40B4-BE49-F238E27FC236}">
                    <a16:creationId xmlns:a16="http://schemas.microsoft.com/office/drawing/2014/main" id="{08B53C99-3AEE-443E-816B-FD2917CEF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T2">
                <a:extLst>
                  <a:ext uri="{FF2B5EF4-FFF2-40B4-BE49-F238E27FC236}">
                    <a16:creationId xmlns:a16="http://schemas.microsoft.com/office/drawing/2014/main" id="{BFFE0B90-818E-4D4B-B1CD-61E42B7EF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T1">
                <a:extLst>
                  <a:ext uri="{FF2B5EF4-FFF2-40B4-BE49-F238E27FC236}">
                    <a16:creationId xmlns:a16="http://schemas.microsoft.com/office/drawing/2014/main" id="{695EE4A0-90CF-4723-809B-D8289EEC6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V">
                <a:extLst>
                  <a:ext uri="{FF2B5EF4-FFF2-40B4-BE49-F238E27FC236}">
                    <a16:creationId xmlns:a16="http://schemas.microsoft.com/office/drawing/2014/main" id="{1AA0FB6C-CB05-44FB-9F72-1A154E18B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25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Content slide 06 - full siz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VTT_LogoStack_v3_16092019 pienempi koko">
            <a:extLst>
              <a:ext uri="{FF2B5EF4-FFF2-40B4-BE49-F238E27FC236}">
                <a16:creationId xmlns:a16="http://schemas.microsoft.com/office/drawing/2014/main" id="{A81587FA-63F2-4BC7-A7A3-921BB9BD5DB5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11" name="_VTT_logo_102019_01_white_on_orange">
              <a:extLst>
                <a:ext uri="{FF2B5EF4-FFF2-40B4-BE49-F238E27FC236}">
                  <a16:creationId xmlns:a16="http://schemas.microsoft.com/office/drawing/2014/main" id="{AEEA1CEE-E96A-46D2-BB45-F49AB95B58D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52" name="Box">
                <a:extLst>
                  <a:ext uri="{FF2B5EF4-FFF2-40B4-BE49-F238E27FC236}">
                    <a16:creationId xmlns:a16="http://schemas.microsoft.com/office/drawing/2014/main" id="{FA744ED1-5EEB-432B-97B8-8A5B7DB1A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" name="T2">
                <a:extLst>
                  <a:ext uri="{FF2B5EF4-FFF2-40B4-BE49-F238E27FC236}">
                    <a16:creationId xmlns:a16="http://schemas.microsoft.com/office/drawing/2014/main" id="{1F8AF657-6D90-47BA-8178-DF7712714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4" name="T1">
                <a:extLst>
                  <a:ext uri="{FF2B5EF4-FFF2-40B4-BE49-F238E27FC236}">
                    <a16:creationId xmlns:a16="http://schemas.microsoft.com/office/drawing/2014/main" id="{E23C9CE3-652A-48A4-9D6B-EB199F9C1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V">
                <a:extLst>
                  <a:ext uri="{FF2B5EF4-FFF2-40B4-BE49-F238E27FC236}">
                    <a16:creationId xmlns:a16="http://schemas.microsoft.com/office/drawing/2014/main" id="{D41568EE-7F31-463A-B085-7BFAA08C3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_VTT_logo_102019_02_white_on_black" hidden="1">
              <a:extLst>
                <a:ext uri="{FF2B5EF4-FFF2-40B4-BE49-F238E27FC236}">
                  <a16:creationId xmlns:a16="http://schemas.microsoft.com/office/drawing/2014/main" id="{C9382DBA-3164-44C4-96E9-A34223328B8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8" name="Box">
                <a:extLst>
                  <a:ext uri="{FF2B5EF4-FFF2-40B4-BE49-F238E27FC236}">
                    <a16:creationId xmlns:a16="http://schemas.microsoft.com/office/drawing/2014/main" id="{315BC4E6-1E72-473D-BCDF-DB24D7B3E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T2">
                <a:extLst>
                  <a:ext uri="{FF2B5EF4-FFF2-40B4-BE49-F238E27FC236}">
                    <a16:creationId xmlns:a16="http://schemas.microsoft.com/office/drawing/2014/main" id="{F6ABD77B-0E33-4A62-9025-A539390F4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T1">
                <a:extLst>
                  <a:ext uri="{FF2B5EF4-FFF2-40B4-BE49-F238E27FC236}">
                    <a16:creationId xmlns:a16="http://schemas.microsoft.com/office/drawing/2014/main" id="{3155022B-5D43-4BF1-B262-FE1078B75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V">
                <a:extLst>
                  <a:ext uri="{FF2B5EF4-FFF2-40B4-BE49-F238E27FC236}">
                    <a16:creationId xmlns:a16="http://schemas.microsoft.com/office/drawing/2014/main" id="{9E4D86BC-6ECB-478C-A4A4-30D6847A9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_VTT_logo_102019_03_white_on_blue" hidden="1">
              <a:extLst>
                <a:ext uri="{FF2B5EF4-FFF2-40B4-BE49-F238E27FC236}">
                  <a16:creationId xmlns:a16="http://schemas.microsoft.com/office/drawing/2014/main" id="{B41D618D-9624-4674-87A3-5A9ACDA196C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4" name="Box">
                <a:extLst>
                  <a:ext uri="{FF2B5EF4-FFF2-40B4-BE49-F238E27FC236}">
                    <a16:creationId xmlns:a16="http://schemas.microsoft.com/office/drawing/2014/main" id="{D86C2F1C-9D5A-4074-931B-ADAB4503F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T2">
                <a:extLst>
                  <a:ext uri="{FF2B5EF4-FFF2-40B4-BE49-F238E27FC236}">
                    <a16:creationId xmlns:a16="http://schemas.microsoft.com/office/drawing/2014/main" id="{4BA2102C-649E-4670-8569-544A5628E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T1">
                <a:extLst>
                  <a:ext uri="{FF2B5EF4-FFF2-40B4-BE49-F238E27FC236}">
                    <a16:creationId xmlns:a16="http://schemas.microsoft.com/office/drawing/2014/main" id="{1667477E-AB2A-4F63-A329-2857464AFF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V">
                <a:extLst>
                  <a:ext uri="{FF2B5EF4-FFF2-40B4-BE49-F238E27FC236}">
                    <a16:creationId xmlns:a16="http://schemas.microsoft.com/office/drawing/2014/main" id="{08EDD4F9-7D10-4AD2-A49B-49CD92D77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_VTT_logo_102019_04_white_on_dark_grey" hidden="1">
              <a:extLst>
                <a:ext uri="{FF2B5EF4-FFF2-40B4-BE49-F238E27FC236}">
                  <a16:creationId xmlns:a16="http://schemas.microsoft.com/office/drawing/2014/main" id="{8256DB62-1D9F-4B20-BC39-991620A1977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40" name="Box">
                <a:extLst>
                  <a:ext uri="{FF2B5EF4-FFF2-40B4-BE49-F238E27FC236}">
                    <a16:creationId xmlns:a16="http://schemas.microsoft.com/office/drawing/2014/main" id="{A6C6F4B1-F88C-446A-AD9D-29828257E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T2">
                <a:extLst>
                  <a:ext uri="{FF2B5EF4-FFF2-40B4-BE49-F238E27FC236}">
                    <a16:creationId xmlns:a16="http://schemas.microsoft.com/office/drawing/2014/main" id="{E61582D7-204A-4C3E-90B1-E76CA6235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T1">
                <a:extLst>
                  <a:ext uri="{FF2B5EF4-FFF2-40B4-BE49-F238E27FC236}">
                    <a16:creationId xmlns:a16="http://schemas.microsoft.com/office/drawing/2014/main" id="{F91BEDA4-95FD-4A0F-8333-1C34DD56B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V">
                <a:extLst>
                  <a:ext uri="{FF2B5EF4-FFF2-40B4-BE49-F238E27FC236}">
                    <a16:creationId xmlns:a16="http://schemas.microsoft.com/office/drawing/2014/main" id="{9259C8EF-AE96-4898-A383-AE5CA224C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_VTT_logo_102019_05_dark_grey_on_white" hidden="1">
              <a:extLst>
                <a:ext uri="{FF2B5EF4-FFF2-40B4-BE49-F238E27FC236}">
                  <a16:creationId xmlns:a16="http://schemas.microsoft.com/office/drawing/2014/main" id="{3B55F314-7E3C-4A2A-A568-69809732357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6" name="Box">
                <a:extLst>
                  <a:ext uri="{FF2B5EF4-FFF2-40B4-BE49-F238E27FC236}">
                    <a16:creationId xmlns:a16="http://schemas.microsoft.com/office/drawing/2014/main" id="{17D992E2-76BC-4A33-934C-E78159E4B6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T2">
                <a:extLst>
                  <a:ext uri="{FF2B5EF4-FFF2-40B4-BE49-F238E27FC236}">
                    <a16:creationId xmlns:a16="http://schemas.microsoft.com/office/drawing/2014/main" id="{10C17877-F1F7-435A-BCBC-0DD14E5E4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1">
                <a:extLst>
                  <a:ext uri="{FF2B5EF4-FFF2-40B4-BE49-F238E27FC236}">
                    <a16:creationId xmlns:a16="http://schemas.microsoft.com/office/drawing/2014/main" id="{2CEB73A5-807D-47BF-839D-DFDAD2C2B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V">
                <a:extLst>
                  <a:ext uri="{FF2B5EF4-FFF2-40B4-BE49-F238E27FC236}">
                    <a16:creationId xmlns:a16="http://schemas.microsoft.com/office/drawing/2014/main" id="{716E2D91-66B4-4FF6-8A83-946F2B341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_VTT_logo_102019_06_orange_blue_on_white" hidden="1">
              <a:extLst>
                <a:ext uri="{FF2B5EF4-FFF2-40B4-BE49-F238E27FC236}">
                  <a16:creationId xmlns:a16="http://schemas.microsoft.com/office/drawing/2014/main" id="{B3C11F12-2374-4823-BD57-B8C478EFC2C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32" name="Box">
                <a:extLst>
                  <a:ext uri="{FF2B5EF4-FFF2-40B4-BE49-F238E27FC236}">
                    <a16:creationId xmlns:a16="http://schemas.microsoft.com/office/drawing/2014/main" id="{6D581621-7B87-4CAD-89AF-4044CAB89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T2">
                <a:extLst>
                  <a:ext uri="{FF2B5EF4-FFF2-40B4-BE49-F238E27FC236}">
                    <a16:creationId xmlns:a16="http://schemas.microsoft.com/office/drawing/2014/main" id="{1643D284-87BE-4466-B40A-279C93B3C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T1">
                <a:extLst>
                  <a:ext uri="{FF2B5EF4-FFF2-40B4-BE49-F238E27FC236}">
                    <a16:creationId xmlns:a16="http://schemas.microsoft.com/office/drawing/2014/main" id="{F6C6471A-BAAA-4E24-B3D1-B76B61A1D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V">
                <a:extLst>
                  <a:ext uri="{FF2B5EF4-FFF2-40B4-BE49-F238E27FC236}">
                    <a16:creationId xmlns:a16="http://schemas.microsoft.com/office/drawing/2014/main" id="{B9708D2E-1BED-4169-937B-5EA0E6373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_VTT_logo_102019_07_blue_on_white" hidden="1">
              <a:extLst>
                <a:ext uri="{FF2B5EF4-FFF2-40B4-BE49-F238E27FC236}">
                  <a16:creationId xmlns:a16="http://schemas.microsoft.com/office/drawing/2014/main" id="{052B1FEF-1F0F-4FF5-AD4B-588C77F561A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8" name="Box">
                <a:extLst>
                  <a:ext uri="{FF2B5EF4-FFF2-40B4-BE49-F238E27FC236}">
                    <a16:creationId xmlns:a16="http://schemas.microsoft.com/office/drawing/2014/main" id="{9A92B69E-4D89-4905-9297-A9C345BDC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T2">
                <a:extLst>
                  <a:ext uri="{FF2B5EF4-FFF2-40B4-BE49-F238E27FC236}">
                    <a16:creationId xmlns:a16="http://schemas.microsoft.com/office/drawing/2014/main" id="{260A1603-F6FB-460B-80AC-59DC768A8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T1">
                <a:extLst>
                  <a:ext uri="{FF2B5EF4-FFF2-40B4-BE49-F238E27FC236}">
                    <a16:creationId xmlns:a16="http://schemas.microsoft.com/office/drawing/2014/main" id="{DBEE48F4-948F-422E-8B90-B733D7E9D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V">
                <a:extLst>
                  <a:ext uri="{FF2B5EF4-FFF2-40B4-BE49-F238E27FC236}">
                    <a16:creationId xmlns:a16="http://schemas.microsoft.com/office/drawing/2014/main" id="{D03BDA45-C786-4100-BE01-82B53E91E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_VTT_logo_102019_08_black_on_white" hidden="1">
              <a:extLst>
                <a:ext uri="{FF2B5EF4-FFF2-40B4-BE49-F238E27FC236}">
                  <a16:creationId xmlns:a16="http://schemas.microsoft.com/office/drawing/2014/main" id="{0AA192F8-E8EE-4F23-A33E-68183C7FE29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4" name="Box">
                <a:extLst>
                  <a:ext uri="{FF2B5EF4-FFF2-40B4-BE49-F238E27FC236}">
                    <a16:creationId xmlns:a16="http://schemas.microsoft.com/office/drawing/2014/main" id="{81B0E440-1A8B-4175-9862-E5586AE5D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T2">
                <a:extLst>
                  <a:ext uri="{FF2B5EF4-FFF2-40B4-BE49-F238E27FC236}">
                    <a16:creationId xmlns:a16="http://schemas.microsoft.com/office/drawing/2014/main" id="{2004D6C7-8918-43CF-95DF-A17CE535C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T1">
                <a:extLst>
                  <a:ext uri="{FF2B5EF4-FFF2-40B4-BE49-F238E27FC236}">
                    <a16:creationId xmlns:a16="http://schemas.microsoft.com/office/drawing/2014/main" id="{41B862E0-D0ED-41C0-88DE-6B0B608F5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V">
                <a:extLst>
                  <a:ext uri="{FF2B5EF4-FFF2-40B4-BE49-F238E27FC236}">
                    <a16:creationId xmlns:a16="http://schemas.microsoft.com/office/drawing/2014/main" id="{A1766E77-9F79-48FC-B4A7-85B8ACC69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_VTT_logo_102019_09_orange_on_white" hidden="1">
              <a:extLst>
                <a:ext uri="{FF2B5EF4-FFF2-40B4-BE49-F238E27FC236}">
                  <a16:creationId xmlns:a16="http://schemas.microsoft.com/office/drawing/2014/main" id="{1269D6C2-464D-40A5-9E43-79B4A5ED4A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20" name="Box">
                <a:extLst>
                  <a:ext uri="{FF2B5EF4-FFF2-40B4-BE49-F238E27FC236}">
                    <a16:creationId xmlns:a16="http://schemas.microsoft.com/office/drawing/2014/main" id="{71A35822-7CE4-4624-9CCC-7A3B06140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T2">
                <a:extLst>
                  <a:ext uri="{FF2B5EF4-FFF2-40B4-BE49-F238E27FC236}">
                    <a16:creationId xmlns:a16="http://schemas.microsoft.com/office/drawing/2014/main" id="{B7F0DBFB-C5B1-49C1-AB42-EF9DE6D17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T1">
                <a:extLst>
                  <a:ext uri="{FF2B5EF4-FFF2-40B4-BE49-F238E27FC236}">
                    <a16:creationId xmlns:a16="http://schemas.microsoft.com/office/drawing/2014/main" id="{D58EA3CA-490D-4C28-8202-1FB02D82F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V">
                <a:extLst>
                  <a:ext uri="{FF2B5EF4-FFF2-40B4-BE49-F238E27FC236}">
                    <a16:creationId xmlns:a16="http://schemas.microsoft.com/office/drawing/2014/main" id="{45B7E60A-3AA5-4FA1-B9B2-B7F53D754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65A7262C-D77F-4B54-93F2-3D3AA5BD86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8043515 w 9144000"/>
              <a:gd name="connsiteY0" fmla="*/ 1 h 5143500"/>
              <a:gd name="connsiteX1" fmla="*/ 8043515 w 9144000"/>
              <a:gd name="connsiteY1" fmla="*/ 586801 h 5143500"/>
              <a:gd name="connsiteX2" fmla="*/ 8913058 w 9144000"/>
              <a:gd name="connsiteY2" fmla="*/ 586801 h 5143500"/>
              <a:gd name="connsiteX3" fmla="*/ 8913058 w 9144000"/>
              <a:gd name="connsiteY3" fmla="*/ 1 h 5143500"/>
              <a:gd name="connsiteX4" fmla="*/ 0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8043515" y="1"/>
                </a:moveTo>
                <a:lnTo>
                  <a:pt x="8043515" y="586801"/>
                </a:lnTo>
                <a:lnTo>
                  <a:pt x="8913058" y="586801"/>
                </a:lnTo>
                <a:lnTo>
                  <a:pt x="8913058" y="1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DBDBDB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8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E59B89-6CBF-A9D5-96A9-B70DC8B8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B26C0E-7A3F-2FC9-3B0F-E35AC9CE2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51C23E-A0FD-592F-C75B-BAF8B360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7B06EF-7206-786F-2194-A8A674B8C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48A3FF-6FD1-2FC6-36D1-F097D4FB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699-C0CB-A94F-BD8A-031B19236B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428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TT 2020 Section Leaves 4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11CF883-AE6E-49EB-A5CD-1F5063B0E60B}"/>
              </a:ext>
            </a:extLst>
          </p:cNvPr>
          <p:cNvSpPr/>
          <p:nvPr/>
        </p:nvSpPr>
        <p:spPr>
          <a:xfrm>
            <a:off x="-1586" y="3030304"/>
            <a:ext cx="8141360" cy="2115609"/>
          </a:xfrm>
          <a:custGeom>
            <a:avLst/>
            <a:gdLst>
              <a:gd name="connsiteX0" fmla="*/ 0 w 8128000"/>
              <a:gd name="connsiteY0" fmla="*/ 0 h 2349500"/>
              <a:gd name="connsiteX1" fmla="*/ 0 w 8128000"/>
              <a:gd name="connsiteY1" fmla="*/ 610514 h 2349500"/>
              <a:gd name="connsiteX2" fmla="*/ 2099600 w 8128000"/>
              <a:gd name="connsiteY2" fmla="*/ 2355202 h 2349500"/>
              <a:gd name="connsiteX3" fmla="*/ 8137002 w 8128000"/>
              <a:gd name="connsiteY3" fmla="*/ 2338515 h 2349500"/>
              <a:gd name="connsiteX4" fmla="*/ 7423212 w 8128000"/>
              <a:gd name="connsiteY4" fmla="*/ 360299 h 2349500"/>
              <a:gd name="connsiteX5" fmla="*/ 0 w 8128000"/>
              <a:gd name="connsiteY5" fmla="*/ 0 h 2349500"/>
              <a:gd name="connsiteX0" fmla="*/ 0 w 8213892"/>
              <a:gd name="connsiteY0" fmla="*/ 0 h 2355202"/>
              <a:gd name="connsiteX1" fmla="*/ 76890 w 8213892"/>
              <a:gd name="connsiteY1" fmla="*/ 610514 h 2355202"/>
              <a:gd name="connsiteX2" fmla="*/ 2176490 w 8213892"/>
              <a:gd name="connsiteY2" fmla="*/ 2355202 h 2355202"/>
              <a:gd name="connsiteX3" fmla="*/ 8213892 w 8213892"/>
              <a:gd name="connsiteY3" fmla="*/ 2338515 h 2355202"/>
              <a:gd name="connsiteX4" fmla="*/ 7500102 w 8213892"/>
              <a:gd name="connsiteY4" fmla="*/ 360299 h 2355202"/>
              <a:gd name="connsiteX5" fmla="*/ 0 w 8213892"/>
              <a:gd name="connsiteY5" fmla="*/ 0 h 2355202"/>
              <a:gd name="connsiteX0" fmla="*/ 0 w 8207206"/>
              <a:gd name="connsiteY0" fmla="*/ 0 h 2375188"/>
              <a:gd name="connsiteX1" fmla="*/ 70204 w 8207206"/>
              <a:gd name="connsiteY1" fmla="*/ 630500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75188"/>
              <a:gd name="connsiteX1" fmla="*/ 6686 w 8207206"/>
              <a:gd name="connsiteY1" fmla="*/ 620506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3060 w 8207206"/>
              <a:gd name="connsiteY2" fmla="*/ 2055407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9687 w 8207206"/>
              <a:gd name="connsiteY2" fmla="*/ 2088718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33460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8103 w 8207206"/>
              <a:gd name="connsiteY2" fmla="*/ 2087139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55564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0181 w 8207206"/>
              <a:gd name="connsiteY2" fmla="*/ 2083982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046529"/>
              <a:gd name="connsiteY0" fmla="*/ 0 h 2083982"/>
              <a:gd name="connsiteX1" fmla="*/ 6686 w 8046529"/>
              <a:gd name="connsiteY1" fmla="*/ 620506 h 2083982"/>
              <a:gd name="connsiteX2" fmla="*/ 2120181 w 8046529"/>
              <a:gd name="connsiteY2" fmla="*/ 2083982 h 2083982"/>
              <a:gd name="connsiteX3" fmla="*/ 8046529 w 8046529"/>
              <a:gd name="connsiteY3" fmla="*/ 2057509 h 2083982"/>
              <a:gd name="connsiteX4" fmla="*/ 7493416 w 8046529"/>
              <a:gd name="connsiteY4" fmla="*/ 380285 h 2083982"/>
              <a:gd name="connsiteX5" fmla="*/ 0 w 8046529"/>
              <a:gd name="connsiteY5" fmla="*/ 0 h 2083982"/>
              <a:gd name="connsiteX0" fmla="*/ 0 w 7891252"/>
              <a:gd name="connsiteY0" fmla="*/ 0 h 2142763"/>
              <a:gd name="connsiteX1" fmla="*/ 6686 w 7891252"/>
              <a:gd name="connsiteY1" fmla="*/ 620506 h 2142763"/>
              <a:gd name="connsiteX2" fmla="*/ 2120181 w 7891252"/>
              <a:gd name="connsiteY2" fmla="*/ 2083982 h 2142763"/>
              <a:gd name="connsiteX3" fmla="*/ 7891252 w 7891252"/>
              <a:gd name="connsiteY3" fmla="*/ 2142763 h 2142763"/>
              <a:gd name="connsiteX4" fmla="*/ 7493416 w 7891252"/>
              <a:gd name="connsiteY4" fmla="*/ 380285 h 2142763"/>
              <a:gd name="connsiteX5" fmla="*/ 0 w 7891252"/>
              <a:gd name="connsiteY5" fmla="*/ 0 h 2142763"/>
              <a:gd name="connsiteX0" fmla="*/ 0 w 8125751"/>
              <a:gd name="connsiteY0" fmla="*/ 0 h 2085927"/>
              <a:gd name="connsiteX1" fmla="*/ 6686 w 8125751"/>
              <a:gd name="connsiteY1" fmla="*/ 620506 h 2085927"/>
              <a:gd name="connsiteX2" fmla="*/ 2120181 w 8125751"/>
              <a:gd name="connsiteY2" fmla="*/ 2083982 h 2085927"/>
              <a:gd name="connsiteX3" fmla="*/ 8125751 w 8125751"/>
              <a:gd name="connsiteY3" fmla="*/ 2085927 h 2085927"/>
              <a:gd name="connsiteX4" fmla="*/ 7493416 w 8125751"/>
              <a:gd name="connsiteY4" fmla="*/ 380285 h 2085927"/>
              <a:gd name="connsiteX5" fmla="*/ 0 w 8125751"/>
              <a:gd name="connsiteY5" fmla="*/ 0 h 2085927"/>
              <a:gd name="connsiteX0" fmla="*/ 10968 w 8119289"/>
              <a:gd name="connsiteY0" fmla="*/ 0 h 2059088"/>
              <a:gd name="connsiteX1" fmla="*/ 224 w 8119289"/>
              <a:gd name="connsiteY1" fmla="*/ 593667 h 2059088"/>
              <a:gd name="connsiteX2" fmla="*/ 2113719 w 8119289"/>
              <a:gd name="connsiteY2" fmla="*/ 2057143 h 2059088"/>
              <a:gd name="connsiteX3" fmla="*/ 8119289 w 8119289"/>
              <a:gd name="connsiteY3" fmla="*/ 2059088 h 2059088"/>
              <a:gd name="connsiteX4" fmla="*/ 7486954 w 8119289"/>
              <a:gd name="connsiteY4" fmla="*/ 353446 h 2059088"/>
              <a:gd name="connsiteX5" fmla="*/ 10968 w 8119289"/>
              <a:gd name="connsiteY5" fmla="*/ 0 h 2059088"/>
              <a:gd name="connsiteX0" fmla="*/ 0 w 8120998"/>
              <a:gd name="connsiteY0" fmla="*/ 0 h 2085928"/>
              <a:gd name="connsiteX1" fmla="*/ 1933 w 8120998"/>
              <a:gd name="connsiteY1" fmla="*/ 620507 h 2085928"/>
              <a:gd name="connsiteX2" fmla="*/ 2115428 w 8120998"/>
              <a:gd name="connsiteY2" fmla="*/ 2083983 h 2085928"/>
              <a:gd name="connsiteX3" fmla="*/ 8120998 w 8120998"/>
              <a:gd name="connsiteY3" fmla="*/ 2085928 h 2085928"/>
              <a:gd name="connsiteX4" fmla="*/ 7488663 w 8120998"/>
              <a:gd name="connsiteY4" fmla="*/ 380286 h 2085928"/>
              <a:gd name="connsiteX5" fmla="*/ 0 w 8120998"/>
              <a:gd name="connsiteY5" fmla="*/ 0 h 2085928"/>
              <a:gd name="connsiteX0" fmla="*/ 53586 w 8119128"/>
              <a:gd name="connsiteY0" fmla="*/ 0 h 2049617"/>
              <a:gd name="connsiteX1" fmla="*/ 63 w 8119128"/>
              <a:gd name="connsiteY1" fmla="*/ 584196 h 2049617"/>
              <a:gd name="connsiteX2" fmla="*/ 2113558 w 8119128"/>
              <a:gd name="connsiteY2" fmla="*/ 2047672 h 2049617"/>
              <a:gd name="connsiteX3" fmla="*/ 8119128 w 8119128"/>
              <a:gd name="connsiteY3" fmla="*/ 2049617 h 2049617"/>
              <a:gd name="connsiteX4" fmla="*/ 7486793 w 8119128"/>
              <a:gd name="connsiteY4" fmla="*/ 343975 h 2049617"/>
              <a:gd name="connsiteX5" fmla="*/ 53586 w 8119128"/>
              <a:gd name="connsiteY5" fmla="*/ 0 h 2049617"/>
              <a:gd name="connsiteX0" fmla="*/ 338 w 8119751"/>
              <a:gd name="connsiteY0" fmla="*/ 0 h 2087508"/>
              <a:gd name="connsiteX1" fmla="*/ 686 w 8119751"/>
              <a:gd name="connsiteY1" fmla="*/ 622087 h 2087508"/>
              <a:gd name="connsiteX2" fmla="*/ 2114181 w 8119751"/>
              <a:gd name="connsiteY2" fmla="*/ 2085563 h 2087508"/>
              <a:gd name="connsiteX3" fmla="*/ 8119751 w 8119751"/>
              <a:gd name="connsiteY3" fmla="*/ 2087508 h 2087508"/>
              <a:gd name="connsiteX4" fmla="*/ 7487416 w 8119751"/>
              <a:gd name="connsiteY4" fmla="*/ 381866 h 2087508"/>
              <a:gd name="connsiteX5" fmla="*/ 338 w 8119751"/>
              <a:gd name="connsiteY5" fmla="*/ 0 h 2087508"/>
              <a:gd name="connsiteX0" fmla="*/ 591 w 8120004"/>
              <a:gd name="connsiteY0" fmla="*/ 38593 h 2126101"/>
              <a:gd name="connsiteX1" fmla="*/ 939 w 8120004"/>
              <a:gd name="connsiteY1" fmla="*/ 660680 h 2126101"/>
              <a:gd name="connsiteX2" fmla="*/ 2114434 w 8120004"/>
              <a:gd name="connsiteY2" fmla="*/ 2124156 h 2126101"/>
              <a:gd name="connsiteX3" fmla="*/ 8120004 w 8120004"/>
              <a:gd name="connsiteY3" fmla="*/ 2126101 h 2126101"/>
              <a:gd name="connsiteX4" fmla="*/ 7487669 w 8120004"/>
              <a:gd name="connsiteY4" fmla="*/ 420459 h 2126101"/>
              <a:gd name="connsiteX5" fmla="*/ 591 w 8120004"/>
              <a:gd name="connsiteY5" fmla="*/ 38593 h 2126101"/>
              <a:gd name="connsiteX0" fmla="*/ 339 w 8119752"/>
              <a:gd name="connsiteY0" fmla="*/ 4561 h 2092069"/>
              <a:gd name="connsiteX1" fmla="*/ 687 w 8119752"/>
              <a:gd name="connsiteY1" fmla="*/ 626648 h 2092069"/>
              <a:gd name="connsiteX2" fmla="*/ 2114182 w 8119752"/>
              <a:gd name="connsiteY2" fmla="*/ 2090124 h 2092069"/>
              <a:gd name="connsiteX3" fmla="*/ 8119752 w 8119752"/>
              <a:gd name="connsiteY3" fmla="*/ 2092069 h 2092069"/>
              <a:gd name="connsiteX4" fmla="*/ 7487417 w 8119752"/>
              <a:gd name="connsiteY4" fmla="*/ 386427 h 2092069"/>
              <a:gd name="connsiteX5" fmla="*/ 339 w 8119752"/>
              <a:gd name="connsiteY5" fmla="*/ 4561 h 2092069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0 w 8122582"/>
              <a:gd name="connsiteY0" fmla="*/ 0 h 2087508"/>
              <a:gd name="connsiteX1" fmla="*/ 3517 w 8122582"/>
              <a:gd name="connsiteY1" fmla="*/ 622087 h 2087508"/>
              <a:gd name="connsiteX2" fmla="*/ 2117012 w 8122582"/>
              <a:gd name="connsiteY2" fmla="*/ 2085563 h 2087508"/>
              <a:gd name="connsiteX3" fmla="*/ 8122582 w 8122582"/>
              <a:gd name="connsiteY3" fmla="*/ 2087508 h 2087508"/>
              <a:gd name="connsiteX4" fmla="*/ 7490247 w 8122582"/>
              <a:gd name="connsiteY4" fmla="*/ 381866 h 2087508"/>
              <a:gd name="connsiteX5" fmla="*/ 0 w 8122582"/>
              <a:gd name="connsiteY5" fmla="*/ 0 h 2087508"/>
              <a:gd name="connsiteX0" fmla="*/ 37766 w 8119151"/>
              <a:gd name="connsiteY0" fmla="*/ 0 h 2076457"/>
              <a:gd name="connsiteX1" fmla="*/ 86 w 8119151"/>
              <a:gd name="connsiteY1" fmla="*/ 611036 h 2076457"/>
              <a:gd name="connsiteX2" fmla="*/ 2113581 w 8119151"/>
              <a:gd name="connsiteY2" fmla="*/ 2074512 h 2076457"/>
              <a:gd name="connsiteX3" fmla="*/ 8119151 w 8119151"/>
              <a:gd name="connsiteY3" fmla="*/ 2076457 h 2076457"/>
              <a:gd name="connsiteX4" fmla="*/ 7486816 w 8119151"/>
              <a:gd name="connsiteY4" fmla="*/ 370815 h 2076457"/>
              <a:gd name="connsiteX5" fmla="*/ 37766 w 8119151"/>
              <a:gd name="connsiteY5" fmla="*/ 0 h 2076457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4208 h 2088558"/>
              <a:gd name="connsiteX1" fmla="*/ 5100 w 8124165"/>
              <a:gd name="connsiteY1" fmla="*/ 623137 h 2088558"/>
              <a:gd name="connsiteX2" fmla="*/ 2118595 w 8124165"/>
              <a:gd name="connsiteY2" fmla="*/ 2086613 h 2088558"/>
              <a:gd name="connsiteX3" fmla="*/ 8124165 w 8124165"/>
              <a:gd name="connsiteY3" fmla="*/ 2088558 h 2088558"/>
              <a:gd name="connsiteX4" fmla="*/ 7491830 w 8124165"/>
              <a:gd name="connsiteY4" fmla="*/ 382916 h 2088558"/>
              <a:gd name="connsiteX5" fmla="*/ 0 w 8124165"/>
              <a:gd name="connsiteY5" fmla="*/ 4208 h 2088558"/>
              <a:gd name="connsiteX0" fmla="*/ 0 w 8124165"/>
              <a:gd name="connsiteY0" fmla="*/ 4200 h 2090130"/>
              <a:gd name="connsiteX1" fmla="*/ 5100 w 8124165"/>
              <a:gd name="connsiteY1" fmla="*/ 624709 h 2090130"/>
              <a:gd name="connsiteX2" fmla="*/ 2118595 w 8124165"/>
              <a:gd name="connsiteY2" fmla="*/ 2088185 h 2090130"/>
              <a:gd name="connsiteX3" fmla="*/ 8124165 w 8124165"/>
              <a:gd name="connsiteY3" fmla="*/ 2090130 h 2090130"/>
              <a:gd name="connsiteX4" fmla="*/ 7491830 w 8124165"/>
              <a:gd name="connsiteY4" fmla="*/ 384488 h 2090130"/>
              <a:gd name="connsiteX5" fmla="*/ 0 w 8124165"/>
              <a:gd name="connsiteY5" fmla="*/ 4200 h 2090130"/>
              <a:gd name="connsiteX0" fmla="*/ 0 w 8120995"/>
              <a:gd name="connsiteY0" fmla="*/ 4166 h 2096411"/>
              <a:gd name="connsiteX1" fmla="*/ 1930 w 8120995"/>
              <a:gd name="connsiteY1" fmla="*/ 630990 h 2096411"/>
              <a:gd name="connsiteX2" fmla="*/ 2115425 w 8120995"/>
              <a:gd name="connsiteY2" fmla="*/ 2094466 h 2096411"/>
              <a:gd name="connsiteX3" fmla="*/ 8120995 w 8120995"/>
              <a:gd name="connsiteY3" fmla="*/ 2096411 h 2096411"/>
              <a:gd name="connsiteX4" fmla="*/ 7488660 w 8120995"/>
              <a:gd name="connsiteY4" fmla="*/ 390769 h 2096411"/>
              <a:gd name="connsiteX5" fmla="*/ 0 w 8120995"/>
              <a:gd name="connsiteY5" fmla="*/ 4166 h 2096411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0 w 8124165"/>
              <a:gd name="connsiteY0" fmla="*/ 4029 h 2123113"/>
              <a:gd name="connsiteX1" fmla="*/ 1931 w 8124165"/>
              <a:gd name="connsiteY1" fmla="*/ 656114 h 2123113"/>
              <a:gd name="connsiteX2" fmla="*/ 2118595 w 8124165"/>
              <a:gd name="connsiteY2" fmla="*/ 2121168 h 2123113"/>
              <a:gd name="connsiteX3" fmla="*/ 8124165 w 8124165"/>
              <a:gd name="connsiteY3" fmla="*/ 2123113 h 2123113"/>
              <a:gd name="connsiteX4" fmla="*/ 7491830 w 8124165"/>
              <a:gd name="connsiteY4" fmla="*/ 417471 h 2123113"/>
              <a:gd name="connsiteX5" fmla="*/ 0 w 8124165"/>
              <a:gd name="connsiteY5" fmla="*/ 4029 h 2123113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9408 w 8122482"/>
              <a:gd name="connsiteY0" fmla="*/ 4693 h 2009824"/>
              <a:gd name="connsiteX1" fmla="*/ 248 w 8122482"/>
              <a:gd name="connsiteY1" fmla="*/ 541528 h 2009824"/>
              <a:gd name="connsiteX2" fmla="*/ 2115285 w 8122482"/>
              <a:gd name="connsiteY2" fmla="*/ 2009824 h 2009824"/>
              <a:gd name="connsiteX3" fmla="*/ 8122482 w 8122482"/>
              <a:gd name="connsiteY3" fmla="*/ 2008527 h 2009824"/>
              <a:gd name="connsiteX4" fmla="*/ 7490147 w 8122482"/>
              <a:gd name="connsiteY4" fmla="*/ 302885 h 2009824"/>
              <a:gd name="connsiteX5" fmla="*/ 9408 w 8122482"/>
              <a:gd name="connsiteY5" fmla="*/ 4693 h 2009824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14076 w 8122397"/>
              <a:gd name="connsiteY0" fmla="*/ 4109 h 2108703"/>
              <a:gd name="connsiteX1" fmla="*/ 163 w 8122397"/>
              <a:gd name="connsiteY1" fmla="*/ 640407 h 2108703"/>
              <a:gd name="connsiteX2" fmla="*/ 2115200 w 8122397"/>
              <a:gd name="connsiteY2" fmla="*/ 2108703 h 2108703"/>
              <a:gd name="connsiteX3" fmla="*/ 8122397 w 8122397"/>
              <a:gd name="connsiteY3" fmla="*/ 2107406 h 2108703"/>
              <a:gd name="connsiteX4" fmla="*/ 7490062 w 8122397"/>
              <a:gd name="connsiteY4" fmla="*/ 401764 h 2108703"/>
              <a:gd name="connsiteX5" fmla="*/ 14076 w 8122397"/>
              <a:gd name="connsiteY5" fmla="*/ 4109 h 2108703"/>
              <a:gd name="connsiteX0" fmla="*/ 21931 w 8130252"/>
              <a:gd name="connsiteY0" fmla="*/ 4109 h 2108703"/>
              <a:gd name="connsiteX1" fmla="*/ 8018 w 8130252"/>
              <a:gd name="connsiteY1" fmla="*/ 640407 h 2108703"/>
              <a:gd name="connsiteX2" fmla="*/ 2123055 w 8130252"/>
              <a:gd name="connsiteY2" fmla="*/ 2108703 h 2108703"/>
              <a:gd name="connsiteX3" fmla="*/ 8130252 w 8130252"/>
              <a:gd name="connsiteY3" fmla="*/ 2107406 h 2108703"/>
              <a:gd name="connsiteX4" fmla="*/ 7497917 w 8130252"/>
              <a:gd name="connsiteY4" fmla="*/ 401764 h 2108703"/>
              <a:gd name="connsiteX5" fmla="*/ 21931 w 8130252"/>
              <a:gd name="connsiteY5" fmla="*/ 4109 h 2108703"/>
              <a:gd name="connsiteX0" fmla="*/ 13872 w 8150714"/>
              <a:gd name="connsiteY0" fmla="*/ 4006 h 2129124"/>
              <a:gd name="connsiteX1" fmla="*/ 28480 w 8150714"/>
              <a:gd name="connsiteY1" fmla="*/ 660828 h 2129124"/>
              <a:gd name="connsiteX2" fmla="*/ 2143517 w 8150714"/>
              <a:gd name="connsiteY2" fmla="*/ 2129124 h 2129124"/>
              <a:gd name="connsiteX3" fmla="*/ 8150714 w 8150714"/>
              <a:gd name="connsiteY3" fmla="*/ 2127827 h 2129124"/>
              <a:gd name="connsiteX4" fmla="*/ 7518379 w 8150714"/>
              <a:gd name="connsiteY4" fmla="*/ 422185 h 2129124"/>
              <a:gd name="connsiteX5" fmla="*/ 13872 w 8150714"/>
              <a:gd name="connsiteY5" fmla="*/ 4006 h 2129124"/>
              <a:gd name="connsiteX0" fmla="*/ 0 w 8136842"/>
              <a:gd name="connsiteY0" fmla="*/ 4006 h 2129124"/>
              <a:gd name="connsiteX1" fmla="*/ 14608 w 8136842"/>
              <a:gd name="connsiteY1" fmla="*/ 660828 h 2129124"/>
              <a:gd name="connsiteX2" fmla="*/ 2129645 w 8136842"/>
              <a:gd name="connsiteY2" fmla="*/ 2129124 h 2129124"/>
              <a:gd name="connsiteX3" fmla="*/ 8136842 w 8136842"/>
              <a:gd name="connsiteY3" fmla="*/ 2127827 h 2129124"/>
              <a:gd name="connsiteX4" fmla="*/ 7504507 w 8136842"/>
              <a:gd name="connsiteY4" fmla="*/ 422185 h 2129124"/>
              <a:gd name="connsiteX5" fmla="*/ 0 w 8136842"/>
              <a:gd name="connsiteY5" fmla="*/ 4006 h 2129124"/>
              <a:gd name="connsiteX0" fmla="*/ 0 w 8125750"/>
              <a:gd name="connsiteY0" fmla="*/ 4006 h 2129124"/>
              <a:gd name="connsiteX1" fmla="*/ 3516 w 8125750"/>
              <a:gd name="connsiteY1" fmla="*/ 660828 h 2129124"/>
              <a:gd name="connsiteX2" fmla="*/ 2118553 w 8125750"/>
              <a:gd name="connsiteY2" fmla="*/ 2129124 h 2129124"/>
              <a:gd name="connsiteX3" fmla="*/ 8125750 w 8125750"/>
              <a:gd name="connsiteY3" fmla="*/ 2127827 h 2129124"/>
              <a:gd name="connsiteX4" fmla="*/ 7493415 w 8125750"/>
              <a:gd name="connsiteY4" fmla="*/ 422185 h 2129124"/>
              <a:gd name="connsiteX5" fmla="*/ 0 w 8125750"/>
              <a:gd name="connsiteY5" fmla="*/ 4006 h 2129124"/>
              <a:gd name="connsiteX0" fmla="*/ 0 w 8135257"/>
              <a:gd name="connsiteY0" fmla="*/ 3968 h 2136981"/>
              <a:gd name="connsiteX1" fmla="*/ 13023 w 8135257"/>
              <a:gd name="connsiteY1" fmla="*/ 668685 h 2136981"/>
              <a:gd name="connsiteX2" fmla="*/ 2128060 w 8135257"/>
              <a:gd name="connsiteY2" fmla="*/ 2136981 h 2136981"/>
              <a:gd name="connsiteX3" fmla="*/ 8135257 w 8135257"/>
              <a:gd name="connsiteY3" fmla="*/ 2135684 h 2136981"/>
              <a:gd name="connsiteX4" fmla="*/ 7502922 w 8135257"/>
              <a:gd name="connsiteY4" fmla="*/ 430042 h 2136981"/>
              <a:gd name="connsiteX5" fmla="*/ 0 w 8135257"/>
              <a:gd name="connsiteY5" fmla="*/ 3968 h 2136981"/>
              <a:gd name="connsiteX0" fmla="*/ 0 w 8128919"/>
              <a:gd name="connsiteY0" fmla="*/ 4038 h 2122841"/>
              <a:gd name="connsiteX1" fmla="*/ 6685 w 8128919"/>
              <a:gd name="connsiteY1" fmla="*/ 654545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038 h 2122841"/>
              <a:gd name="connsiteX1" fmla="*/ 93831 w 8128919"/>
              <a:gd name="connsiteY1" fmla="*/ 730327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314 h 2071017"/>
              <a:gd name="connsiteX1" fmla="*/ 93831 w 8128919"/>
              <a:gd name="connsiteY1" fmla="*/ 678503 h 2071017"/>
              <a:gd name="connsiteX2" fmla="*/ 2121722 w 8128919"/>
              <a:gd name="connsiteY2" fmla="*/ 2071017 h 2071017"/>
              <a:gd name="connsiteX3" fmla="*/ 8128919 w 8128919"/>
              <a:gd name="connsiteY3" fmla="*/ 2069720 h 2071017"/>
              <a:gd name="connsiteX4" fmla="*/ 7496584 w 8128919"/>
              <a:gd name="connsiteY4" fmla="*/ 364078 h 2071017"/>
              <a:gd name="connsiteX5" fmla="*/ 0 w 8128919"/>
              <a:gd name="connsiteY5" fmla="*/ 4314 h 2071017"/>
              <a:gd name="connsiteX0" fmla="*/ 0 w 8117827"/>
              <a:gd name="connsiteY0" fmla="*/ 4150 h 2100850"/>
              <a:gd name="connsiteX1" fmla="*/ 82739 w 8117827"/>
              <a:gd name="connsiteY1" fmla="*/ 708336 h 2100850"/>
              <a:gd name="connsiteX2" fmla="*/ 2110630 w 8117827"/>
              <a:gd name="connsiteY2" fmla="*/ 2100850 h 2100850"/>
              <a:gd name="connsiteX3" fmla="*/ 8117827 w 8117827"/>
              <a:gd name="connsiteY3" fmla="*/ 2099553 h 2100850"/>
              <a:gd name="connsiteX4" fmla="*/ 7485492 w 8117827"/>
              <a:gd name="connsiteY4" fmla="*/ 393911 h 2100850"/>
              <a:gd name="connsiteX5" fmla="*/ 0 w 8117827"/>
              <a:gd name="connsiteY5" fmla="*/ 4150 h 2100850"/>
              <a:gd name="connsiteX0" fmla="*/ 0 w 8125750"/>
              <a:gd name="connsiteY0" fmla="*/ 4133 h 2103990"/>
              <a:gd name="connsiteX1" fmla="*/ 90662 w 8125750"/>
              <a:gd name="connsiteY1" fmla="*/ 711476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3095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5750" h="2103990">
                <a:moveTo>
                  <a:pt x="0" y="4133"/>
                </a:moveTo>
                <a:cubicBezTo>
                  <a:pt x="3814" y="918262"/>
                  <a:pt x="-1881" y="-115820"/>
                  <a:pt x="1932" y="630959"/>
                </a:cubicBezTo>
                <a:lnTo>
                  <a:pt x="2118553" y="2103990"/>
                </a:lnTo>
                <a:lnTo>
                  <a:pt x="8125750" y="2102693"/>
                </a:lnTo>
                <a:cubicBezTo>
                  <a:pt x="7867234" y="1548137"/>
                  <a:pt x="7701384" y="993579"/>
                  <a:pt x="7493415" y="397051"/>
                </a:cubicBezTo>
                <a:cubicBezTo>
                  <a:pt x="4747839" y="697774"/>
                  <a:pt x="3747500" y="-62275"/>
                  <a:pt x="0" y="4133"/>
                </a:cubicBezTo>
                <a:close/>
              </a:path>
            </a:pathLst>
          </a:custGeom>
          <a:solidFill>
            <a:srgbClr val="00579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CD07C4C-AE96-4EA5-B50B-3B0AE3AEE487}"/>
              </a:ext>
            </a:extLst>
          </p:cNvPr>
          <p:cNvSpPr/>
          <p:nvPr/>
        </p:nvSpPr>
        <p:spPr>
          <a:xfrm>
            <a:off x="-1420" y="0"/>
            <a:ext cx="7507516" cy="3607595"/>
          </a:xfrm>
          <a:custGeom>
            <a:avLst/>
            <a:gdLst>
              <a:gd name="connsiteX0" fmla="*/ 7423212 w 7416800"/>
              <a:gd name="connsiteY0" fmla="*/ 3165412 h 3340100"/>
              <a:gd name="connsiteX1" fmla="*/ 7423732 w 7416800"/>
              <a:gd name="connsiteY1" fmla="*/ 3165361 h 3340100"/>
              <a:gd name="connsiteX2" fmla="*/ 5575425 w 7416800"/>
              <a:gd name="connsiteY2" fmla="*/ 0 h 3340100"/>
              <a:gd name="connsiteX3" fmla="*/ 0 w 7416800"/>
              <a:gd name="connsiteY3" fmla="*/ 0 h 3340100"/>
              <a:gd name="connsiteX4" fmla="*/ 0 w 7416800"/>
              <a:gd name="connsiteY4" fmla="*/ 2805113 h 3340100"/>
              <a:gd name="connsiteX5" fmla="*/ 7423212 w 7416800"/>
              <a:gd name="connsiteY5" fmla="*/ 3165412 h 3340100"/>
              <a:gd name="connsiteX0" fmla="*/ 7480044 w 7480044"/>
              <a:gd name="connsiteY0" fmla="*/ 3401359 h 3525322"/>
              <a:gd name="connsiteX1" fmla="*/ 7423732 w 7480044"/>
              <a:gd name="connsiteY1" fmla="*/ 3165361 h 3525322"/>
              <a:gd name="connsiteX2" fmla="*/ 5575425 w 7480044"/>
              <a:gd name="connsiteY2" fmla="*/ 0 h 3525322"/>
              <a:gd name="connsiteX3" fmla="*/ 0 w 7480044"/>
              <a:gd name="connsiteY3" fmla="*/ 0 h 3525322"/>
              <a:gd name="connsiteX4" fmla="*/ 0 w 7480044"/>
              <a:gd name="connsiteY4" fmla="*/ 2805113 h 3525322"/>
              <a:gd name="connsiteX5" fmla="*/ 7480044 w 7480044"/>
              <a:gd name="connsiteY5" fmla="*/ 3401359 h 3525322"/>
              <a:gd name="connsiteX0" fmla="*/ 7486730 w 7486730"/>
              <a:gd name="connsiteY0" fmla="*/ 3408005 h 3530710"/>
              <a:gd name="connsiteX1" fmla="*/ 7423732 w 7486730"/>
              <a:gd name="connsiteY1" fmla="*/ 3165361 h 3530710"/>
              <a:gd name="connsiteX2" fmla="*/ 5575425 w 7486730"/>
              <a:gd name="connsiteY2" fmla="*/ 0 h 3530710"/>
              <a:gd name="connsiteX3" fmla="*/ 0 w 7486730"/>
              <a:gd name="connsiteY3" fmla="*/ 0 h 3530710"/>
              <a:gd name="connsiteX4" fmla="*/ 0 w 7486730"/>
              <a:gd name="connsiteY4" fmla="*/ 2805113 h 3530710"/>
              <a:gd name="connsiteX5" fmla="*/ 7486730 w 7486730"/>
              <a:gd name="connsiteY5" fmla="*/ 3408005 h 3530710"/>
              <a:gd name="connsiteX0" fmla="*/ 7490074 w 7490074"/>
              <a:gd name="connsiteY0" fmla="*/ 3408005 h 3584469"/>
              <a:gd name="connsiteX1" fmla="*/ 7427076 w 7490074"/>
              <a:gd name="connsiteY1" fmla="*/ 3165361 h 3584469"/>
              <a:gd name="connsiteX2" fmla="*/ 5578769 w 7490074"/>
              <a:gd name="connsiteY2" fmla="*/ 0 h 3584469"/>
              <a:gd name="connsiteX3" fmla="*/ 3344 w 7490074"/>
              <a:gd name="connsiteY3" fmla="*/ 0 h 3584469"/>
              <a:gd name="connsiteX4" fmla="*/ 0 w 7490074"/>
              <a:gd name="connsiteY4" fmla="*/ 3021120 h 3584469"/>
              <a:gd name="connsiteX5" fmla="*/ 7490074 w 7490074"/>
              <a:gd name="connsiteY5" fmla="*/ 3408005 h 3584469"/>
              <a:gd name="connsiteX0" fmla="*/ 7486746 w 7486746"/>
              <a:gd name="connsiteY0" fmla="*/ 3408005 h 3578542"/>
              <a:gd name="connsiteX1" fmla="*/ 7423748 w 7486746"/>
              <a:gd name="connsiteY1" fmla="*/ 3165361 h 3578542"/>
              <a:gd name="connsiteX2" fmla="*/ 5575441 w 7486746"/>
              <a:gd name="connsiteY2" fmla="*/ 0 h 3578542"/>
              <a:gd name="connsiteX3" fmla="*/ 16 w 7486746"/>
              <a:gd name="connsiteY3" fmla="*/ 0 h 3578542"/>
              <a:gd name="connsiteX4" fmla="*/ 58466 w 7486746"/>
              <a:gd name="connsiteY4" fmla="*/ 3002219 h 3578542"/>
              <a:gd name="connsiteX5" fmla="*/ 7486746 w 7486746"/>
              <a:gd name="connsiteY5" fmla="*/ 3408005 h 3578542"/>
              <a:gd name="connsiteX0" fmla="*/ 7486736 w 7486736"/>
              <a:gd name="connsiteY0" fmla="*/ 3408005 h 3533156"/>
              <a:gd name="connsiteX1" fmla="*/ 7423738 w 7486736"/>
              <a:gd name="connsiteY1" fmla="*/ 3165361 h 3533156"/>
              <a:gd name="connsiteX2" fmla="*/ 5575431 w 7486736"/>
              <a:gd name="connsiteY2" fmla="*/ 0 h 3533156"/>
              <a:gd name="connsiteX3" fmla="*/ 6 w 7486736"/>
              <a:gd name="connsiteY3" fmla="*/ 0 h 3533156"/>
              <a:gd name="connsiteX4" fmla="*/ 159861 w 7486736"/>
              <a:gd name="connsiteY4" fmla="*/ 2817939 h 3533156"/>
              <a:gd name="connsiteX5" fmla="*/ 7486736 w 7486736"/>
              <a:gd name="connsiteY5" fmla="*/ 3408005 h 3533156"/>
              <a:gd name="connsiteX0" fmla="*/ 7486736 w 7486736"/>
              <a:gd name="connsiteY0" fmla="*/ 3408005 h 3537228"/>
              <a:gd name="connsiteX1" fmla="*/ 7423738 w 7486736"/>
              <a:gd name="connsiteY1" fmla="*/ 3165361 h 3537228"/>
              <a:gd name="connsiteX2" fmla="*/ 5575431 w 7486736"/>
              <a:gd name="connsiteY2" fmla="*/ 0 h 3537228"/>
              <a:gd name="connsiteX3" fmla="*/ 6 w 7486736"/>
              <a:gd name="connsiteY3" fmla="*/ 0 h 3537228"/>
              <a:gd name="connsiteX4" fmla="*/ 158276 w 7486736"/>
              <a:gd name="connsiteY4" fmla="*/ 2838415 h 3537228"/>
              <a:gd name="connsiteX5" fmla="*/ 7486736 w 7486736"/>
              <a:gd name="connsiteY5" fmla="*/ 3408005 h 3537228"/>
              <a:gd name="connsiteX0" fmla="*/ 7486945 w 7486945"/>
              <a:gd name="connsiteY0" fmla="*/ 3408005 h 3581473"/>
              <a:gd name="connsiteX1" fmla="*/ 7423947 w 7486945"/>
              <a:gd name="connsiteY1" fmla="*/ 3165361 h 3581473"/>
              <a:gd name="connsiteX2" fmla="*/ 5575640 w 7486945"/>
              <a:gd name="connsiteY2" fmla="*/ 0 h 3581473"/>
              <a:gd name="connsiteX3" fmla="*/ 215 w 7486945"/>
              <a:gd name="connsiteY3" fmla="*/ 0 h 3581473"/>
              <a:gd name="connsiteX4" fmla="*/ 1623 w 7486945"/>
              <a:gd name="connsiteY4" fmla="*/ 3011671 h 3581473"/>
              <a:gd name="connsiteX5" fmla="*/ 7486945 w 7486945"/>
              <a:gd name="connsiteY5" fmla="*/ 3408005 h 3581473"/>
              <a:gd name="connsiteX0" fmla="*/ 7488491 w 7488491"/>
              <a:gd name="connsiteY0" fmla="*/ 3408005 h 3581473"/>
              <a:gd name="connsiteX1" fmla="*/ 7425493 w 7488491"/>
              <a:gd name="connsiteY1" fmla="*/ 3165361 h 3581473"/>
              <a:gd name="connsiteX2" fmla="*/ 5577186 w 7488491"/>
              <a:gd name="connsiteY2" fmla="*/ 0 h 3581473"/>
              <a:gd name="connsiteX3" fmla="*/ 1761 w 7488491"/>
              <a:gd name="connsiteY3" fmla="*/ 0 h 3581473"/>
              <a:gd name="connsiteX4" fmla="*/ 0 w 7488491"/>
              <a:gd name="connsiteY4" fmla="*/ 3011671 h 3581473"/>
              <a:gd name="connsiteX5" fmla="*/ 7488491 w 7488491"/>
              <a:gd name="connsiteY5" fmla="*/ 3408005 h 3581473"/>
              <a:gd name="connsiteX0" fmla="*/ 7490118 w 7490118"/>
              <a:gd name="connsiteY0" fmla="*/ 3408006 h 3581473"/>
              <a:gd name="connsiteX1" fmla="*/ 7425493 w 7490118"/>
              <a:gd name="connsiteY1" fmla="*/ 3165361 h 3581473"/>
              <a:gd name="connsiteX2" fmla="*/ 5577186 w 7490118"/>
              <a:gd name="connsiteY2" fmla="*/ 0 h 3581473"/>
              <a:gd name="connsiteX3" fmla="*/ 1761 w 7490118"/>
              <a:gd name="connsiteY3" fmla="*/ 0 h 3581473"/>
              <a:gd name="connsiteX4" fmla="*/ 0 w 7490118"/>
              <a:gd name="connsiteY4" fmla="*/ 3011671 h 3581473"/>
              <a:gd name="connsiteX5" fmla="*/ 7490118 w 7490118"/>
              <a:gd name="connsiteY5" fmla="*/ 3408006 h 3581473"/>
              <a:gd name="connsiteX0" fmla="*/ 7491703 w 7491703"/>
              <a:gd name="connsiteY0" fmla="*/ 3411157 h 3583640"/>
              <a:gd name="connsiteX1" fmla="*/ 7425493 w 7491703"/>
              <a:gd name="connsiteY1" fmla="*/ 3165361 h 3583640"/>
              <a:gd name="connsiteX2" fmla="*/ 5577186 w 7491703"/>
              <a:gd name="connsiteY2" fmla="*/ 0 h 3583640"/>
              <a:gd name="connsiteX3" fmla="*/ 1761 w 7491703"/>
              <a:gd name="connsiteY3" fmla="*/ 0 h 3583640"/>
              <a:gd name="connsiteX4" fmla="*/ 0 w 7491703"/>
              <a:gd name="connsiteY4" fmla="*/ 3011671 h 3583640"/>
              <a:gd name="connsiteX5" fmla="*/ 7491703 w 7491703"/>
              <a:gd name="connsiteY5" fmla="*/ 3411157 h 3583640"/>
              <a:gd name="connsiteX0" fmla="*/ 7491703 w 7491703"/>
              <a:gd name="connsiteY0" fmla="*/ 3404857 h 3579315"/>
              <a:gd name="connsiteX1" fmla="*/ 7425493 w 7491703"/>
              <a:gd name="connsiteY1" fmla="*/ 3165361 h 3579315"/>
              <a:gd name="connsiteX2" fmla="*/ 5577186 w 7491703"/>
              <a:gd name="connsiteY2" fmla="*/ 0 h 3579315"/>
              <a:gd name="connsiteX3" fmla="*/ 1761 w 7491703"/>
              <a:gd name="connsiteY3" fmla="*/ 0 h 3579315"/>
              <a:gd name="connsiteX4" fmla="*/ 0 w 7491703"/>
              <a:gd name="connsiteY4" fmla="*/ 3011671 h 3579315"/>
              <a:gd name="connsiteX5" fmla="*/ 7491703 w 7491703"/>
              <a:gd name="connsiteY5" fmla="*/ 3404857 h 357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1703" h="3579315">
                <a:moveTo>
                  <a:pt x="7491703" y="3404857"/>
                </a:moveTo>
                <a:cubicBezTo>
                  <a:pt x="7491876" y="3404840"/>
                  <a:pt x="7425320" y="3165378"/>
                  <a:pt x="7425493" y="3165361"/>
                </a:cubicBezTo>
                <a:cubicBezTo>
                  <a:pt x="7065575" y="1916367"/>
                  <a:pt x="6590227" y="887955"/>
                  <a:pt x="5577186" y="0"/>
                </a:cubicBezTo>
                <a:lnTo>
                  <a:pt x="1761" y="0"/>
                </a:lnTo>
                <a:cubicBezTo>
                  <a:pt x="646" y="1007040"/>
                  <a:pt x="1115" y="2004631"/>
                  <a:pt x="0" y="3011671"/>
                </a:cubicBezTo>
                <a:cubicBezTo>
                  <a:pt x="2356991" y="3643940"/>
                  <a:pt x="4746127" y="3705580"/>
                  <a:pt x="7491703" y="3404857"/>
                </a:cubicBezTo>
                <a:close/>
              </a:path>
            </a:pathLst>
          </a:custGeom>
          <a:solidFill>
            <a:srgbClr val="00579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4796CFAA-0D32-4926-9F4B-CE34DEC51BD1}"/>
              </a:ext>
            </a:extLst>
          </p:cNvPr>
          <p:cNvSpPr/>
          <p:nvPr/>
        </p:nvSpPr>
        <p:spPr>
          <a:xfrm>
            <a:off x="1" y="3658168"/>
            <a:ext cx="2127623" cy="1488302"/>
          </a:xfrm>
          <a:custGeom>
            <a:avLst/>
            <a:gdLst>
              <a:gd name="connsiteX0" fmla="*/ 0 w 2095500"/>
              <a:gd name="connsiteY0" fmla="*/ 1745717 h 1739900"/>
              <a:gd name="connsiteX1" fmla="*/ 2100834 w 2095500"/>
              <a:gd name="connsiteY1" fmla="*/ 1745717 h 1739900"/>
              <a:gd name="connsiteX2" fmla="*/ 2099602 w 2095500"/>
              <a:gd name="connsiteY2" fmla="*/ 1744688 h 1739900"/>
              <a:gd name="connsiteX3" fmla="*/ 0 w 2095500"/>
              <a:gd name="connsiteY3" fmla="*/ 0 h 1739900"/>
              <a:gd name="connsiteX4" fmla="*/ 0 w 2095500"/>
              <a:gd name="connsiteY4" fmla="*/ 1745717 h 1739900"/>
              <a:gd name="connsiteX0" fmla="*/ 0 w 2100834"/>
              <a:gd name="connsiteY0" fmla="*/ 1745717 h 1745717"/>
              <a:gd name="connsiteX1" fmla="*/ 2100834 w 2100834"/>
              <a:gd name="connsiteY1" fmla="*/ 1745717 h 1745717"/>
              <a:gd name="connsiteX2" fmla="*/ 2089708 w 2100834"/>
              <a:gd name="connsiteY2" fmla="*/ 1464880 h 1745717"/>
              <a:gd name="connsiteX3" fmla="*/ 0 w 2100834"/>
              <a:gd name="connsiteY3" fmla="*/ 0 h 1745717"/>
              <a:gd name="connsiteX4" fmla="*/ 0 w 2100834"/>
              <a:gd name="connsiteY4" fmla="*/ 1745717 h 1745717"/>
              <a:gd name="connsiteX0" fmla="*/ 0 w 2089708"/>
              <a:gd name="connsiteY0" fmla="*/ 1745717 h 1745717"/>
              <a:gd name="connsiteX1" fmla="*/ 2089708 w 2089708"/>
              <a:gd name="connsiteY1" fmla="*/ 1464880 h 1745717"/>
              <a:gd name="connsiteX2" fmla="*/ 0 w 2089708"/>
              <a:gd name="connsiteY2" fmla="*/ 0 h 1745717"/>
              <a:gd name="connsiteX3" fmla="*/ 0 w 2089708"/>
              <a:gd name="connsiteY3" fmla="*/ 1745717 h 1745717"/>
              <a:gd name="connsiteX0" fmla="*/ 131927 w 2089708"/>
              <a:gd name="connsiteY0" fmla="*/ 1186100 h 1464880"/>
              <a:gd name="connsiteX1" fmla="*/ 2089708 w 2089708"/>
              <a:gd name="connsiteY1" fmla="*/ 1464880 h 1464880"/>
              <a:gd name="connsiteX2" fmla="*/ 0 w 2089708"/>
              <a:gd name="connsiteY2" fmla="*/ 0 h 1464880"/>
              <a:gd name="connsiteX3" fmla="*/ 131927 w 2089708"/>
              <a:gd name="connsiteY3" fmla="*/ 1186100 h 1464880"/>
              <a:gd name="connsiteX0" fmla="*/ 0 w 2089708"/>
              <a:gd name="connsiteY0" fmla="*/ 1465908 h 1465908"/>
              <a:gd name="connsiteX1" fmla="*/ 2089708 w 2089708"/>
              <a:gd name="connsiteY1" fmla="*/ 1464880 h 1465908"/>
              <a:gd name="connsiteX2" fmla="*/ 0 w 2089708"/>
              <a:gd name="connsiteY2" fmla="*/ 0 h 1465908"/>
              <a:gd name="connsiteX3" fmla="*/ 0 w 2089708"/>
              <a:gd name="connsiteY3" fmla="*/ 1465908 h 1465908"/>
              <a:gd name="connsiteX0" fmla="*/ 28138 w 2089708"/>
              <a:gd name="connsiteY0" fmla="*/ 1470645 h 1470645"/>
              <a:gd name="connsiteX1" fmla="*/ 2089708 w 2089708"/>
              <a:gd name="connsiteY1" fmla="*/ 1464880 h 1470645"/>
              <a:gd name="connsiteX2" fmla="*/ 0 w 2089708"/>
              <a:gd name="connsiteY2" fmla="*/ 0 h 1470645"/>
              <a:gd name="connsiteX3" fmla="*/ 28138 w 2089708"/>
              <a:gd name="connsiteY3" fmla="*/ 1470645 h 1470645"/>
              <a:gd name="connsiteX0" fmla="*/ 0 w 2091271"/>
              <a:gd name="connsiteY0" fmla="*/ 1469067 h 1469067"/>
              <a:gd name="connsiteX1" fmla="*/ 2091271 w 2091271"/>
              <a:gd name="connsiteY1" fmla="*/ 1464880 h 1469067"/>
              <a:gd name="connsiteX2" fmla="*/ 1563 w 2091271"/>
              <a:gd name="connsiteY2" fmla="*/ 0 h 1469067"/>
              <a:gd name="connsiteX3" fmla="*/ 0 w 2091271"/>
              <a:gd name="connsiteY3" fmla="*/ 1469067 h 1469067"/>
              <a:gd name="connsiteX0" fmla="*/ 0 w 2091271"/>
              <a:gd name="connsiteY0" fmla="*/ 1469067 h 1469617"/>
              <a:gd name="connsiteX1" fmla="*/ 2091271 w 2091271"/>
              <a:gd name="connsiteY1" fmla="*/ 1469617 h 1469617"/>
              <a:gd name="connsiteX2" fmla="*/ 1563 w 2091271"/>
              <a:gd name="connsiteY2" fmla="*/ 0 h 1469617"/>
              <a:gd name="connsiteX3" fmla="*/ 0 w 2091271"/>
              <a:gd name="connsiteY3" fmla="*/ 1469067 h 1469617"/>
              <a:gd name="connsiteX0" fmla="*/ 0 w 2094397"/>
              <a:gd name="connsiteY0" fmla="*/ 1469067 h 1469617"/>
              <a:gd name="connsiteX1" fmla="*/ 2094397 w 2094397"/>
              <a:gd name="connsiteY1" fmla="*/ 1469617 h 1469617"/>
              <a:gd name="connsiteX2" fmla="*/ 1563 w 2094397"/>
              <a:gd name="connsiteY2" fmla="*/ 0 h 1469617"/>
              <a:gd name="connsiteX3" fmla="*/ 0 w 2094397"/>
              <a:gd name="connsiteY3" fmla="*/ 1469067 h 1469617"/>
              <a:gd name="connsiteX0" fmla="*/ 64091 w 2092834"/>
              <a:gd name="connsiteY0" fmla="*/ 1405916 h 1469617"/>
              <a:gd name="connsiteX1" fmla="*/ 2092834 w 2092834"/>
              <a:gd name="connsiteY1" fmla="*/ 1469617 h 1469617"/>
              <a:gd name="connsiteX2" fmla="*/ 0 w 2092834"/>
              <a:gd name="connsiteY2" fmla="*/ 0 h 1469617"/>
              <a:gd name="connsiteX3" fmla="*/ 64091 w 2092834"/>
              <a:gd name="connsiteY3" fmla="*/ 1405916 h 1469617"/>
              <a:gd name="connsiteX0" fmla="*/ 0 w 2094397"/>
              <a:gd name="connsiteY0" fmla="*/ 1472225 h 1472225"/>
              <a:gd name="connsiteX1" fmla="*/ 2094397 w 2094397"/>
              <a:gd name="connsiteY1" fmla="*/ 1469617 h 1472225"/>
              <a:gd name="connsiteX2" fmla="*/ 1563 w 2094397"/>
              <a:gd name="connsiteY2" fmla="*/ 0 h 1472225"/>
              <a:gd name="connsiteX3" fmla="*/ 0 w 2094397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1576 w 2099099"/>
              <a:gd name="connsiteY0" fmla="*/ 1476968 h 1476968"/>
              <a:gd name="connsiteX1" fmla="*/ 2099099 w 2099099"/>
              <a:gd name="connsiteY1" fmla="*/ 1474360 h 1476968"/>
              <a:gd name="connsiteX2" fmla="*/ 0 w 2099099"/>
              <a:gd name="connsiteY2" fmla="*/ 0 h 1476968"/>
              <a:gd name="connsiteX3" fmla="*/ 1576 w 2099099"/>
              <a:gd name="connsiteY3" fmla="*/ 1476968 h 1476968"/>
              <a:gd name="connsiteX0" fmla="*/ 46 w 2097569"/>
              <a:gd name="connsiteY0" fmla="*/ 1478550 h 1478550"/>
              <a:gd name="connsiteX1" fmla="*/ 2097569 w 2097569"/>
              <a:gd name="connsiteY1" fmla="*/ 1475942 h 1478550"/>
              <a:gd name="connsiteX2" fmla="*/ 3180 w 2097569"/>
              <a:gd name="connsiteY2" fmla="*/ 0 h 1478550"/>
              <a:gd name="connsiteX3" fmla="*/ 46 w 2097569"/>
              <a:gd name="connsiteY3" fmla="*/ 1478550 h 1478550"/>
              <a:gd name="connsiteX0" fmla="*/ 152 w 2097675"/>
              <a:gd name="connsiteY0" fmla="*/ 1481712 h 1481712"/>
              <a:gd name="connsiteX1" fmla="*/ 2097675 w 2097675"/>
              <a:gd name="connsiteY1" fmla="*/ 1479104 h 1481712"/>
              <a:gd name="connsiteX2" fmla="*/ 147 w 2097675"/>
              <a:gd name="connsiteY2" fmla="*/ 0 h 1481712"/>
              <a:gd name="connsiteX3" fmla="*/ 152 w 2097675"/>
              <a:gd name="connsiteY3" fmla="*/ 1481712 h 1481712"/>
              <a:gd name="connsiteX0" fmla="*/ 152 w 2100815"/>
              <a:gd name="connsiteY0" fmla="*/ 1481712 h 1481712"/>
              <a:gd name="connsiteX1" fmla="*/ 2100815 w 2100815"/>
              <a:gd name="connsiteY1" fmla="*/ 1480684 h 1481712"/>
              <a:gd name="connsiteX2" fmla="*/ 147 w 2100815"/>
              <a:gd name="connsiteY2" fmla="*/ 0 h 1481712"/>
              <a:gd name="connsiteX3" fmla="*/ 152 w 2100815"/>
              <a:gd name="connsiteY3" fmla="*/ 1481712 h 1481712"/>
              <a:gd name="connsiteX0" fmla="*/ 152 w 2103955"/>
              <a:gd name="connsiteY0" fmla="*/ 1481712 h 1482266"/>
              <a:gd name="connsiteX1" fmla="*/ 2103955 w 2103955"/>
              <a:gd name="connsiteY1" fmla="*/ 1482266 h 1482266"/>
              <a:gd name="connsiteX2" fmla="*/ 147 w 2103955"/>
              <a:gd name="connsiteY2" fmla="*/ 0 h 1482266"/>
              <a:gd name="connsiteX3" fmla="*/ 152 w 2103955"/>
              <a:gd name="connsiteY3" fmla="*/ 1481712 h 148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955" h="1482266">
                <a:moveTo>
                  <a:pt x="152" y="1481712"/>
                </a:moveTo>
                <a:lnTo>
                  <a:pt x="2103955" y="1482266"/>
                </a:lnTo>
                <a:lnTo>
                  <a:pt x="147" y="0"/>
                </a:lnTo>
                <a:cubicBezTo>
                  <a:pt x="672" y="492323"/>
                  <a:pt x="-373" y="989389"/>
                  <a:pt x="152" y="1481712"/>
                </a:cubicBezTo>
                <a:close/>
              </a:path>
            </a:pathLst>
          </a:custGeom>
          <a:solidFill>
            <a:srgbClr val="F06E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9" name="VTT_LogoStack_v3_16092019 pienempi koko">
            <a:extLst>
              <a:ext uri="{FF2B5EF4-FFF2-40B4-BE49-F238E27FC236}">
                <a16:creationId xmlns:a16="http://schemas.microsoft.com/office/drawing/2014/main" id="{61C9CC72-FB54-4003-A16E-AAA9A84E18DB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60" name="_VTT_logo_102019_01_white_on_orange">
              <a:extLst>
                <a:ext uri="{FF2B5EF4-FFF2-40B4-BE49-F238E27FC236}">
                  <a16:creationId xmlns:a16="http://schemas.microsoft.com/office/drawing/2014/main" id="{7B68C704-44AD-416E-8F19-EE7A09B421C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7" name="Box">
                <a:extLst>
                  <a:ext uri="{FF2B5EF4-FFF2-40B4-BE49-F238E27FC236}">
                    <a16:creationId xmlns:a16="http://schemas.microsoft.com/office/drawing/2014/main" id="{436D84F9-A5D2-4925-88DC-7310B3D51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8" name="T2">
                <a:extLst>
                  <a:ext uri="{FF2B5EF4-FFF2-40B4-BE49-F238E27FC236}">
                    <a16:creationId xmlns:a16="http://schemas.microsoft.com/office/drawing/2014/main" id="{B4D0A590-083A-4AF9-A991-DE03B2C09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9" name="T1">
                <a:extLst>
                  <a:ext uri="{FF2B5EF4-FFF2-40B4-BE49-F238E27FC236}">
                    <a16:creationId xmlns:a16="http://schemas.microsoft.com/office/drawing/2014/main" id="{E5255A99-CE5D-47B3-8A11-437FE8786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0" name="V">
                <a:extLst>
                  <a:ext uri="{FF2B5EF4-FFF2-40B4-BE49-F238E27FC236}">
                    <a16:creationId xmlns:a16="http://schemas.microsoft.com/office/drawing/2014/main" id="{557317C0-32B2-4805-AF49-3D2786147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2_white_on_black" hidden="1">
              <a:extLst>
                <a:ext uri="{FF2B5EF4-FFF2-40B4-BE49-F238E27FC236}">
                  <a16:creationId xmlns:a16="http://schemas.microsoft.com/office/drawing/2014/main" id="{B3B21029-2974-4A2B-9D72-D099D649C7D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7" name="Box">
                <a:extLst>
                  <a:ext uri="{FF2B5EF4-FFF2-40B4-BE49-F238E27FC236}">
                    <a16:creationId xmlns:a16="http://schemas.microsoft.com/office/drawing/2014/main" id="{6DCC60E0-A01A-4EBE-A0E0-52EAA7889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2">
                <a:extLst>
                  <a:ext uri="{FF2B5EF4-FFF2-40B4-BE49-F238E27FC236}">
                    <a16:creationId xmlns:a16="http://schemas.microsoft.com/office/drawing/2014/main" id="{CD6593AE-9B1D-4F30-BCFB-65291E019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T1">
                <a:extLst>
                  <a:ext uri="{FF2B5EF4-FFF2-40B4-BE49-F238E27FC236}">
                    <a16:creationId xmlns:a16="http://schemas.microsoft.com/office/drawing/2014/main" id="{8F4213A3-410C-4A8A-86D1-C5A4CCDF3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6" name="V">
                <a:extLst>
                  <a:ext uri="{FF2B5EF4-FFF2-40B4-BE49-F238E27FC236}">
                    <a16:creationId xmlns:a16="http://schemas.microsoft.com/office/drawing/2014/main" id="{08E2F63A-B8E8-4234-A2E2-D25A8D165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3_white_on_blue" hidden="1">
              <a:extLst>
                <a:ext uri="{FF2B5EF4-FFF2-40B4-BE49-F238E27FC236}">
                  <a16:creationId xmlns:a16="http://schemas.microsoft.com/office/drawing/2014/main" id="{B02C0F3D-988F-4EB7-A2BA-952CC10F65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3" name="Box">
                <a:extLst>
                  <a:ext uri="{FF2B5EF4-FFF2-40B4-BE49-F238E27FC236}">
                    <a16:creationId xmlns:a16="http://schemas.microsoft.com/office/drawing/2014/main" id="{2F2F64D9-7737-4191-A463-DD72A6887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2">
                <a:extLst>
                  <a:ext uri="{FF2B5EF4-FFF2-40B4-BE49-F238E27FC236}">
                    <a16:creationId xmlns:a16="http://schemas.microsoft.com/office/drawing/2014/main" id="{5B06F09E-ED63-4EA8-BF5E-D3149BAD6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T1">
                <a:extLst>
                  <a:ext uri="{FF2B5EF4-FFF2-40B4-BE49-F238E27FC236}">
                    <a16:creationId xmlns:a16="http://schemas.microsoft.com/office/drawing/2014/main" id="{1E4A1191-3BC9-4804-9B39-C667F27A3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V">
                <a:extLst>
                  <a:ext uri="{FF2B5EF4-FFF2-40B4-BE49-F238E27FC236}">
                    <a16:creationId xmlns:a16="http://schemas.microsoft.com/office/drawing/2014/main" id="{C8BBF692-69A6-4662-ACBA-124D2FA7CA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4_white_on_dark_grey" hidden="1">
              <a:extLst>
                <a:ext uri="{FF2B5EF4-FFF2-40B4-BE49-F238E27FC236}">
                  <a16:creationId xmlns:a16="http://schemas.microsoft.com/office/drawing/2014/main" id="{6AC2A8F6-B53E-4F69-BE80-AB65A06F3F8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9" name="Box">
                <a:extLst>
                  <a:ext uri="{FF2B5EF4-FFF2-40B4-BE49-F238E27FC236}">
                    <a16:creationId xmlns:a16="http://schemas.microsoft.com/office/drawing/2014/main" id="{803558E1-2154-40E2-990D-D17959694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2">
                <a:extLst>
                  <a:ext uri="{FF2B5EF4-FFF2-40B4-BE49-F238E27FC236}">
                    <a16:creationId xmlns:a16="http://schemas.microsoft.com/office/drawing/2014/main" id="{8A6EA477-1623-43B1-90B0-8C9FE57EA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T1">
                <a:extLst>
                  <a:ext uri="{FF2B5EF4-FFF2-40B4-BE49-F238E27FC236}">
                    <a16:creationId xmlns:a16="http://schemas.microsoft.com/office/drawing/2014/main" id="{0464359D-5629-4A83-86BC-2F4490D9A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V">
                <a:extLst>
                  <a:ext uri="{FF2B5EF4-FFF2-40B4-BE49-F238E27FC236}">
                    <a16:creationId xmlns:a16="http://schemas.microsoft.com/office/drawing/2014/main" id="{DAECE879-64CD-4A7F-86F2-B6B2A0EA1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4" name="_VTT_logo_102019_05_dark_grey_on_white" hidden="1">
              <a:extLst>
                <a:ext uri="{FF2B5EF4-FFF2-40B4-BE49-F238E27FC236}">
                  <a16:creationId xmlns:a16="http://schemas.microsoft.com/office/drawing/2014/main" id="{4280B94F-3A97-4E56-BA00-3EB6360D52B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5" name="Box">
                <a:extLst>
                  <a:ext uri="{FF2B5EF4-FFF2-40B4-BE49-F238E27FC236}">
                    <a16:creationId xmlns:a16="http://schemas.microsoft.com/office/drawing/2014/main" id="{6E455D23-9ED0-4FA6-ADE9-29A261999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2">
                <a:extLst>
                  <a:ext uri="{FF2B5EF4-FFF2-40B4-BE49-F238E27FC236}">
                    <a16:creationId xmlns:a16="http://schemas.microsoft.com/office/drawing/2014/main" id="{B8D8467C-3F1E-4904-97E0-C98CD421C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T1">
                <a:extLst>
                  <a:ext uri="{FF2B5EF4-FFF2-40B4-BE49-F238E27FC236}">
                    <a16:creationId xmlns:a16="http://schemas.microsoft.com/office/drawing/2014/main" id="{E3F9D2E5-A715-4782-8B8F-995B75459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V">
                <a:extLst>
                  <a:ext uri="{FF2B5EF4-FFF2-40B4-BE49-F238E27FC236}">
                    <a16:creationId xmlns:a16="http://schemas.microsoft.com/office/drawing/2014/main" id="{7108ACC5-5797-4CF1-9230-5422F693A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_VTT_logo_102019_06_orange_blue_on_white" hidden="1">
              <a:extLst>
                <a:ext uri="{FF2B5EF4-FFF2-40B4-BE49-F238E27FC236}">
                  <a16:creationId xmlns:a16="http://schemas.microsoft.com/office/drawing/2014/main" id="{CC81D35C-8E65-43AC-A9BF-DECFCA1BF27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1" name="Box">
                <a:extLst>
                  <a:ext uri="{FF2B5EF4-FFF2-40B4-BE49-F238E27FC236}">
                    <a16:creationId xmlns:a16="http://schemas.microsoft.com/office/drawing/2014/main" id="{36BF4C0A-3C80-4563-A60B-D24BB5DD3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2">
                <a:extLst>
                  <a:ext uri="{FF2B5EF4-FFF2-40B4-BE49-F238E27FC236}">
                    <a16:creationId xmlns:a16="http://schemas.microsoft.com/office/drawing/2014/main" id="{EF0C3CA5-16E7-40CB-B5B2-CEDA8E4FD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T1">
                <a:extLst>
                  <a:ext uri="{FF2B5EF4-FFF2-40B4-BE49-F238E27FC236}">
                    <a16:creationId xmlns:a16="http://schemas.microsoft.com/office/drawing/2014/main" id="{309487D2-8938-4929-B047-8C5E352E1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V">
                <a:extLst>
                  <a:ext uri="{FF2B5EF4-FFF2-40B4-BE49-F238E27FC236}">
                    <a16:creationId xmlns:a16="http://schemas.microsoft.com/office/drawing/2014/main" id="{36B74144-3245-42B9-9668-8D5A99293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_VTT_logo_102019_07_blue_on_white" hidden="1">
              <a:extLst>
                <a:ext uri="{FF2B5EF4-FFF2-40B4-BE49-F238E27FC236}">
                  <a16:creationId xmlns:a16="http://schemas.microsoft.com/office/drawing/2014/main" id="{4BE21CF7-C8F4-4083-A24E-345E6D866AA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7" name="Box">
                <a:extLst>
                  <a:ext uri="{FF2B5EF4-FFF2-40B4-BE49-F238E27FC236}">
                    <a16:creationId xmlns:a16="http://schemas.microsoft.com/office/drawing/2014/main" id="{45512B8D-F14E-40D3-BD3B-6D42DFED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2">
                <a:extLst>
                  <a:ext uri="{FF2B5EF4-FFF2-40B4-BE49-F238E27FC236}">
                    <a16:creationId xmlns:a16="http://schemas.microsoft.com/office/drawing/2014/main" id="{B837BC76-7ED7-4DED-92F4-8E61740C5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T1">
                <a:extLst>
                  <a:ext uri="{FF2B5EF4-FFF2-40B4-BE49-F238E27FC236}">
                    <a16:creationId xmlns:a16="http://schemas.microsoft.com/office/drawing/2014/main" id="{B111D801-09CF-4F8B-918B-FA7ECD131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V">
                <a:extLst>
                  <a:ext uri="{FF2B5EF4-FFF2-40B4-BE49-F238E27FC236}">
                    <a16:creationId xmlns:a16="http://schemas.microsoft.com/office/drawing/2014/main" id="{EC9D8F52-623B-43DE-A044-0A2BC60A1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_VTT_logo_102019_08_black_on_white" hidden="1">
              <a:extLst>
                <a:ext uri="{FF2B5EF4-FFF2-40B4-BE49-F238E27FC236}">
                  <a16:creationId xmlns:a16="http://schemas.microsoft.com/office/drawing/2014/main" id="{9AD42E58-6707-4A3D-8C30-1E0FBFEA7DB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3" name="Box">
                <a:extLst>
                  <a:ext uri="{FF2B5EF4-FFF2-40B4-BE49-F238E27FC236}">
                    <a16:creationId xmlns:a16="http://schemas.microsoft.com/office/drawing/2014/main" id="{CEAD6265-C012-48D0-BA6A-5122F00DB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2">
                <a:extLst>
                  <a:ext uri="{FF2B5EF4-FFF2-40B4-BE49-F238E27FC236}">
                    <a16:creationId xmlns:a16="http://schemas.microsoft.com/office/drawing/2014/main" id="{216C8870-4AEC-48B6-9FC8-A15A24E2C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T1">
                <a:extLst>
                  <a:ext uri="{FF2B5EF4-FFF2-40B4-BE49-F238E27FC236}">
                    <a16:creationId xmlns:a16="http://schemas.microsoft.com/office/drawing/2014/main" id="{B2E46E75-8789-4A38-AEF0-BC2ED89CD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V">
                <a:extLst>
                  <a:ext uri="{FF2B5EF4-FFF2-40B4-BE49-F238E27FC236}">
                    <a16:creationId xmlns:a16="http://schemas.microsoft.com/office/drawing/2014/main" id="{EF249076-39FB-48B4-9FEC-D50BDC196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_VTT_logo_102019_09_orange_on_white" hidden="1">
              <a:extLst>
                <a:ext uri="{FF2B5EF4-FFF2-40B4-BE49-F238E27FC236}">
                  <a16:creationId xmlns:a16="http://schemas.microsoft.com/office/drawing/2014/main" id="{283D0893-AE65-4FB5-BF54-62C6A196FF0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9" name="Box">
                <a:extLst>
                  <a:ext uri="{FF2B5EF4-FFF2-40B4-BE49-F238E27FC236}">
                    <a16:creationId xmlns:a16="http://schemas.microsoft.com/office/drawing/2014/main" id="{AC560C12-21F7-4F2E-AB91-8D4DACEF6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2">
                <a:extLst>
                  <a:ext uri="{FF2B5EF4-FFF2-40B4-BE49-F238E27FC236}">
                    <a16:creationId xmlns:a16="http://schemas.microsoft.com/office/drawing/2014/main" id="{8A41E911-4EA4-4DA0-9FFB-6636F2D47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T1">
                <a:extLst>
                  <a:ext uri="{FF2B5EF4-FFF2-40B4-BE49-F238E27FC236}">
                    <a16:creationId xmlns:a16="http://schemas.microsoft.com/office/drawing/2014/main" id="{1AAD41C6-B80B-4C30-A004-D3CE277FC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V">
                <a:extLst>
                  <a:ext uri="{FF2B5EF4-FFF2-40B4-BE49-F238E27FC236}">
                    <a16:creationId xmlns:a16="http://schemas.microsoft.com/office/drawing/2014/main" id="{2696DCC7-29E9-4468-B3D3-E9240B154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0" name="Picture Placeholder 99">
            <a:extLst>
              <a:ext uri="{FF2B5EF4-FFF2-40B4-BE49-F238E27FC236}">
                <a16:creationId xmlns:a16="http://schemas.microsoft.com/office/drawing/2014/main" id="{2C159142-743A-4E9E-BA6E-37E2C9DBAE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87540" y="0"/>
            <a:ext cx="3556461" cy="5146040"/>
          </a:xfrm>
          <a:custGeom>
            <a:avLst/>
            <a:gdLst>
              <a:gd name="connsiteX0" fmla="*/ 2455975 w 3556461"/>
              <a:gd name="connsiteY0" fmla="*/ 1 h 5146040"/>
              <a:gd name="connsiteX1" fmla="*/ 2455975 w 3556461"/>
              <a:gd name="connsiteY1" fmla="*/ 586802 h 5146040"/>
              <a:gd name="connsiteX2" fmla="*/ 3325518 w 3556461"/>
              <a:gd name="connsiteY2" fmla="*/ 586802 h 5146040"/>
              <a:gd name="connsiteX3" fmla="*/ 3325518 w 3556461"/>
              <a:gd name="connsiteY3" fmla="*/ 1 h 5146040"/>
              <a:gd name="connsiteX4" fmla="*/ 0 w 3556461"/>
              <a:gd name="connsiteY4" fmla="*/ 0 h 5146040"/>
              <a:gd name="connsiteX5" fmla="*/ 3556461 w 3556461"/>
              <a:gd name="connsiteY5" fmla="*/ 0 h 5146040"/>
              <a:gd name="connsiteX6" fmla="*/ 3556461 w 3556461"/>
              <a:gd name="connsiteY6" fmla="*/ 5146040 h 5146040"/>
              <a:gd name="connsiteX7" fmla="*/ 2524458 w 3556461"/>
              <a:gd name="connsiteY7" fmla="*/ 5146040 h 5146040"/>
              <a:gd name="connsiteX8" fmla="*/ 2523931 w 3556461"/>
              <a:gd name="connsiteY8" fmla="*/ 5144614 h 5146040"/>
              <a:gd name="connsiteX9" fmla="*/ 2552235 w 3556461"/>
              <a:gd name="connsiteY9" fmla="*/ 5144608 h 5146040"/>
              <a:gd name="connsiteX10" fmla="*/ 1918686 w 3556461"/>
              <a:gd name="connsiteY10" fmla="*/ 3429547 h 5146040"/>
              <a:gd name="connsiteX11" fmla="*/ 1917976 w 3556461"/>
              <a:gd name="connsiteY11" fmla="*/ 3429611 h 5146040"/>
              <a:gd name="connsiteX12" fmla="*/ 1915749 w 3556461"/>
              <a:gd name="connsiteY12" fmla="*/ 3421381 h 5146040"/>
              <a:gd name="connsiteX13" fmla="*/ 1852207 w 3556461"/>
              <a:gd name="connsiteY13" fmla="*/ 3190369 h 5146040"/>
              <a:gd name="connsiteX14" fmla="*/ 356260 w 3556461"/>
              <a:gd name="connsiteY14" fmla="*/ 342407 h 514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56461" h="5146040">
                <a:moveTo>
                  <a:pt x="2455975" y="1"/>
                </a:moveTo>
                <a:lnTo>
                  <a:pt x="2455975" y="586802"/>
                </a:lnTo>
                <a:lnTo>
                  <a:pt x="3325518" y="586802"/>
                </a:lnTo>
                <a:lnTo>
                  <a:pt x="3325518" y="1"/>
                </a:lnTo>
                <a:close/>
                <a:moveTo>
                  <a:pt x="0" y="0"/>
                </a:moveTo>
                <a:lnTo>
                  <a:pt x="3556461" y="0"/>
                </a:lnTo>
                <a:lnTo>
                  <a:pt x="3556461" y="5146040"/>
                </a:lnTo>
                <a:lnTo>
                  <a:pt x="2524458" y="5146040"/>
                </a:lnTo>
                <a:lnTo>
                  <a:pt x="2523931" y="5144614"/>
                </a:lnTo>
                <a:lnTo>
                  <a:pt x="2552235" y="5144608"/>
                </a:lnTo>
                <a:cubicBezTo>
                  <a:pt x="2293223" y="4586990"/>
                  <a:pt x="2127054" y="4029369"/>
                  <a:pt x="1918686" y="3429547"/>
                </a:cubicBezTo>
                <a:lnTo>
                  <a:pt x="1917976" y="3429611"/>
                </a:lnTo>
                <a:lnTo>
                  <a:pt x="1915749" y="3421381"/>
                </a:lnTo>
                <a:cubicBezTo>
                  <a:pt x="1903101" y="3375173"/>
                  <a:pt x="1852056" y="3190384"/>
                  <a:pt x="1852207" y="3190369"/>
                </a:cubicBezTo>
                <a:cubicBezTo>
                  <a:pt x="1536615" y="2088865"/>
                  <a:pt x="1132459" y="1157578"/>
                  <a:pt x="356260" y="342407"/>
                </a:cubicBezTo>
                <a:close/>
              </a:path>
            </a:pathLst>
          </a:custGeom>
          <a:solidFill>
            <a:srgbClr val="DBDBDB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3AD41-7055-4805-B84E-52A3DD32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548000"/>
            <a:ext cx="6048000" cy="1440000"/>
          </a:xfrm>
        </p:spPr>
        <p:txBody>
          <a:bodyPr anchor="t" anchorCtr="0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9780A-2924-4C16-AF95-F76DD173DC0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20000" y="4852760"/>
            <a:ext cx="720000" cy="288000"/>
          </a:xfrm>
        </p:spPr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8FD0B-A2A1-40A7-AF83-2E4129604D8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39999" y="4852800"/>
            <a:ext cx="6732000" cy="288000"/>
          </a:xfrm>
        </p:spPr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195D09-EF66-443F-BB7F-E779A39744F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85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Leaves 1a">
    <p:bg>
      <p:bgPr>
        <a:solidFill>
          <a:srgbClr val="F0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860AE5DB-41BA-4326-88BF-5DEF464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6E897-10B2-47C3-AE2E-A5A1B329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82C5B9-1AF8-4648-B038-8D48878F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A2AFE-FF66-4EC9-B378-EB3A3FF6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53" name="VTT_LogoStack_v3_16092019 pienempi koko">
            <a:extLst>
              <a:ext uri="{FF2B5EF4-FFF2-40B4-BE49-F238E27FC236}">
                <a16:creationId xmlns:a16="http://schemas.microsoft.com/office/drawing/2014/main" id="{BB34FB5B-3A78-4171-B0F9-B78421951BDB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5" name="_VTT_logo_102019_01_white_on_orange" hidden="1">
              <a:extLst>
                <a:ext uri="{FF2B5EF4-FFF2-40B4-BE49-F238E27FC236}">
                  <a16:creationId xmlns:a16="http://schemas.microsoft.com/office/drawing/2014/main" id="{25740A7A-FD18-4C3A-9AD5-ECAFDDD9500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6" name="Box">
                <a:extLst>
                  <a:ext uri="{FF2B5EF4-FFF2-40B4-BE49-F238E27FC236}">
                    <a16:creationId xmlns:a16="http://schemas.microsoft.com/office/drawing/2014/main" id="{A5271307-C89D-4CDC-8411-4BA7A14F1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2">
                <a:extLst>
                  <a:ext uri="{FF2B5EF4-FFF2-40B4-BE49-F238E27FC236}">
                    <a16:creationId xmlns:a16="http://schemas.microsoft.com/office/drawing/2014/main" id="{A33D9E4A-A79C-435F-86D1-E9958E1F3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1">
                <a:extLst>
                  <a:ext uri="{FF2B5EF4-FFF2-40B4-BE49-F238E27FC236}">
                    <a16:creationId xmlns:a16="http://schemas.microsoft.com/office/drawing/2014/main" id="{A750FB1C-8C64-418C-AA44-E02A21E00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V">
                <a:extLst>
                  <a:ext uri="{FF2B5EF4-FFF2-40B4-BE49-F238E27FC236}">
                    <a16:creationId xmlns:a16="http://schemas.microsoft.com/office/drawing/2014/main" id="{42CD34BE-FF93-4AF1-8852-1D8EC3D8F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2_white_on_black" hidden="1">
              <a:extLst>
                <a:ext uri="{FF2B5EF4-FFF2-40B4-BE49-F238E27FC236}">
                  <a16:creationId xmlns:a16="http://schemas.microsoft.com/office/drawing/2014/main" id="{99BA5399-397D-4F57-BE6F-69C64162B87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2" name="Box">
                <a:extLst>
                  <a:ext uri="{FF2B5EF4-FFF2-40B4-BE49-F238E27FC236}">
                    <a16:creationId xmlns:a16="http://schemas.microsoft.com/office/drawing/2014/main" id="{A3400B9F-953E-43FD-A923-FD80BBEC5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2">
                <a:extLst>
                  <a:ext uri="{FF2B5EF4-FFF2-40B4-BE49-F238E27FC236}">
                    <a16:creationId xmlns:a16="http://schemas.microsoft.com/office/drawing/2014/main" id="{EE7A7897-B4AA-4428-B461-D4BBD9AC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1">
                <a:extLst>
                  <a:ext uri="{FF2B5EF4-FFF2-40B4-BE49-F238E27FC236}">
                    <a16:creationId xmlns:a16="http://schemas.microsoft.com/office/drawing/2014/main" id="{27E8EF81-9A6F-470E-AD0B-46193AA76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V">
                <a:extLst>
                  <a:ext uri="{FF2B5EF4-FFF2-40B4-BE49-F238E27FC236}">
                    <a16:creationId xmlns:a16="http://schemas.microsoft.com/office/drawing/2014/main" id="{93C5CABD-3694-433B-AE03-4618D4E3B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3_white_on_blue" hidden="1">
              <a:extLst>
                <a:ext uri="{FF2B5EF4-FFF2-40B4-BE49-F238E27FC236}">
                  <a16:creationId xmlns:a16="http://schemas.microsoft.com/office/drawing/2014/main" id="{A8E1CD64-58FC-45F3-84F3-F3F2C50D9BA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8" name="Box">
                <a:extLst>
                  <a:ext uri="{FF2B5EF4-FFF2-40B4-BE49-F238E27FC236}">
                    <a16:creationId xmlns:a16="http://schemas.microsoft.com/office/drawing/2014/main" id="{F27346E2-BF3D-4480-AD40-08DF8B2E5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2">
                <a:extLst>
                  <a:ext uri="{FF2B5EF4-FFF2-40B4-BE49-F238E27FC236}">
                    <a16:creationId xmlns:a16="http://schemas.microsoft.com/office/drawing/2014/main" id="{D1075429-D8A4-4873-A51D-E2ACA015C6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1">
                <a:extLst>
                  <a:ext uri="{FF2B5EF4-FFF2-40B4-BE49-F238E27FC236}">
                    <a16:creationId xmlns:a16="http://schemas.microsoft.com/office/drawing/2014/main" id="{46569A11-9F25-4CDE-B346-93D008862F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V">
                <a:extLst>
                  <a:ext uri="{FF2B5EF4-FFF2-40B4-BE49-F238E27FC236}">
                    <a16:creationId xmlns:a16="http://schemas.microsoft.com/office/drawing/2014/main" id="{CDB84303-F20F-44EC-BB51-5BCA77ADB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4_white_on_dark_grey" hidden="1">
              <a:extLst>
                <a:ext uri="{FF2B5EF4-FFF2-40B4-BE49-F238E27FC236}">
                  <a16:creationId xmlns:a16="http://schemas.microsoft.com/office/drawing/2014/main" id="{09278B5C-192E-4F78-BBDB-676121DACF8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4" name="Box">
                <a:extLst>
                  <a:ext uri="{FF2B5EF4-FFF2-40B4-BE49-F238E27FC236}">
                    <a16:creationId xmlns:a16="http://schemas.microsoft.com/office/drawing/2014/main" id="{6569BF60-DA16-4BC2-9529-A8237B18D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2">
                <a:extLst>
                  <a:ext uri="{FF2B5EF4-FFF2-40B4-BE49-F238E27FC236}">
                    <a16:creationId xmlns:a16="http://schemas.microsoft.com/office/drawing/2014/main" id="{3983DC39-B6D1-41BC-A101-44CAF785B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1">
                <a:extLst>
                  <a:ext uri="{FF2B5EF4-FFF2-40B4-BE49-F238E27FC236}">
                    <a16:creationId xmlns:a16="http://schemas.microsoft.com/office/drawing/2014/main" id="{F088BC4D-5BAE-4DBF-94B9-464EF3D1BB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V">
                <a:extLst>
                  <a:ext uri="{FF2B5EF4-FFF2-40B4-BE49-F238E27FC236}">
                    <a16:creationId xmlns:a16="http://schemas.microsoft.com/office/drawing/2014/main" id="{7720D016-4F65-48E7-8217-1D12BD8CC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5_dark_grey_on_white" hidden="1">
              <a:extLst>
                <a:ext uri="{FF2B5EF4-FFF2-40B4-BE49-F238E27FC236}">
                  <a16:creationId xmlns:a16="http://schemas.microsoft.com/office/drawing/2014/main" id="{A8B88028-2C32-4FC1-84BA-8735FEDF37C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0" name="Box">
                <a:extLst>
                  <a:ext uri="{FF2B5EF4-FFF2-40B4-BE49-F238E27FC236}">
                    <a16:creationId xmlns:a16="http://schemas.microsoft.com/office/drawing/2014/main" id="{B6B0626A-DCF1-4044-97F1-D006BEA56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40118182-5589-434B-986B-16A2263840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1">
                <a:extLst>
                  <a:ext uri="{FF2B5EF4-FFF2-40B4-BE49-F238E27FC236}">
                    <a16:creationId xmlns:a16="http://schemas.microsoft.com/office/drawing/2014/main" id="{11E2139F-8BEC-4016-939D-A0FDD4465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V">
                <a:extLst>
                  <a:ext uri="{FF2B5EF4-FFF2-40B4-BE49-F238E27FC236}">
                    <a16:creationId xmlns:a16="http://schemas.microsoft.com/office/drawing/2014/main" id="{90ACCE93-32D8-4C10-A704-52FDBC16B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6_orange_blue_on_white">
              <a:extLst>
                <a:ext uri="{FF2B5EF4-FFF2-40B4-BE49-F238E27FC236}">
                  <a16:creationId xmlns:a16="http://schemas.microsoft.com/office/drawing/2014/main" id="{7F268ED9-374F-4AD0-A9FD-229F46FBD1B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6" name="Box">
                <a:extLst>
                  <a:ext uri="{FF2B5EF4-FFF2-40B4-BE49-F238E27FC236}">
                    <a16:creationId xmlns:a16="http://schemas.microsoft.com/office/drawing/2014/main" id="{77BFAABC-9734-4B2D-8859-263721ECE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2">
                <a:extLst>
                  <a:ext uri="{FF2B5EF4-FFF2-40B4-BE49-F238E27FC236}">
                    <a16:creationId xmlns:a16="http://schemas.microsoft.com/office/drawing/2014/main" id="{743E542C-0F6B-47D6-BCAE-6DE2496D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93326BF3-7E34-4141-B1F8-9472E9A66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V">
                <a:extLst>
                  <a:ext uri="{FF2B5EF4-FFF2-40B4-BE49-F238E27FC236}">
                    <a16:creationId xmlns:a16="http://schemas.microsoft.com/office/drawing/2014/main" id="{431776B7-1ACF-4C92-A54F-0C2A4FFF8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7_blue_on_white" hidden="1">
              <a:extLst>
                <a:ext uri="{FF2B5EF4-FFF2-40B4-BE49-F238E27FC236}">
                  <a16:creationId xmlns:a16="http://schemas.microsoft.com/office/drawing/2014/main" id="{C883E074-4B7F-4C26-8913-5CB0EAA74E2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2" name="Box">
                <a:extLst>
                  <a:ext uri="{FF2B5EF4-FFF2-40B4-BE49-F238E27FC236}">
                    <a16:creationId xmlns:a16="http://schemas.microsoft.com/office/drawing/2014/main" id="{29BA44B4-E189-42EE-B447-55E7EBD8C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2">
                <a:extLst>
                  <a:ext uri="{FF2B5EF4-FFF2-40B4-BE49-F238E27FC236}">
                    <a16:creationId xmlns:a16="http://schemas.microsoft.com/office/drawing/2014/main" id="{E0D04978-6014-45BD-A2AC-6E9FAB550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1">
                <a:extLst>
                  <a:ext uri="{FF2B5EF4-FFF2-40B4-BE49-F238E27FC236}">
                    <a16:creationId xmlns:a16="http://schemas.microsoft.com/office/drawing/2014/main" id="{EE035892-7218-4034-AC89-DDCC1181A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V">
                <a:extLst>
                  <a:ext uri="{FF2B5EF4-FFF2-40B4-BE49-F238E27FC236}">
                    <a16:creationId xmlns:a16="http://schemas.microsoft.com/office/drawing/2014/main" id="{23247ED6-06E5-4102-8112-F366EDB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8_black_on_white" hidden="1">
              <a:extLst>
                <a:ext uri="{FF2B5EF4-FFF2-40B4-BE49-F238E27FC236}">
                  <a16:creationId xmlns:a16="http://schemas.microsoft.com/office/drawing/2014/main" id="{581A3EAE-0BF4-4DB4-99A0-9F0A444764F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8" name="Box">
                <a:extLst>
                  <a:ext uri="{FF2B5EF4-FFF2-40B4-BE49-F238E27FC236}">
                    <a16:creationId xmlns:a16="http://schemas.microsoft.com/office/drawing/2014/main" id="{564F7F01-2CC8-4016-85FB-BC695621C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2">
                <a:extLst>
                  <a:ext uri="{FF2B5EF4-FFF2-40B4-BE49-F238E27FC236}">
                    <a16:creationId xmlns:a16="http://schemas.microsoft.com/office/drawing/2014/main" id="{46FBE607-9F92-4BD0-BAC7-693F64069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1">
                <a:extLst>
                  <a:ext uri="{FF2B5EF4-FFF2-40B4-BE49-F238E27FC236}">
                    <a16:creationId xmlns:a16="http://schemas.microsoft.com/office/drawing/2014/main" id="{55723CF4-B0AC-4DF9-93C4-F9E3C29EE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V">
                <a:extLst>
                  <a:ext uri="{FF2B5EF4-FFF2-40B4-BE49-F238E27FC236}">
                    <a16:creationId xmlns:a16="http://schemas.microsoft.com/office/drawing/2014/main" id="{E7292C30-87FF-42CD-9217-10BD7E0B3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9_orange_on_white" hidden="1">
              <a:extLst>
                <a:ext uri="{FF2B5EF4-FFF2-40B4-BE49-F238E27FC236}">
                  <a16:creationId xmlns:a16="http://schemas.microsoft.com/office/drawing/2014/main" id="{DBC941E7-2B62-4B34-80F3-62587BFF30F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4" name="Box">
                <a:extLst>
                  <a:ext uri="{FF2B5EF4-FFF2-40B4-BE49-F238E27FC236}">
                    <a16:creationId xmlns:a16="http://schemas.microsoft.com/office/drawing/2014/main" id="{CAF84982-0DB7-4D49-8FEE-EE8BC2262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2">
                <a:extLst>
                  <a:ext uri="{FF2B5EF4-FFF2-40B4-BE49-F238E27FC236}">
                    <a16:creationId xmlns:a16="http://schemas.microsoft.com/office/drawing/2014/main" id="{52493B93-6BBB-42EE-A460-FF6886D8F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T1">
                <a:extLst>
                  <a:ext uri="{FF2B5EF4-FFF2-40B4-BE49-F238E27FC236}">
                    <a16:creationId xmlns:a16="http://schemas.microsoft.com/office/drawing/2014/main" id="{78E82571-90C0-4F04-AFF2-5F2FE36DA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V">
                <a:extLst>
                  <a:ext uri="{FF2B5EF4-FFF2-40B4-BE49-F238E27FC236}">
                    <a16:creationId xmlns:a16="http://schemas.microsoft.com/office/drawing/2014/main" id="{C78FC27B-0831-4517-AE1A-D7B754A01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5E6B082-C9E1-47AE-9822-61185D20D1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17"/>
          <a:stretch/>
        </p:blipFill>
        <p:spPr>
          <a:xfrm>
            <a:off x="1" y="0"/>
            <a:ext cx="4572000" cy="514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8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Leaves 2a">
    <p:bg>
      <p:bgPr>
        <a:solidFill>
          <a:srgbClr val="005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A8A46F0-EA68-4750-ACE3-D7D8C10CC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7D450C2-1D85-4FD2-B576-5640F5C4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3EC6BDD-1A88-41D7-B1F6-5ADCD2081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860AE5DB-41BA-4326-88BF-5DEF464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54" name="VTT_LogoStack_v3_16092019 pienempi koko">
            <a:extLst>
              <a:ext uri="{FF2B5EF4-FFF2-40B4-BE49-F238E27FC236}">
                <a16:creationId xmlns:a16="http://schemas.microsoft.com/office/drawing/2014/main" id="{C93442E9-893A-4766-AF34-7D51E126EF62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5" name="_VTT_logo_102019_01_white_on_orange" hidden="1">
              <a:extLst>
                <a:ext uri="{FF2B5EF4-FFF2-40B4-BE49-F238E27FC236}">
                  <a16:creationId xmlns:a16="http://schemas.microsoft.com/office/drawing/2014/main" id="{2B0D1BAE-51FA-41BB-8056-FC3EA751260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6" name="Box">
                <a:extLst>
                  <a:ext uri="{FF2B5EF4-FFF2-40B4-BE49-F238E27FC236}">
                    <a16:creationId xmlns:a16="http://schemas.microsoft.com/office/drawing/2014/main" id="{F450D769-39F5-4B58-9F6C-1EEE49E52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2">
                <a:extLst>
                  <a:ext uri="{FF2B5EF4-FFF2-40B4-BE49-F238E27FC236}">
                    <a16:creationId xmlns:a16="http://schemas.microsoft.com/office/drawing/2014/main" id="{487496B3-7A81-4D42-AF83-4B0CCD03F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1">
                <a:extLst>
                  <a:ext uri="{FF2B5EF4-FFF2-40B4-BE49-F238E27FC236}">
                    <a16:creationId xmlns:a16="http://schemas.microsoft.com/office/drawing/2014/main" id="{FEACDBFF-039A-4708-9306-4C5EBE364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V">
                <a:extLst>
                  <a:ext uri="{FF2B5EF4-FFF2-40B4-BE49-F238E27FC236}">
                    <a16:creationId xmlns:a16="http://schemas.microsoft.com/office/drawing/2014/main" id="{977194DD-DF94-4624-BA49-8B6D5A5F5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2_white_on_black" hidden="1">
              <a:extLst>
                <a:ext uri="{FF2B5EF4-FFF2-40B4-BE49-F238E27FC236}">
                  <a16:creationId xmlns:a16="http://schemas.microsoft.com/office/drawing/2014/main" id="{18131012-A2C0-40B4-81B6-B880D1CAFF4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2" name="Box">
                <a:extLst>
                  <a:ext uri="{FF2B5EF4-FFF2-40B4-BE49-F238E27FC236}">
                    <a16:creationId xmlns:a16="http://schemas.microsoft.com/office/drawing/2014/main" id="{922C2CB7-5C43-487F-9F4E-1541B32E7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2">
                <a:extLst>
                  <a:ext uri="{FF2B5EF4-FFF2-40B4-BE49-F238E27FC236}">
                    <a16:creationId xmlns:a16="http://schemas.microsoft.com/office/drawing/2014/main" id="{43903D91-95C8-40A8-8E0B-BB6D4DB45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1">
                <a:extLst>
                  <a:ext uri="{FF2B5EF4-FFF2-40B4-BE49-F238E27FC236}">
                    <a16:creationId xmlns:a16="http://schemas.microsoft.com/office/drawing/2014/main" id="{B994D5CA-3D36-47D4-BAB9-44A73CE98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V">
                <a:extLst>
                  <a:ext uri="{FF2B5EF4-FFF2-40B4-BE49-F238E27FC236}">
                    <a16:creationId xmlns:a16="http://schemas.microsoft.com/office/drawing/2014/main" id="{993F4243-61F4-47EB-8B0D-B32BFD38D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3_white_on_blue" hidden="1">
              <a:extLst>
                <a:ext uri="{FF2B5EF4-FFF2-40B4-BE49-F238E27FC236}">
                  <a16:creationId xmlns:a16="http://schemas.microsoft.com/office/drawing/2014/main" id="{C74EE1EA-9378-4FDD-B0A6-38F50B0B7BE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8" name="Box">
                <a:extLst>
                  <a:ext uri="{FF2B5EF4-FFF2-40B4-BE49-F238E27FC236}">
                    <a16:creationId xmlns:a16="http://schemas.microsoft.com/office/drawing/2014/main" id="{477D22DD-3BB1-43DE-A2D8-4EFE94AA9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2">
                <a:extLst>
                  <a:ext uri="{FF2B5EF4-FFF2-40B4-BE49-F238E27FC236}">
                    <a16:creationId xmlns:a16="http://schemas.microsoft.com/office/drawing/2014/main" id="{837A6B95-4335-441A-993A-942F99A24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1">
                <a:extLst>
                  <a:ext uri="{FF2B5EF4-FFF2-40B4-BE49-F238E27FC236}">
                    <a16:creationId xmlns:a16="http://schemas.microsoft.com/office/drawing/2014/main" id="{09417226-CC4E-4DF5-A1A3-B86E8AB8F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V">
                <a:extLst>
                  <a:ext uri="{FF2B5EF4-FFF2-40B4-BE49-F238E27FC236}">
                    <a16:creationId xmlns:a16="http://schemas.microsoft.com/office/drawing/2014/main" id="{1AC4276E-BAF1-4418-926D-087A24E3B5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4_white_on_dark_grey" hidden="1">
              <a:extLst>
                <a:ext uri="{FF2B5EF4-FFF2-40B4-BE49-F238E27FC236}">
                  <a16:creationId xmlns:a16="http://schemas.microsoft.com/office/drawing/2014/main" id="{25CDB1C1-9E05-477A-BC54-CECB0952BB2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4" name="Box">
                <a:extLst>
                  <a:ext uri="{FF2B5EF4-FFF2-40B4-BE49-F238E27FC236}">
                    <a16:creationId xmlns:a16="http://schemas.microsoft.com/office/drawing/2014/main" id="{FAE2C296-84B3-4723-B951-077FFD08B4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2">
                <a:extLst>
                  <a:ext uri="{FF2B5EF4-FFF2-40B4-BE49-F238E27FC236}">
                    <a16:creationId xmlns:a16="http://schemas.microsoft.com/office/drawing/2014/main" id="{82607EC8-1B24-4A00-B043-5E8CEDD12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1">
                <a:extLst>
                  <a:ext uri="{FF2B5EF4-FFF2-40B4-BE49-F238E27FC236}">
                    <a16:creationId xmlns:a16="http://schemas.microsoft.com/office/drawing/2014/main" id="{9D586128-9646-4B8A-B983-C3A7D9DBC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V">
                <a:extLst>
                  <a:ext uri="{FF2B5EF4-FFF2-40B4-BE49-F238E27FC236}">
                    <a16:creationId xmlns:a16="http://schemas.microsoft.com/office/drawing/2014/main" id="{2CE09972-015A-485A-B392-21F0015E8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5_dark_grey_on_white" hidden="1">
              <a:extLst>
                <a:ext uri="{FF2B5EF4-FFF2-40B4-BE49-F238E27FC236}">
                  <a16:creationId xmlns:a16="http://schemas.microsoft.com/office/drawing/2014/main" id="{B21AA702-F384-4CC5-A033-B5DD5A2A417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0" name="Box">
                <a:extLst>
                  <a:ext uri="{FF2B5EF4-FFF2-40B4-BE49-F238E27FC236}">
                    <a16:creationId xmlns:a16="http://schemas.microsoft.com/office/drawing/2014/main" id="{45C86849-DBDE-470A-A784-45EAA343F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815091A5-B25B-4087-BBCA-B79129E41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1">
                <a:extLst>
                  <a:ext uri="{FF2B5EF4-FFF2-40B4-BE49-F238E27FC236}">
                    <a16:creationId xmlns:a16="http://schemas.microsoft.com/office/drawing/2014/main" id="{51A8714B-0537-44A9-A670-D2B7CA4708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V">
                <a:extLst>
                  <a:ext uri="{FF2B5EF4-FFF2-40B4-BE49-F238E27FC236}">
                    <a16:creationId xmlns:a16="http://schemas.microsoft.com/office/drawing/2014/main" id="{73E602F0-C3B8-4961-A048-7EE136B91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6_orange_blue_on_white" hidden="1">
              <a:extLst>
                <a:ext uri="{FF2B5EF4-FFF2-40B4-BE49-F238E27FC236}">
                  <a16:creationId xmlns:a16="http://schemas.microsoft.com/office/drawing/2014/main" id="{1E8CD6A9-219C-4EE3-9BBD-B5DAFAE1FA8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6" name="Box">
                <a:extLst>
                  <a:ext uri="{FF2B5EF4-FFF2-40B4-BE49-F238E27FC236}">
                    <a16:creationId xmlns:a16="http://schemas.microsoft.com/office/drawing/2014/main" id="{14659D72-E292-44D9-B84C-2446C345E4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2">
                <a:extLst>
                  <a:ext uri="{FF2B5EF4-FFF2-40B4-BE49-F238E27FC236}">
                    <a16:creationId xmlns:a16="http://schemas.microsoft.com/office/drawing/2014/main" id="{8B09AC25-009E-492A-B4DA-A75798EDB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297325AF-E46A-44EA-B2B1-65664E778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V">
                <a:extLst>
                  <a:ext uri="{FF2B5EF4-FFF2-40B4-BE49-F238E27FC236}">
                    <a16:creationId xmlns:a16="http://schemas.microsoft.com/office/drawing/2014/main" id="{EB880EFF-2F30-4AC9-89B6-330704466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7_blue_on_white">
              <a:extLst>
                <a:ext uri="{FF2B5EF4-FFF2-40B4-BE49-F238E27FC236}">
                  <a16:creationId xmlns:a16="http://schemas.microsoft.com/office/drawing/2014/main" id="{BA964CD4-5B17-475E-BB4C-EAD58AAA381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2" name="Box">
                <a:extLst>
                  <a:ext uri="{FF2B5EF4-FFF2-40B4-BE49-F238E27FC236}">
                    <a16:creationId xmlns:a16="http://schemas.microsoft.com/office/drawing/2014/main" id="{50AC91F6-853F-4320-B051-C719BA981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2">
                <a:extLst>
                  <a:ext uri="{FF2B5EF4-FFF2-40B4-BE49-F238E27FC236}">
                    <a16:creationId xmlns:a16="http://schemas.microsoft.com/office/drawing/2014/main" id="{6A426C2F-CCDB-4ABF-A956-CAB6440623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1">
                <a:extLst>
                  <a:ext uri="{FF2B5EF4-FFF2-40B4-BE49-F238E27FC236}">
                    <a16:creationId xmlns:a16="http://schemas.microsoft.com/office/drawing/2014/main" id="{9B40EF0B-A1BB-4A03-9A9E-2533F5307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V">
                <a:extLst>
                  <a:ext uri="{FF2B5EF4-FFF2-40B4-BE49-F238E27FC236}">
                    <a16:creationId xmlns:a16="http://schemas.microsoft.com/office/drawing/2014/main" id="{0F8B72E3-7A26-4E2E-806A-52B6F14AC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8_black_on_white" hidden="1">
              <a:extLst>
                <a:ext uri="{FF2B5EF4-FFF2-40B4-BE49-F238E27FC236}">
                  <a16:creationId xmlns:a16="http://schemas.microsoft.com/office/drawing/2014/main" id="{3310B779-4292-4D48-B59C-2D7F35C6A7B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8" name="Box">
                <a:extLst>
                  <a:ext uri="{FF2B5EF4-FFF2-40B4-BE49-F238E27FC236}">
                    <a16:creationId xmlns:a16="http://schemas.microsoft.com/office/drawing/2014/main" id="{DCA56630-EB2A-41D1-91E5-CDEE6600EB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2">
                <a:extLst>
                  <a:ext uri="{FF2B5EF4-FFF2-40B4-BE49-F238E27FC236}">
                    <a16:creationId xmlns:a16="http://schemas.microsoft.com/office/drawing/2014/main" id="{D787079C-B96F-41F4-96C4-D7ED8898A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1">
                <a:extLst>
                  <a:ext uri="{FF2B5EF4-FFF2-40B4-BE49-F238E27FC236}">
                    <a16:creationId xmlns:a16="http://schemas.microsoft.com/office/drawing/2014/main" id="{2C0974C8-0FCC-4D7F-9FAA-EA78F830F0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V">
                <a:extLst>
                  <a:ext uri="{FF2B5EF4-FFF2-40B4-BE49-F238E27FC236}">
                    <a16:creationId xmlns:a16="http://schemas.microsoft.com/office/drawing/2014/main" id="{A307E6CD-FF08-46C3-B021-7E5784E16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9_orange_on_white" hidden="1">
              <a:extLst>
                <a:ext uri="{FF2B5EF4-FFF2-40B4-BE49-F238E27FC236}">
                  <a16:creationId xmlns:a16="http://schemas.microsoft.com/office/drawing/2014/main" id="{88C1BEA5-7F57-4ADA-B058-CC5259B56F7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4" name="Box">
                <a:extLst>
                  <a:ext uri="{FF2B5EF4-FFF2-40B4-BE49-F238E27FC236}">
                    <a16:creationId xmlns:a16="http://schemas.microsoft.com/office/drawing/2014/main" id="{E47E2696-EB15-47F4-A069-5E4B1BEEF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2">
                <a:extLst>
                  <a:ext uri="{FF2B5EF4-FFF2-40B4-BE49-F238E27FC236}">
                    <a16:creationId xmlns:a16="http://schemas.microsoft.com/office/drawing/2014/main" id="{5D9D2D0B-7957-43D2-9ACB-385EE001F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T1">
                <a:extLst>
                  <a:ext uri="{FF2B5EF4-FFF2-40B4-BE49-F238E27FC236}">
                    <a16:creationId xmlns:a16="http://schemas.microsoft.com/office/drawing/2014/main" id="{6FE26F72-C01E-4B19-A335-8E3A7AF32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V">
                <a:extLst>
                  <a:ext uri="{FF2B5EF4-FFF2-40B4-BE49-F238E27FC236}">
                    <a16:creationId xmlns:a16="http://schemas.microsoft.com/office/drawing/2014/main" id="{B611D556-3D09-421D-B429-AA40B911A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" name="Picture 2" descr="A close up of a building&#10;&#10;Description automatically generated">
            <a:extLst>
              <a:ext uri="{FF2B5EF4-FFF2-40B4-BE49-F238E27FC236}">
                <a16:creationId xmlns:a16="http://schemas.microsoft.com/office/drawing/2014/main" id="{52D98A77-ABE4-4394-AE88-BA2D43D2A2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2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1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Leaves 3a">
    <p:bg>
      <p:bgPr>
        <a:solidFill>
          <a:srgbClr val="005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A8A46F0-EA68-4750-ACE3-D7D8C10CC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7D450C2-1D85-4FD2-B576-5640F5C4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3EC6BDD-1A88-41D7-B1F6-5ADCD2081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860AE5DB-41BA-4326-88BF-5DEF464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54" name="VTT_LogoStack_v3_16092019 pienempi koko">
            <a:extLst>
              <a:ext uri="{FF2B5EF4-FFF2-40B4-BE49-F238E27FC236}">
                <a16:creationId xmlns:a16="http://schemas.microsoft.com/office/drawing/2014/main" id="{49E17F8C-8CC3-49F7-8AF7-DAC1912B2C8F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5" name="_VTT_logo_102019_01_white_on_orange" hidden="1">
              <a:extLst>
                <a:ext uri="{FF2B5EF4-FFF2-40B4-BE49-F238E27FC236}">
                  <a16:creationId xmlns:a16="http://schemas.microsoft.com/office/drawing/2014/main" id="{AA8AFFD1-3E85-4FE0-8B01-FD21F54F224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6" name="Box">
                <a:extLst>
                  <a:ext uri="{FF2B5EF4-FFF2-40B4-BE49-F238E27FC236}">
                    <a16:creationId xmlns:a16="http://schemas.microsoft.com/office/drawing/2014/main" id="{D7947204-F6D2-4750-A2F2-758DAC15C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2">
                <a:extLst>
                  <a:ext uri="{FF2B5EF4-FFF2-40B4-BE49-F238E27FC236}">
                    <a16:creationId xmlns:a16="http://schemas.microsoft.com/office/drawing/2014/main" id="{FC869CC1-00C0-4D40-9949-453F46EEE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1">
                <a:extLst>
                  <a:ext uri="{FF2B5EF4-FFF2-40B4-BE49-F238E27FC236}">
                    <a16:creationId xmlns:a16="http://schemas.microsoft.com/office/drawing/2014/main" id="{0262AD58-8930-48E2-9BB8-17F6CA581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V">
                <a:extLst>
                  <a:ext uri="{FF2B5EF4-FFF2-40B4-BE49-F238E27FC236}">
                    <a16:creationId xmlns:a16="http://schemas.microsoft.com/office/drawing/2014/main" id="{D33B4CE7-4035-40A0-99BB-A92F114EB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2_white_on_black" hidden="1">
              <a:extLst>
                <a:ext uri="{FF2B5EF4-FFF2-40B4-BE49-F238E27FC236}">
                  <a16:creationId xmlns:a16="http://schemas.microsoft.com/office/drawing/2014/main" id="{271231CC-F7A9-4B89-82A4-96C3F05A9FE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2" name="Box">
                <a:extLst>
                  <a:ext uri="{FF2B5EF4-FFF2-40B4-BE49-F238E27FC236}">
                    <a16:creationId xmlns:a16="http://schemas.microsoft.com/office/drawing/2014/main" id="{3AAE349E-259A-417A-936C-EE8561D7D0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2">
                <a:extLst>
                  <a:ext uri="{FF2B5EF4-FFF2-40B4-BE49-F238E27FC236}">
                    <a16:creationId xmlns:a16="http://schemas.microsoft.com/office/drawing/2014/main" id="{6769FD80-3685-4983-8847-99C68766B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1">
                <a:extLst>
                  <a:ext uri="{FF2B5EF4-FFF2-40B4-BE49-F238E27FC236}">
                    <a16:creationId xmlns:a16="http://schemas.microsoft.com/office/drawing/2014/main" id="{BE567B1A-CAAE-4839-9171-010A1EA2A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V">
                <a:extLst>
                  <a:ext uri="{FF2B5EF4-FFF2-40B4-BE49-F238E27FC236}">
                    <a16:creationId xmlns:a16="http://schemas.microsoft.com/office/drawing/2014/main" id="{4625D9C0-51B5-421E-BDD6-2DC146F85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3_white_on_blue" hidden="1">
              <a:extLst>
                <a:ext uri="{FF2B5EF4-FFF2-40B4-BE49-F238E27FC236}">
                  <a16:creationId xmlns:a16="http://schemas.microsoft.com/office/drawing/2014/main" id="{82CFA7C6-1A33-4FAA-A0EA-F1441F9615F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8" name="Box">
                <a:extLst>
                  <a:ext uri="{FF2B5EF4-FFF2-40B4-BE49-F238E27FC236}">
                    <a16:creationId xmlns:a16="http://schemas.microsoft.com/office/drawing/2014/main" id="{8F87568A-72F5-477A-93CF-FCAB30EAA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2">
                <a:extLst>
                  <a:ext uri="{FF2B5EF4-FFF2-40B4-BE49-F238E27FC236}">
                    <a16:creationId xmlns:a16="http://schemas.microsoft.com/office/drawing/2014/main" id="{003B3B7F-1893-4870-A610-0AC9968C3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1">
                <a:extLst>
                  <a:ext uri="{FF2B5EF4-FFF2-40B4-BE49-F238E27FC236}">
                    <a16:creationId xmlns:a16="http://schemas.microsoft.com/office/drawing/2014/main" id="{96B2A2E4-6DE4-4080-A7BA-97AE927DE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V">
                <a:extLst>
                  <a:ext uri="{FF2B5EF4-FFF2-40B4-BE49-F238E27FC236}">
                    <a16:creationId xmlns:a16="http://schemas.microsoft.com/office/drawing/2014/main" id="{D9E70B2F-E163-4C3F-9CF3-49B5CF380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4_white_on_dark_grey" hidden="1">
              <a:extLst>
                <a:ext uri="{FF2B5EF4-FFF2-40B4-BE49-F238E27FC236}">
                  <a16:creationId xmlns:a16="http://schemas.microsoft.com/office/drawing/2014/main" id="{16250D1C-A81F-4A56-969F-EECB8A9A3DB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4" name="Box">
                <a:extLst>
                  <a:ext uri="{FF2B5EF4-FFF2-40B4-BE49-F238E27FC236}">
                    <a16:creationId xmlns:a16="http://schemas.microsoft.com/office/drawing/2014/main" id="{06128D72-6BD0-42C5-A4C7-721BCC0EE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2">
                <a:extLst>
                  <a:ext uri="{FF2B5EF4-FFF2-40B4-BE49-F238E27FC236}">
                    <a16:creationId xmlns:a16="http://schemas.microsoft.com/office/drawing/2014/main" id="{F408EA68-DF9D-4F21-AA90-363B1D13B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1">
                <a:extLst>
                  <a:ext uri="{FF2B5EF4-FFF2-40B4-BE49-F238E27FC236}">
                    <a16:creationId xmlns:a16="http://schemas.microsoft.com/office/drawing/2014/main" id="{74A7F14F-2CFB-40FB-A180-44CCF708E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V">
                <a:extLst>
                  <a:ext uri="{FF2B5EF4-FFF2-40B4-BE49-F238E27FC236}">
                    <a16:creationId xmlns:a16="http://schemas.microsoft.com/office/drawing/2014/main" id="{8C567F7B-019E-4DED-B646-9AC19DA45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5_dark_grey_on_white" hidden="1">
              <a:extLst>
                <a:ext uri="{FF2B5EF4-FFF2-40B4-BE49-F238E27FC236}">
                  <a16:creationId xmlns:a16="http://schemas.microsoft.com/office/drawing/2014/main" id="{183B0727-127E-48EB-8119-4CBDE3787C3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0" name="Box">
                <a:extLst>
                  <a:ext uri="{FF2B5EF4-FFF2-40B4-BE49-F238E27FC236}">
                    <a16:creationId xmlns:a16="http://schemas.microsoft.com/office/drawing/2014/main" id="{ED2C3636-BAB5-4EEE-BAB7-936193A3B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0F00CA85-886D-4010-AA2F-56EE03229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1">
                <a:extLst>
                  <a:ext uri="{FF2B5EF4-FFF2-40B4-BE49-F238E27FC236}">
                    <a16:creationId xmlns:a16="http://schemas.microsoft.com/office/drawing/2014/main" id="{8F566B85-901B-49B7-96A2-138B9F648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V">
                <a:extLst>
                  <a:ext uri="{FF2B5EF4-FFF2-40B4-BE49-F238E27FC236}">
                    <a16:creationId xmlns:a16="http://schemas.microsoft.com/office/drawing/2014/main" id="{693B6A57-C64F-4B2E-A1FB-ADE53CBF0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6_orange_blue_on_white" hidden="1">
              <a:extLst>
                <a:ext uri="{FF2B5EF4-FFF2-40B4-BE49-F238E27FC236}">
                  <a16:creationId xmlns:a16="http://schemas.microsoft.com/office/drawing/2014/main" id="{A58B6EDF-72B2-45B3-82A4-F31D2D51B02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6" name="Box">
                <a:extLst>
                  <a:ext uri="{FF2B5EF4-FFF2-40B4-BE49-F238E27FC236}">
                    <a16:creationId xmlns:a16="http://schemas.microsoft.com/office/drawing/2014/main" id="{6D5EEE0E-6164-419F-A8F4-D1B2635C4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2">
                <a:extLst>
                  <a:ext uri="{FF2B5EF4-FFF2-40B4-BE49-F238E27FC236}">
                    <a16:creationId xmlns:a16="http://schemas.microsoft.com/office/drawing/2014/main" id="{C20B262B-1EA6-4EC0-84DA-BB26F4E6E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635DC123-DB99-497A-8C83-21CAF6999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V">
                <a:extLst>
                  <a:ext uri="{FF2B5EF4-FFF2-40B4-BE49-F238E27FC236}">
                    <a16:creationId xmlns:a16="http://schemas.microsoft.com/office/drawing/2014/main" id="{EE2C47B7-EFD2-451C-B480-06A6BD218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7_blue_on_white">
              <a:extLst>
                <a:ext uri="{FF2B5EF4-FFF2-40B4-BE49-F238E27FC236}">
                  <a16:creationId xmlns:a16="http://schemas.microsoft.com/office/drawing/2014/main" id="{83D22A02-6CEA-4AEB-B1CE-84DF871FBA7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2" name="Box">
                <a:extLst>
                  <a:ext uri="{FF2B5EF4-FFF2-40B4-BE49-F238E27FC236}">
                    <a16:creationId xmlns:a16="http://schemas.microsoft.com/office/drawing/2014/main" id="{120552A6-8E86-41F4-9A91-045EBF19B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2">
                <a:extLst>
                  <a:ext uri="{FF2B5EF4-FFF2-40B4-BE49-F238E27FC236}">
                    <a16:creationId xmlns:a16="http://schemas.microsoft.com/office/drawing/2014/main" id="{E159F035-D6F7-4E99-8D87-3E597834D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1">
                <a:extLst>
                  <a:ext uri="{FF2B5EF4-FFF2-40B4-BE49-F238E27FC236}">
                    <a16:creationId xmlns:a16="http://schemas.microsoft.com/office/drawing/2014/main" id="{8459344C-41E8-44C4-9FB8-D9A1BD73E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V">
                <a:extLst>
                  <a:ext uri="{FF2B5EF4-FFF2-40B4-BE49-F238E27FC236}">
                    <a16:creationId xmlns:a16="http://schemas.microsoft.com/office/drawing/2014/main" id="{47342B4B-3166-4107-9EC5-A634E1FA4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8_black_on_white" hidden="1">
              <a:extLst>
                <a:ext uri="{FF2B5EF4-FFF2-40B4-BE49-F238E27FC236}">
                  <a16:creationId xmlns:a16="http://schemas.microsoft.com/office/drawing/2014/main" id="{974FEABE-DCB2-40CC-9CB7-BFFF666A10C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8" name="Box">
                <a:extLst>
                  <a:ext uri="{FF2B5EF4-FFF2-40B4-BE49-F238E27FC236}">
                    <a16:creationId xmlns:a16="http://schemas.microsoft.com/office/drawing/2014/main" id="{A5971215-2DC5-4FE9-8052-F975B0E8E8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2">
                <a:extLst>
                  <a:ext uri="{FF2B5EF4-FFF2-40B4-BE49-F238E27FC236}">
                    <a16:creationId xmlns:a16="http://schemas.microsoft.com/office/drawing/2014/main" id="{DDC37846-3E60-4BD5-99BA-B4F8896A5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1">
                <a:extLst>
                  <a:ext uri="{FF2B5EF4-FFF2-40B4-BE49-F238E27FC236}">
                    <a16:creationId xmlns:a16="http://schemas.microsoft.com/office/drawing/2014/main" id="{5236A744-AC76-4D16-B683-48ADBAFD4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V">
                <a:extLst>
                  <a:ext uri="{FF2B5EF4-FFF2-40B4-BE49-F238E27FC236}">
                    <a16:creationId xmlns:a16="http://schemas.microsoft.com/office/drawing/2014/main" id="{74A95757-BFDF-4A5E-85BE-4B3815E4C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9_orange_on_white" hidden="1">
              <a:extLst>
                <a:ext uri="{FF2B5EF4-FFF2-40B4-BE49-F238E27FC236}">
                  <a16:creationId xmlns:a16="http://schemas.microsoft.com/office/drawing/2014/main" id="{8ECE1C1B-ED77-4372-A155-26754B3D1C7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4" name="Box">
                <a:extLst>
                  <a:ext uri="{FF2B5EF4-FFF2-40B4-BE49-F238E27FC236}">
                    <a16:creationId xmlns:a16="http://schemas.microsoft.com/office/drawing/2014/main" id="{1CD54C24-EB64-4F6E-824B-CD9D1641A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2">
                <a:extLst>
                  <a:ext uri="{FF2B5EF4-FFF2-40B4-BE49-F238E27FC236}">
                    <a16:creationId xmlns:a16="http://schemas.microsoft.com/office/drawing/2014/main" id="{53BBF974-B9DF-4F7E-83C9-87DE5A354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T1">
                <a:extLst>
                  <a:ext uri="{FF2B5EF4-FFF2-40B4-BE49-F238E27FC236}">
                    <a16:creationId xmlns:a16="http://schemas.microsoft.com/office/drawing/2014/main" id="{2F8B1C10-9D8A-4A4E-83DF-89B91A389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V">
                <a:extLst>
                  <a:ext uri="{FF2B5EF4-FFF2-40B4-BE49-F238E27FC236}">
                    <a16:creationId xmlns:a16="http://schemas.microsoft.com/office/drawing/2014/main" id="{167B5B69-862A-4C52-8F79-591395767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Picture 3" descr="A picture containing plane, airplane, row, building&#10;&#10;Description automatically generated">
            <a:extLst>
              <a:ext uri="{FF2B5EF4-FFF2-40B4-BE49-F238E27FC236}">
                <a16:creationId xmlns:a16="http://schemas.microsoft.com/office/drawing/2014/main" id="{413585A3-0F54-4273-936B-D3D6C4D09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2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7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Leaves 3b">
    <p:bg>
      <p:bgPr>
        <a:solidFill>
          <a:srgbClr val="F0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860AE5DB-41BA-4326-88BF-5DEF464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6E897-10B2-47C3-AE2E-A5A1B329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82C5B9-1AF8-4648-B038-8D48878F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A2AFE-FF66-4EC9-B378-EB3A3FF6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53" name="VTT_LogoStack_v3_16092019 pienempi koko">
            <a:extLst>
              <a:ext uri="{FF2B5EF4-FFF2-40B4-BE49-F238E27FC236}">
                <a16:creationId xmlns:a16="http://schemas.microsoft.com/office/drawing/2014/main" id="{ED7888B1-60D2-4B6C-A377-6B2694358345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5" name="_VTT_logo_102019_01_white_on_orange" hidden="1">
              <a:extLst>
                <a:ext uri="{FF2B5EF4-FFF2-40B4-BE49-F238E27FC236}">
                  <a16:creationId xmlns:a16="http://schemas.microsoft.com/office/drawing/2014/main" id="{3482FFF5-3095-4C6C-B772-7F1366E8AF1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6" name="Box">
                <a:extLst>
                  <a:ext uri="{FF2B5EF4-FFF2-40B4-BE49-F238E27FC236}">
                    <a16:creationId xmlns:a16="http://schemas.microsoft.com/office/drawing/2014/main" id="{F0F5A364-CC0F-495E-B73C-F22AFDC88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2">
                <a:extLst>
                  <a:ext uri="{FF2B5EF4-FFF2-40B4-BE49-F238E27FC236}">
                    <a16:creationId xmlns:a16="http://schemas.microsoft.com/office/drawing/2014/main" id="{A74AF3A3-4528-4C6A-96CB-28F484480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1">
                <a:extLst>
                  <a:ext uri="{FF2B5EF4-FFF2-40B4-BE49-F238E27FC236}">
                    <a16:creationId xmlns:a16="http://schemas.microsoft.com/office/drawing/2014/main" id="{2FF7F8C1-C4B0-4CB1-BE33-552ED2280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V">
                <a:extLst>
                  <a:ext uri="{FF2B5EF4-FFF2-40B4-BE49-F238E27FC236}">
                    <a16:creationId xmlns:a16="http://schemas.microsoft.com/office/drawing/2014/main" id="{887FF275-6F61-4FEC-B5C0-887C88DF4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2_white_on_black" hidden="1">
              <a:extLst>
                <a:ext uri="{FF2B5EF4-FFF2-40B4-BE49-F238E27FC236}">
                  <a16:creationId xmlns:a16="http://schemas.microsoft.com/office/drawing/2014/main" id="{40ADE357-4DE8-41CB-89FF-D9ADA2CC4C8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2" name="Box">
                <a:extLst>
                  <a:ext uri="{FF2B5EF4-FFF2-40B4-BE49-F238E27FC236}">
                    <a16:creationId xmlns:a16="http://schemas.microsoft.com/office/drawing/2014/main" id="{5CF0DF42-24B4-42D9-90D1-8D4872865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2">
                <a:extLst>
                  <a:ext uri="{FF2B5EF4-FFF2-40B4-BE49-F238E27FC236}">
                    <a16:creationId xmlns:a16="http://schemas.microsoft.com/office/drawing/2014/main" id="{1C74A558-D393-4A28-9520-659ECD153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1">
                <a:extLst>
                  <a:ext uri="{FF2B5EF4-FFF2-40B4-BE49-F238E27FC236}">
                    <a16:creationId xmlns:a16="http://schemas.microsoft.com/office/drawing/2014/main" id="{865466FF-82D6-4320-A0E4-5920450F1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V">
                <a:extLst>
                  <a:ext uri="{FF2B5EF4-FFF2-40B4-BE49-F238E27FC236}">
                    <a16:creationId xmlns:a16="http://schemas.microsoft.com/office/drawing/2014/main" id="{6DEF9BF1-8FBA-4EBA-A642-74FBF5148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3_white_on_blue" hidden="1">
              <a:extLst>
                <a:ext uri="{FF2B5EF4-FFF2-40B4-BE49-F238E27FC236}">
                  <a16:creationId xmlns:a16="http://schemas.microsoft.com/office/drawing/2014/main" id="{48E9C701-B09D-44EB-8C14-F2034DAB2C6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8" name="Box">
                <a:extLst>
                  <a:ext uri="{FF2B5EF4-FFF2-40B4-BE49-F238E27FC236}">
                    <a16:creationId xmlns:a16="http://schemas.microsoft.com/office/drawing/2014/main" id="{883F0C89-5C00-4706-9C95-997F700365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2">
                <a:extLst>
                  <a:ext uri="{FF2B5EF4-FFF2-40B4-BE49-F238E27FC236}">
                    <a16:creationId xmlns:a16="http://schemas.microsoft.com/office/drawing/2014/main" id="{BC68D2FD-F3B2-4C61-B7F3-DB49BFD44B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1">
                <a:extLst>
                  <a:ext uri="{FF2B5EF4-FFF2-40B4-BE49-F238E27FC236}">
                    <a16:creationId xmlns:a16="http://schemas.microsoft.com/office/drawing/2014/main" id="{2D27FD79-389B-4FF7-A768-97F194E5B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V">
                <a:extLst>
                  <a:ext uri="{FF2B5EF4-FFF2-40B4-BE49-F238E27FC236}">
                    <a16:creationId xmlns:a16="http://schemas.microsoft.com/office/drawing/2014/main" id="{398CF753-3B2C-4ED0-A08C-4336BF5EF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4_white_on_dark_grey" hidden="1">
              <a:extLst>
                <a:ext uri="{FF2B5EF4-FFF2-40B4-BE49-F238E27FC236}">
                  <a16:creationId xmlns:a16="http://schemas.microsoft.com/office/drawing/2014/main" id="{1C8B5C3B-FA2C-417C-8977-A6E85BDFCCE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4" name="Box">
                <a:extLst>
                  <a:ext uri="{FF2B5EF4-FFF2-40B4-BE49-F238E27FC236}">
                    <a16:creationId xmlns:a16="http://schemas.microsoft.com/office/drawing/2014/main" id="{DA301182-0D90-4F39-A840-797C962E8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2">
                <a:extLst>
                  <a:ext uri="{FF2B5EF4-FFF2-40B4-BE49-F238E27FC236}">
                    <a16:creationId xmlns:a16="http://schemas.microsoft.com/office/drawing/2014/main" id="{51617CF1-B483-47C5-BD0B-13ADC973C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1">
                <a:extLst>
                  <a:ext uri="{FF2B5EF4-FFF2-40B4-BE49-F238E27FC236}">
                    <a16:creationId xmlns:a16="http://schemas.microsoft.com/office/drawing/2014/main" id="{B63549C7-81EC-40DF-B6A9-73FE3FB65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V">
                <a:extLst>
                  <a:ext uri="{FF2B5EF4-FFF2-40B4-BE49-F238E27FC236}">
                    <a16:creationId xmlns:a16="http://schemas.microsoft.com/office/drawing/2014/main" id="{9AF60628-5EAC-484E-8E94-1CCFDBCC7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5_dark_grey_on_white" hidden="1">
              <a:extLst>
                <a:ext uri="{FF2B5EF4-FFF2-40B4-BE49-F238E27FC236}">
                  <a16:creationId xmlns:a16="http://schemas.microsoft.com/office/drawing/2014/main" id="{B983AD6B-FE01-449A-97E1-EA111AF5EBC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0" name="Box">
                <a:extLst>
                  <a:ext uri="{FF2B5EF4-FFF2-40B4-BE49-F238E27FC236}">
                    <a16:creationId xmlns:a16="http://schemas.microsoft.com/office/drawing/2014/main" id="{57EC4635-3231-45F1-BAC0-20728F498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2">
                <a:extLst>
                  <a:ext uri="{FF2B5EF4-FFF2-40B4-BE49-F238E27FC236}">
                    <a16:creationId xmlns:a16="http://schemas.microsoft.com/office/drawing/2014/main" id="{A8957C9D-2AA8-4BB9-BE56-CB2D7D4564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1">
                <a:extLst>
                  <a:ext uri="{FF2B5EF4-FFF2-40B4-BE49-F238E27FC236}">
                    <a16:creationId xmlns:a16="http://schemas.microsoft.com/office/drawing/2014/main" id="{09AB4630-736F-4CE4-8037-C6BCD7E5E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V">
                <a:extLst>
                  <a:ext uri="{FF2B5EF4-FFF2-40B4-BE49-F238E27FC236}">
                    <a16:creationId xmlns:a16="http://schemas.microsoft.com/office/drawing/2014/main" id="{BE2EF10C-3384-4B05-AD8C-3E00EDFC3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6_orange_blue_on_white" hidden="1">
              <a:extLst>
                <a:ext uri="{FF2B5EF4-FFF2-40B4-BE49-F238E27FC236}">
                  <a16:creationId xmlns:a16="http://schemas.microsoft.com/office/drawing/2014/main" id="{686D20FD-A2F5-4181-AAB1-F384D322B8A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6" name="Box">
                <a:extLst>
                  <a:ext uri="{FF2B5EF4-FFF2-40B4-BE49-F238E27FC236}">
                    <a16:creationId xmlns:a16="http://schemas.microsoft.com/office/drawing/2014/main" id="{C2E34A56-1427-4EA5-AA02-8480BC25D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2">
                <a:extLst>
                  <a:ext uri="{FF2B5EF4-FFF2-40B4-BE49-F238E27FC236}">
                    <a16:creationId xmlns:a16="http://schemas.microsoft.com/office/drawing/2014/main" id="{DBF301D7-F116-4CE1-9F16-5E56E494F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1">
                <a:extLst>
                  <a:ext uri="{FF2B5EF4-FFF2-40B4-BE49-F238E27FC236}">
                    <a16:creationId xmlns:a16="http://schemas.microsoft.com/office/drawing/2014/main" id="{35B0F1D8-1D6F-4E32-9A99-C2AE60812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V">
                <a:extLst>
                  <a:ext uri="{FF2B5EF4-FFF2-40B4-BE49-F238E27FC236}">
                    <a16:creationId xmlns:a16="http://schemas.microsoft.com/office/drawing/2014/main" id="{8605B595-0187-4348-9C3C-34EBCF9B4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7_blue_on_white" hidden="1">
              <a:extLst>
                <a:ext uri="{FF2B5EF4-FFF2-40B4-BE49-F238E27FC236}">
                  <a16:creationId xmlns:a16="http://schemas.microsoft.com/office/drawing/2014/main" id="{573C239A-692F-4B2A-950F-5782B12FE54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2" name="Box">
                <a:extLst>
                  <a:ext uri="{FF2B5EF4-FFF2-40B4-BE49-F238E27FC236}">
                    <a16:creationId xmlns:a16="http://schemas.microsoft.com/office/drawing/2014/main" id="{183EE0F5-E8FD-4CA2-8EB3-1F77E0D22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2">
                <a:extLst>
                  <a:ext uri="{FF2B5EF4-FFF2-40B4-BE49-F238E27FC236}">
                    <a16:creationId xmlns:a16="http://schemas.microsoft.com/office/drawing/2014/main" id="{588401D3-95B6-46D3-89E5-FC2F4D986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1">
                <a:extLst>
                  <a:ext uri="{FF2B5EF4-FFF2-40B4-BE49-F238E27FC236}">
                    <a16:creationId xmlns:a16="http://schemas.microsoft.com/office/drawing/2014/main" id="{20487D08-3CC7-4C88-B408-9D7AD0572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V">
                <a:extLst>
                  <a:ext uri="{FF2B5EF4-FFF2-40B4-BE49-F238E27FC236}">
                    <a16:creationId xmlns:a16="http://schemas.microsoft.com/office/drawing/2014/main" id="{C487F028-6C0D-4DCC-8F12-24BD401FC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8_black_on_white" hidden="1">
              <a:extLst>
                <a:ext uri="{FF2B5EF4-FFF2-40B4-BE49-F238E27FC236}">
                  <a16:creationId xmlns:a16="http://schemas.microsoft.com/office/drawing/2014/main" id="{2CD09F2B-7749-496A-911E-276961FE0D2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8" name="Box">
                <a:extLst>
                  <a:ext uri="{FF2B5EF4-FFF2-40B4-BE49-F238E27FC236}">
                    <a16:creationId xmlns:a16="http://schemas.microsoft.com/office/drawing/2014/main" id="{4854D60C-677A-497E-A3EC-C10E68CCD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2">
                <a:extLst>
                  <a:ext uri="{FF2B5EF4-FFF2-40B4-BE49-F238E27FC236}">
                    <a16:creationId xmlns:a16="http://schemas.microsoft.com/office/drawing/2014/main" id="{44A271D6-D29B-472F-9751-1669D80FB2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1">
                <a:extLst>
                  <a:ext uri="{FF2B5EF4-FFF2-40B4-BE49-F238E27FC236}">
                    <a16:creationId xmlns:a16="http://schemas.microsoft.com/office/drawing/2014/main" id="{057F60AE-503F-4040-899A-BBC4C544B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V">
                <a:extLst>
                  <a:ext uri="{FF2B5EF4-FFF2-40B4-BE49-F238E27FC236}">
                    <a16:creationId xmlns:a16="http://schemas.microsoft.com/office/drawing/2014/main" id="{2561E12C-4857-45F7-AD96-1FD83E6AC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9_orange_on_white">
              <a:extLst>
                <a:ext uri="{FF2B5EF4-FFF2-40B4-BE49-F238E27FC236}">
                  <a16:creationId xmlns:a16="http://schemas.microsoft.com/office/drawing/2014/main" id="{3A27177D-A18E-447F-ABD4-8F70C58C890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4" name="Box">
                <a:extLst>
                  <a:ext uri="{FF2B5EF4-FFF2-40B4-BE49-F238E27FC236}">
                    <a16:creationId xmlns:a16="http://schemas.microsoft.com/office/drawing/2014/main" id="{E533AD30-B6F7-420D-B355-5EF80D401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2">
                <a:extLst>
                  <a:ext uri="{FF2B5EF4-FFF2-40B4-BE49-F238E27FC236}">
                    <a16:creationId xmlns:a16="http://schemas.microsoft.com/office/drawing/2014/main" id="{289DEC2A-7D8E-4372-93BC-072D18B4A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T1">
                <a:extLst>
                  <a:ext uri="{FF2B5EF4-FFF2-40B4-BE49-F238E27FC236}">
                    <a16:creationId xmlns:a16="http://schemas.microsoft.com/office/drawing/2014/main" id="{F3679482-56C0-4849-82CA-78A3662C5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V">
                <a:extLst>
                  <a:ext uri="{FF2B5EF4-FFF2-40B4-BE49-F238E27FC236}">
                    <a16:creationId xmlns:a16="http://schemas.microsoft.com/office/drawing/2014/main" id="{90A71D1A-E8E4-4E5B-B0D5-66AC81181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4" name="Picture 53" descr="A picture containing plane, airplane, row, building&#10;&#10;Description automatically generated">
            <a:extLst>
              <a:ext uri="{FF2B5EF4-FFF2-40B4-BE49-F238E27FC236}">
                <a16:creationId xmlns:a16="http://schemas.microsoft.com/office/drawing/2014/main" id="{61195D47-CEBE-476C-A0E2-2E068548FE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2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Leaves 4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33BA9D67-B73A-406A-B912-8A6CB4904EFB}"/>
              </a:ext>
            </a:extLst>
          </p:cNvPr>
          <p:cNvSpPr/>
          <p:nvPr/>
        </p:nvSpPr>
        <p:spPr>
          <a:xfrm>
            <a:off x="5486151" y="1"/>
            <a:ext cx="3645219" cy="5145913"/>
          </a:xfrm>
          <a:custGeom>
            <a:avLst/>
            <a:gdLst>
              <a:gd name="connsiteX0" fmla="*/ 0 w 3556000"/>
              <a:gd name="connsiteY0" fmla="*/ 0 h 5143500"/>
              <a:gd name="connsiteX1" fmla="*/ 1848308 w 3556000"/>
              <a:gd name="connsiteY1" fmla="*/ 3165361 h 5143500"/>
              <a:gd name="connsiteX2" fmla="*/ 1847787 w 3556000"/>
              <a:gd name="connsiteY2" fmla="*/ 3165412 h 5143500"/>
              <a:gd name="connsiteX3" fmla="*/ 2561577 w 3556000"/>
              <a:gd name="connsiteY3" fmla="*/ 5143627 h 5143500"/>
              <a:gd name="connsiteX4" fmla="*/ 3568611 w 3556000"/>
              <a:gd name="connsiteY4" fmla="*/ 5143627 h 5143500"/>
              <a:gd name="connsiteX5" fmla="*/ 3568611 w 3556000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6000" h="5143500">
                <a:moveTo>
                  <a:pt x="0" y="0"/>
                </a:moveTo>
                <a:cubicBezTo>
                  <a:pt x="1013041" y="887955"/>
                  <a:pt x="1488389" y="1916367"/>
                  <a:pt x="1848308" y="3165361"/>
                </a:cubicBezTo>
                <a:lnTo>
                  <a:pt x="1847787" y="3165412"/>
                </a:lnTo>
                <a:lnTo>
                  <a:pt x="2561577" y="5143627"/>
                </a:lnTo>
                <a:lnTo>
                  <a:pt x="3568611" y="5143627"/>
                </a:lnTo>
                <a:lnTo>
                  <a:pt x="3568611" y="0"/>
                </a:lnTo>
                <a:close/>
              </a:path>
            </a:pathLst>
          </a:custGeom>
          <a:solidFill>
            <a:srgbClr val="00579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686F9680-03B2-4172-8A7F-7F08C03C1100}"/>
              </a:ext>
            </a:extLst>
          </p:cNvPr>
          <p:cNvSpPr/>
          <p:nvPr/>
        </p:nvSpPr>
        <p:spPr>
          <a:xfrm>
            <a:off x="-1586" y="3030304"/>
            <a:ext cx="8141360" cy="2115609"/>
          </a:xfrm>
          <a:custGeom>
            <a:avLst/>
            <a:gdLst>
              <a:gd name="connsiteX0" fmla="*/ 0 w 8128000"/>
              <a:gd name="connsiteY0" fmla="*/ 0 h 2349500"/>
              <a:gd name="connsiteX1" fmla="*/ 0 w 8128000"/>
              <a:gd name="connsiteY1" fmla="*/ 610514 h 2349500"/>
              <a:gd name="connsiteX2" fmla="*/ 2099600 w 8128000"/>
              <a:gd name="connsiteY2" fmla="*/ 2355202 h 2349500"/>
              <a:gd name="connsiteX3" fmla="*/ 8137002 w 8128000"/>
              <a:gd name="connsiteY3" fmla="*/ 2338515 h 2349500"/>
              <a:gd name="connsiteX4" fmla="*/ 7423212 w 8128000"/>
              <a:gd name="connsiteY4" fmla="*/ 360299 h 2349500"/>
              <a:gd name="connsiteX5" fmla="*/ 0 w 8128000"/>
              <a:gd name="connsiteY5" fmla="*/ 0 h 2349500"/>
              <a:gd name="connsiteX0" fmla="*/ 0 w 8213892"/>
              <a:gd name="connsiteY0" fmla="*/ 0 h 2355202"/>
              <a:gd name="connsiteX1" fmla="*/ 76890 w 8213892"/>
              <a:gd name="connsiteY1" fmla="*/ 610514 h 2355202"/>
              <a:gd name="connsiteX2" fmla="*/ 2176490 w 8213892"/>
              <a:gd name="connsiteY2" fmla="*/ 2355202 h 2355202"/>
              <a:gd name="connsiteX3" fmla="*/ 8213892 w 8213892"/>
              <a:gd name="connsiteY3" fmla="*/ 2338515 h 2355202"/>
              <a:gd name="connsiteX4" fmla="*/ 7500102 w 8213892"/>
              <a:gd name="connsiteY4" fmla="*/ 360299 h 2355202"/>
              <a:gd name="connsiteX5" fmla="*/ 0 w 8213892"/>
              <a:gd name="connsiteY5" fmla="*/ 0 h 2355202"/>
              <a:gd name="connsiteX0" fmla="*/ 0 w 8207206"/>
              <a:gd name="connsiteY0" fmla="*/ 0 h 2375188"/>
              <a:gd name="connsiteX1" fmla="*/ 70204 w 8207206"/>
              <a:gd name="connsiteY1" fmla="*/ 630500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75188"/>
              <a:gd name="connsiteX1" fmla="*/ 6686 w 8207206"/>
              <a:gd name="connsiteY1" fmla="*/ 620506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3060 w 8207206"/>
              <a:gd name="connsiteY2" fmla="*/ 2055407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9687 w 8207206"/>
              <a:gd name="connsiteY2" fmla="*/ 2088718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33460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8103 w 8207206"/>
              <a:gd name="connsiteY2" fmla="*/ 2087139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55564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0181 w 8207206"/>
              <a:gd name="connsiteY2" fmla="*/ 2083982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046529"/>
              <a:gd name="connsiteY0" fmla="*/ 0 h 2083982"/>
              <a:gd name="connsiteX1" fmla="*/ 6686 w 8046529"/>
              <a:gd name="connsiteY1" fmla="*/ 620506 h 2083982"/>
              <a:gd name="connsiteX2" fmla="*/ 2120181 w 8046529"/>
              <a:gd name="connsiteY2" fmla="*/ 2083982 h 2083982"/>
              <a:gd name="connsiteX3" fmla="*/ 8046529 w 8046529"/>
              <a:gd name="connsiteY3" fmla="*/ 2057509 h 2083982"/>
              <a:gd name="connsiteX4" fmla="*/ 7493416 w 8046529"/>
              <a:gd name="connsiteY4" fmla="*/ 380285 h 2083982"/>
              <a:gd name="connsiteX5" fmla="*/ 0 w 8046529"/>
              <a:gd name="connsiteY5" fmla="*/ 0 h 2083982"/>
              <a:gd name="connsiteX0" fmla="*/ 0 w 7891252"/>
              <a:gd name="connsiteY0" fmla="*/ 0 h 2142763"/>
              <a:gd name="connsiteX1" fmla="*/ 6686 w 7891252"/>
              <a:gd name="connsiteY1" fmla="*/ 620506 h 2142763"/>
              <a:gd name="connsiteX2" fmla="*/ 2120181 w 7891252"/>
              <a:gd name="connsiteY2" fmla="*/ 2083982 h 2142763"/>
              <a:gd name="connsiteX3" fmla="*/ 7891252 w 7891252"/>
              <a:gd name="connsiteY3" fmla="*/ 2142763 h 2142763"/>
              <a:gd name="connsiteX4" fmla="*/ 7493416 w 7891252"/>
              <a:gd name="connsiteY4" fmla="*/ 380285 h 2142763"/>
              <a:gd name="connsiteX5" fmla="*/ 0 w 7891252"/>
              <a:gd name="connsiteY5" fmla="*/ 0 h 2142763"/>
              <a:gd name="connsiteX0" fmla="*/ 0 w 8125751"/>
              <a:gd name="connsiteY0" fmla="*/ 0 h 2085927"/>
              <a:gd name="connsiteX1" fmla="*/ 6686 w 8125751"/>
              <a:gd name="connsiteY1" fmla="*/ 620506 h 2085927"/>
              <a:gd name="connsiteX2" fmla="*/ 2120181 w 8125751"/>
              <a:gd name="connsiteY2" fmla="*/ 2083982 h 2085927"/>
              <a:gd name="connsiteX3" fmla="*/ 8125751 w 8125751"/>
              <a:gd name="connsiteY3" fmla="*/ 2085927 h 2085927"/>
              <a:gd name="connsiteX4" fmla="*/ 7493416 w 8125751"/>
              <a:gd name="connsiteY4" fmla="*/ 380285 h 2085927"/>
              <a:gd name="connsiteX5" fmla="*/ 0 w 8125751"/>
              <a:gd name="connsiteY5" fmla="*/ 0 h 2085927"/>
              <a:gd name="connsiteX0" fmla="*/ 10968 w 8119289"/>
              <a:gd name="connsiteY0" fmla="*/ 0 h 2059088"/>
              <a:gd name="connsiteX1" fmla="*/ 224 w 8119289"/>
              <a:gd name="connsiteY1" fmla="*/ 593667 h 2059088"/>
              <a:gd name="connsiteX2" fmla="*/ 2113719 w 8119289"/>
              <a:gd name="connsiteY2" fmla="*/ 2057143 h 2059088"/>
              <a:gd name="connsiteX3" fmla="*/ 8119289 w 8119289"/>
              <a:gd name="connsiteY3" fmla="*/ 2059088 h 2059088"/>
              <a:gd name="connsiteX4" fmla="*/ 7486954 w 8119289"/>
              <a:gd name="connsiteY4" fmla="*/ 353446 h 2059088"/>
              <a:gd name="connsiteX5" fmla="*/ 10968 w 8119289"/>
              <a:gd name="connsiteY5" fmla="*/ 0 h 2059088"/>
              <a:gd name="connsiteX0" fmla="*/ 0 w 8120998"/>
              <a:gd name="connsiteY0" fmla="*/ 0 h 2085928"/>
              <a:gd name="connsiteX1" fmla="*/ 1933 w 8120998"/>
              <a:gd name="connsiteY1" fmla="*/ 620507 h 2085928"/>
              <a:gd name="connsiteX2" fmla="*/ 2115428 w 8120998"/>
              <a:gd name="connsiteY2" fmla="*/ 2083983 h 2085928"/>
              <a:gd name="connsiteX3" fmla="*/ 8120998 w 8120998"/>
              <a:gd name="connsiteY3" fmla="*/ 2085928 h 2085928"/>
              <a:gd name="connsiteX4" fmla="*/ 7488663 w 8120998"/>
              <a:gd name="connsiteY4" fmla="*/ 380286 h 2085928"/>
              <a:gd name="connsiteX5" fmla="*/ 0 w 8120998"/>
              <a:gd name="connsiteY5" fmla="*/ 0 h 2085928"/>
              <a:gd name="connsiteX0" fmla="*/ 53586 w 8119128"/>
              <a:gd name="connsiteY0" fmla="*/ 0 h 2049617"/>
              <a:gd name="connsiteX1" fmla="*/ 63 w 8119128"/>
              <a:gd name="connsiteY1" fmla="*/ 584196 h 2049617"/>
              <a:gd name="connsiteX2" fmla="*/ 2113558 w 8119128"/>
              <a:gd name="connsiteY2" fmla="*/ 2047672 h 2049617"/>
              <a:gd name="connsiteX3" fmla="*/ 8119128 w 8119128"/>
              <a:gd name="connsiteY3" fmla="*/ 2049617 h 2049617"/>
              <a:gd name="connsiteX4" fmla="*/ 7486793 w 8119128"/>
              <a:gd name="connsiteY4" fmla="*/ 343975 h 2049617"/>
              <a:gd name="connsiteX5" fmla="*/ 53586 w 8119128"/>
              <a:gd name="connsiteY5" fmla="*/ 0 h 2049617"/>
              <a:gd name="connsiteX0" fmla="*/ 338 w 8119751"/>
              <a:gd name="connsiteY0" fmla="*/ 0 h 2087508"/>
              <a:gd name="connsiteX1" fmla="*/ 686 w 8119751"/>
              <a:gd name="connsiteY1" fmla="*/ 622087 h 2087508"/>
              <a:gd name="connsiteX2" fmla="*/ 2114181 w 8119751"/>
              <a:gd name="connsiteY2" fmla="*/ 2085563 h 2087508"/>
              <a:gd name="connsiteX3" fmla="*/ 8119751 w 8119751"/>
              <a:gd name="connsiteY3" fmla="*/ 2087508 h 2087508"/>
              <a:gd name="connsiteX4" fmla="*/ 7487416 w 8119751"/>
              <a:gd name="connsiteY4" fmla="*/ 381866 h 2087508"/>
              <a:gd name="connsiteX5" fmla="*/ 338 w 8119751"/>
              <a:gd name="connsiteY5" fmla="*/ 0 h 2087508"/>
              <a:gd name="connsiteX0" fmla="*/ 591 w 8120004"/>
              <a:gd name="connsiteY0" fmla="*/ 38593 h 2126101"/>
              <a:gd name="connsiteX1" fmla="*/ 939 w 8120004"/>
              <a:gd name="connsiteY1" fmla="*/ 660680 h 2126101"/>
              <a:gd name="connsiteX2" fmla="*/ 2114434 w 8120004"/>
              <a:gd name="connsiteY2" fmla="*/ 2124156 h 2126101"/>
              <a:gd name="connsiteX3" fmla="*/ 8120004 w 8120004"/>
              <a:gd name="connsiteY3" fmla="*/ 2126101 h 2126101"/>
              <a:gd name="connsiteX4" fmla="*/ 7487669 w 8120004"/>
              <a:gd name="connsiteY4" fmla="*/ 420459 h 2126101"/>
              <a:gd name="connsiteX5" fmla="*/ 591 w 8120004"/>
              <a:gd name="connsiteY5" fmla="*/ 38593 h 2126101"/>
              <a:gd name="connsiteX0" fmla="*/ 339 w 8119752"/>
              <a:gd name="connsiteY0" fmla="*/ 4561 h 2092069"/>
              <a:gd name="connsiteX1" fmla="*/ 687 w 8119752"/>
              <a:gd name="connsiteY1" fmla="*/ 626648 h 2092069"/>
              <a:gd name="connsiteX2" fmla="*/ 2114182 w 8119752"/>
              <a:gd name="connsiteY2" fmla="*/ 2090124 h 2092069"/>
              <a:gd name="connsiteX3" fmla="*/ 8119752 w 8119752"/>
              <a:gd name="connsiteY3" fmla="*/ 2092069 h 2092069"/>
              <a:gd name="connsiteX4" fmla="*/ 7487417 w 8119752"/>
              <a:gd name="connsiteY4" fmla="*/ 386427 h 2092069"/>
              <a:gd name="connsiteX5" fmla="*/ 339 w 8119752"/>
              <a:gd name="connsiteY5" fmla="*/ 4561 h 2092069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0 w 8122582"/>
              <a:gd name="connsiteY0" fmla="*/ 0 h 2087508"/>
              <a:gd name="connsiteX1" fmla="*/ 3517 w 8122582"/>
              <a:gd name="connsiteY1" fmla="*/ 622087 h 2087508"/>
              <a:gd name="connsiteX2" fmla="*/ 2117012 w 8122582"/>
              <a:gd name="connsiteY2" fmla="*/ 2085563 h 2087508"/>
              <a:gd name="connsiteX3" fmla="*/ 8122582 w 8122582"/>
              <a:gd name="connsiteY3" fmla="*/ 2087508 h 2087508"/>
              <a:gd name="connsiteX4" fmla="*/ 7490247 w 8122582"/>
              <a:gd name="connsiteY4" fmla="*/ 381866 h 2087508"/>
              <a:gd name="connsiteX5" fmla="*/ 0 w 8122582"/>
              <a:gd name="connsiteY5" fmla="*/ 0 h 2087508"/>
              <a:gd name="connsiteX0" fmla="*/ 37766 w 8119151"/>
              <a:gd name="connsiteY0" fmla="*/ 0 h 2076457"/>
              <a:gd name="connsiteX1" fmla="*/ 86 w 8119151"/>
              <a:gd name="connsiteY1" fmla="*/ 611036 h 2076457"/>
              <a:gd name="connsiteX2" fmla="*/ 2113581 w 8119151"/>
              <a:gd name="connsiteY2" fmla="*/ 2074512 h 2076457"/>
              <a:gd name="connsiteX3" fmla="*/ 8119151 w 8119151"/>
              <a:gd name="connsiteY3" fmla="*/ 2076457 h 2076457"/>
              <a:gd name="connsiteX4" fmla="*/ 7486816 w 8119151"/>
              <a:gd name="connsiteY4" fmla="*/ 370815 h 2076457"/>
              <a:gd name="connsiteX5" fmla="*/ 37766 w 8119151"/>
              <a:gd name="connsiteY5" fmla="*/ 0 h 2076457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4208 h 2088558"/>
              <a:gd name="connsiteX1" fmla="*/ 5100 w 8124165"/>
              <a:gd name="connsiteY1" fmla="*/ 623137 h 2088558"/>
              <a:gd name="connsiteX2" fmla="*/ 2118595 w 8124165"/>
              <a:gd name="connsiteY2" fmla="*/ 2086613 h 2088558"/>
              <a:gd name="connsiteX3" fmla="*/ 8124165 w 8124165"/>
              <a:gd name="connsiteY3" fmla="*/ 2088558 h 2088558"/>
              <a:gd name="connsiteX4" fmla="*/ 7491830 w 8124165"/>
              <a:gd name="connsiteY4" fmla="*/ 382916 h 2088558"/>
              <a:gd name="connsiteX5" fmla="*/ 0 w 8124165"/>
              <a:gd name="connsiteY5" fmla="*/ 4208 h 2088558"/>
              <a:gd name="connsiteX0" fmla="*/ 0 w 8124165"/>
              <a:gd name="connsiteY0" fmla="*/ 4200 h 2090130"/>
              <a:gd name="connsiteX1" fmla="*/ 5100 w 8124165"/>
              <a:gd name="connsiteY1" fmla="*/ 624709 h 2090130"/>
              <a:gd name="connsiteX2" fmla="*/ 2118595 w 8124165"/>
              <a:gd name="connsiteY2" fmla="*/ 2088185 h 2090130"/>
              <a:gd name="connsiteX3" fmla="*/ 8124165 w 8124165"/>
              <a:gd name="connsiteY3" fmla="*/ 2090130 h 2090130"/>
              <a:gd name="connsiteX4" fmla="*/ 7491830 w 8124165"/>
              <a:gd name="connsiteY4" fmla="*/ 384488 h 2090130"/>
              <a:gd name="connsiteX5" fmla="*/ 0 w 8124165"/>
              <a:gd name="connsiteY5" fmla="*/ 4200 h 2090130"/>
              <a:gd name="connsiteX0" fmla="*/ 0 w 8120995"/>
              <a:gd name="connsiteY0" fmla="*/ 4166 h 2096411"/>
              <a:gd name="connsiteX1" fmla="*/ 1930 w 8120995"/>
              <a:gd name="connsiteY1" fmla="*/ 630990 h 2096411"/>
              <a:gd name="connsiteX2" fmla="*/ 2115425 w 8120995"/>
              <a:gd name="connsiteY2" fmla="*/ 2094466 h 2096411"/>
              <a:gd name="connsiteX3" fmla="*/ 8120995 w 8120995"/>
              <a:gd name="connsiteY3" fmla="*/ 2096411 h 2096411"/>
              <a:gd name="connsiteX4" fmla="*/ 7488660 w 8120995"/>
              <a:gd name="connsiteY4" fmla="*/ 390769 h 2096411"/>
              <a:gd name="connsiteX5" fmla="*/ 0 w 8120995"/>
              <a:gd name="connsiteY5" fmla="*/ 4166 h 2096411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0 w 8124165"/>
              <a:gd name="connsiteY0" fmla="*/ 4029 h 2123113"/>
              <a:gd name="connsiteX1" fmla="*/ 1931 w 8124165"/>
              <a:gd name="connsiteY1" fmla="*/ 656114 h 2123113"/>
              <a:gd name="connsiteX2" fmla="*/ 2118595 w 8124165"/>
              <a:gd name="connsiteY2" fmla="*/ 2121168 h 2123113"/>
              <a:gd name="connsiteX3" fmla="*/ 8124165 w 8124165"/>
              <a:gd name="connsiteY3" fmla="*/ 2123113 h 2123113"/>
              <a:gd name="connsiteX4" fmla="*/ 7491830 w 8124165"/>
              <a:gd name="connsiteY4" fmla="*/ 417471 h 2123113"/>
              <a:gd name="connsiteX5" fmla="*/ 0 w 8124165"/>
              <a:gd name="connsiteY5" fmla="*/ 4029 h 2123113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9408 w 8122482"/>
              <a:gd name="connsiteY0" fmla="*/ 4693 h 2009824"/>
              <a:gd name="connsiteX1" fmla="*/ 248 w 8122482"/>
              <a:gd name="connsiteY1" fmla="*/ 541528 h 2009824"/>
              <a:gd name="connsiteX2" fmla="*/ 2115285 w 8122482"/>
              <a:gd name="connsiteY2" fmla="*/ 2009824 h 2009824"/>
              <a:gd name="connsiteX3" fmla="*/ 8122482 w 8122482"/>
              <a:gd name="connsiteY3" fmla="*/ 2008527 h 2009824"/>
              <a:gd name="connsiteX4" fmla="*/ 7490147 w 8122482"/>
              <a:gd name="connsiteY4" fmla="*/ 302885 h 2009824"/>
              <a:gd name="connsiteX5" fmla="*/ 9408 w 8122482"/>
              <a:gd name="connsiteY5" fmla="*/ 4693 h 2009824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14076 w 8122397"/>
              <a:gd name="connsiteY0" fmla="*/ 4109 h 2108703"/>
              <a:gd name="connsiteX1" fmla="*/ 163 w 8122397"/>
              <a:gd name="connsiteY1" fmla="*/ 640407 h 2108703"/>
              <a:gd name="connsiteX2" fmla="*/ 2115200 w 8122397"/>
              <a:gd name="connsiteY2" fmla="*/ 2108703 h 2108703"/>
              <a:gd name="connsiteX3" fmla="*/ 8122397 w 8122397"/>
              <a:gd name="connsiteY3" fmla="*/ 2107406 h 2108703"/>
              <a:gd name="connsiteX4" fmla="*/ 7490062 w 8122397"/>
              <a:gd name="connsiteY4" fmla="*/ 401764 h 2108703"/>
              <a:gd name="connsiteX5" fmla="*/ 14076 w 8122397"/>
              <a:gd name="connsiteY5" fmla="*/ 4109 h 2108703"/>
              <a:gd name="connsiteX0" fmla="*/ 21931 w 8130252"/>
              <a:gd name="connsiteY0" fmla="*/ 4109 h 2108703"/>
              <a:gd name="connsiteX1" fmla="*/ 8018 w 8130252"/>
              <a:gd name="connsiteY1" fmla="*/ 640407 h 2108703"/>
              <a:gd name="connsiteX2" fmla="*/ 2123055 w 8130252"/>
              <a:gd name="connsiteY2" fmla="*/ 2108703 h 2108703"/>
              <a:gd name="connsiteX3" fmla="*/ 8130252 w 8130252"/>
              <a:gd name="connsiteY3" fmla="*/ 2107406 h 2108703"/>
              <a:gd name="connsiteX4" fmla="*/ 7497917 w 8130252"/>
              <a:gd name="connsiteY4" fmla="*/ 401764 h 2108703"/>
              <a:gd name="connsiteX5" fmla="*/ 21931 w 8130252"/>
              <a:gd name="connsiteY5" fmla="*/ 4109 h 2108703"/>
              <a:gd name="connsiteX0" fmla="*/ 13872 w 8150714"/>
              <a:gd name="connsiteY0" fmla="*/ 4006 h 2129124"/>
              <a:gd name="connsiteX1" fmla="*/ 28480 w 8150714"/>
              <a:gd name="connsiteY1" fmla="*/ 660828 h 2129124"/>
              <a:gd name="connsiteX2" fmla="*/ 2143517 w 8150714"/>
              <a:gd name="connsiteY2" fmla="*/ 2129124 h 2129124"/>
              <a:gd name="connsiteX3" fmla="*/ 8150714 w 8150714"/>
              <a:gd name="connsiteY3" fmla="*/ 2127827 h 2129124"/>
              <a:gd name="connsiteX4" fmla="*/ 7518379 w 8150714"/>
              <a:gd name="connsiteY4" fmla="*/ 422185 h 2129124"/>
              <a:gd name="connsiteX5" fmla="*/ 13872 w 8150714"/>
              <a:gd name="connsiteY5" fmla="*/ 4006 h 2129124"/>
              <a:gd name="connsiteX0" fmla="*/ 0 w 8136842"/>
              <a:gd name="connsiteY0" fmla="*/ 4006 h 2129124"/>
              <a:gd name="connsiteX1" fmla="*/ 14608 w 8136842"/>
              <a:gd name="connsiteY1" fmla="*/ 660828 h 2129124"/>
              <a:gd name="connsiteX2" fmla="*/ 2129645 w 8136842"/>
              <a:gd name="connsiteY2" fmla="*/ 2129124 h 2129124"/>
              <a:gd name="connsiteX3" fmla="*/ 8136842 w 8136842"/>
              <a:gd name="connsiteY3" fmla="*/ 2127827 h 2129124"/>
              <a:gd name="connsiteX4" fmla="*/ 7504507 w 8136842"/>
              <a:gd name="connsiteY4" fmla="*/ 422185 h 2129124"/>
              <a:gd name="connsiteX5" fmla="*/ 0 w 8136842"/>
              <a:gd name="connsiteY5" fmla="*/ 4006 h 2129124"/>
              <a:gd name="connsiteX0" fmla="*/ 0 w 8125750"/>
              <a:gd name="connsiteY0" fmla="*/ 4006 h 2129124"/>
              <a:gd name="connsiteX1" fmla="*/ 3516 w 8125750"/>
              <a:gd name="connsiteY1" fmla="*/ 660828 h 2129124"/>
              <a:gd name="connsiteX2" fmla="*/ 2118553 w 8125750"/>
              <a:gd name="connsiteY2" fmla="*/ 2129124 h 2129124"/>
              <a:gd name="connsiteX3" fmla="*/ 8125750 w 8125750"/>
              <a:gd name="connsiteY3" fmla="*/ 2127827 h 2129124"/>
              <a:gd name="connsiteX4" fmla="*/ 7493415 w 8125750"/>
              <a:gd name="connsiteY4" fmla="*/ 422185 h 2129124"/>
              <a:gd name="connsiteX5" fmla="*/ 0 w 8125750"/>
              <a:gd name="connsiteY5" fmla="*/ 4006 h 2129124"/>
              <a:gd name="connsiteX0" fmla="*/ 0 w 8135257"/>
              <a:gd name="connsiteY0" fmla="*/ 3968 h 2136981"/>
              <a:gd name="connsiteX1" fmla="*/ 13023 w 8135257"/>
              <a:gd name="connsiteY1" fmla="*/ 668685 h 2136981"/>
              <a:gd name="connsiteX2" fmla="*/ 2128060 w 8135257"/>
              <a:gd name="connsiteY2" fmla="*/ 2136981 h 2136981"/>
              <a:gd name="connsiteX3" fmla="*/ 8135257 w 8135257"/>
              <a:gd name="connsiteY3" fmla="*/ 2135684 h 2136981"/>
              <a:gd name="connsiteX4" fmla="*/ 7502922 w 8135257"/>
              <a:gd name="connsiteY4" fmla="*/ 430042 h 2136981"/>
              <a:gd name="connsiteX5" fmla="*/ 0 w 8135257"/>
              <a:gd name="connsiteY5" fmla="*/ 3968 h 2136981"/>
              <a:gd name="connsiteX0" fmla="*/ 0 w 8128919"/>
              <a:gd name="connsiteY0" fmla="*/ 4038 h 2122841"/>
              <a:gd name="connsiteX1" fmla="*/ 6685 w 8128919"/>
              <a:gd name="connsiteY1" fmla="*/ 654545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038 h 2122841"/>
              <a:gd name="connsiteX1" fmla="*/ 93831 w 8128919"/>
              <a:gd name="connsiteY1" fmla="*/ 730327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314 h 2071017"/>
              <a:gd name="connsiteX1" fmla="*/ 93831 w 8128919"/>
              <a:gd name="connsiteY1" fmla="*/ 678503 h 2071017"/>
              <a:gd name="connsiteX2" fmla="*/ 2121722 w 8128919"/>
              <a:gd name="connsiteY2" fmla="*/ 2071017 h 2071017"/>
              <a:gd name="connsiteX3" fmla="*/ 8128919 w 8128919"/>
              <a:gd name="connsiteY3" fmla="*/ 2069720 h 2071017"/>
              <a:gd name="connsiteX4" fmla="*/ 7496584 w 8128919"/>
              <a:gd name="connsiteY4" fmla="*/ 364078 h 2071017"/>
              <a:gd name="connsiteX5" fmla="*/ 0 w 8128919"/>
              <a:gd name="connsiteY5" fmla="*/ 4314 h 2071017"/>
              <a:gd name="connsiteX0" fmla="*/ 0 w 8117827"/>
              <a:gd name="connsiteY0" fmla="*/ 4150 h 2100850"/>
              <a:gd name="connsiteX1" fmla="*/ 82739 w 8117827"/>
              <a:gd name="connsiteY1" fmla="*/ 708336 h 2100850"/>
              <a:gd name="connsiteX2" fmla="*/ 2110630 w 8117827"/>
              <a:gd name="connsiteY2" fmla="*/ 2100850 h 2100850"/>
              <a:gd name="connsiteX3" fmla="*/ 8117827 w 8117827"/>
              <a:gd name="connsiteY3" fmla="*/ 2099553 h 2100850"/>
              <a:gd name="connsiteX4" fmla="*/ 7485492 w 8117827"/>
              <a:gd name="connsiteY4" fmla="*/ 393911 h 2100850"/>
              <a:gd name="connsiteX5" fmla="*/ 0 w 8117827"/>
              <a:gd name="connsiteY5" fmla="*/ 4150 h 2100850"/>
              <a:gd name="connsiteX0" fmla="*/ 0 w 8125750"/>
              <a:gd name="connsiteY0" fmla="*/ 4133 h 2103990"/>
              <a:gd name="connsiteX1" fmla="*/ 90662 w 8125750"/>
              <a:gd name="connsiteY1" fmla="*/ 711476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3095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5750" h="2103990">
                <a:moveTo>
                  <a:pt x="0" y="4133"/>
                </a:moveTo>
                <a:cubicBezTo>
                  <a:pt x="3814" y="918262"/>
                  <a:pt x="-1881" y="-115820"/>
                  <a:pt x="1932" y="630959"/>
                </a:cubicBezTo>
                <a:lnTo>
                  <a:pt x="2118553" y="2103990"/>
                </a:lnTo>
                <a:lnTo>
                  <a:pt x="8125750" y="2102693"/>
                </a:lnTo>
                <a:cubicBezTo>
                  <a:pt x="7867234" y="1548137"/>
                  <a:pt x="7701384" y="993579"/>
                  <a:pt x="7493415" y="397051"/>
                </a:cubicBezTo>
                <a:cubicBezTo>
                  <a:pt x="4747839" y="697774"/>
                  <a:pt x="3747500" y="-62275"/>
                  <a:pt x="0" y="4133"/>
                </a:cubicBez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9F61834-24BD-458A-8A15-CC660E8081C8}"/>
              </a:ext>
            </a:extLst>
          </p:cNvPr>
          <p:cNvSpPr/>
          <p:nvPr/>
        </p:nvSpPr>
        <p:spPr>
          <a:xfrm>
            <a:off x="-1420" y="0"/>
            <a:ext cx="7507516" cy="3607595"/>
          </a:xfrm>
          <a:custGeom>
            <a:avLst/>
            <a:gdLst>
              <a:gd name="connsiteX0" fmla="*/ 7423212 w 7416800"/>
              <a:gd name="connsiteY0" fmla="*/ 3165412 h 3340100"/>
              <a:gd name="connsiteX1" fmla="*/ 7423732 w 7416800"/>
              <a:gd name="connsiteY1" fmla="*/ 3165361 h 3340100"/>
              <a:gd name="connsiteX2" fmla="*/ 5575425 w 7416800"/>
              <a:gd name="connsiteY2" fmla="*/ 0 h 3340100"/>
              <a:gd name="connsiteX3" fmla="*/ 0 w 7416800"/>
              <a:gd name="connsiteY3" fmla="*/ 0 h 3340100"/>
              <a:gd name="connsiteX4" fmla="*/ 0 w 7416800"/>
              <a:gd name="connsiteY4" fmla="*/ 2805113 h 3340100"/>
              <a:gd name="connsiteX5" fmla="*/ 7423212 w 7416800"/>
              <a:gd name="connsiteY5" fmla="*/ 3165412 h 3340100"/>
              <a:gd name="connsiteX0" fmla="*/ 7480044 w 7480044"/>
              <a:gd name="connsiteY0" fmla="*/ 3401359 h 3525322"/>
              <a:gd name="connsiteX1" fmla="*/ 7423732 w 7480044"/>
              <a:gd name="connsiteY1" fmla="*/ 3165361 h 3525322"/>
              <a:gd name="connsiteX2" fmla="*/ 5575425 w 7480044"/>
              <a:gd name="connsiteY2" fmla="*/ 0 h 3525322"/>
              <a:gd name="connsiteX3" fmla="*/ 0 w 7480044"/>
              <a:gd name="connsiteY3" fmla="*/ 0 h 3525322"/>
              <a:gd name="connsiteX4" fmla="*/ 0 w 7480044"/>
              <a:gd name="connsiteY4" fmla="*/ 2805113 h 3525322"/>
              <a:gd name="connsiteX5" fmla="*/ 7480044 w 7480044"/>
              <a:gd name="connsiteY5" fmla="*/ 3401359 h 3525322"/>
              <a:gd name="connsiteX0" fmla="*/ 7486730 w 7486730"/>
              <a:gd name="connsiteY0" fmla="*/ 3408005 h 3530710"/>
              <a:gd name="connsiteX1" fmla="*/ 7423732 w 7486730"/>
              <a:gd name="connsiteY1" fmla="*/ 3165361 h 3530710"/>
              <a:gd name="connsiteX2" fmla="*/ 5575425 w 7486730"/>
              <a:gd name="connsiteY2" fmla="*/ 0 h 3530710"/>
              <a:gd name="connsiteX3" fmla="*/ 0 w 7486730"/>
              <a:gd name="connsiteY3" fmla="*/ 0 h 3530710"/>
              <a:gd name="connsiteX4" fmla="*/ 0 w 7486730"/>
              <a:gd name="connsiteY4" fmla="*/ 2805113 h 3530710"/>
              <a:gd name="connsiteX5" fmla="*/ 7486730 w 7486730"/>
              <a:gd name="connsiteY5" fmla="*/ 3408005 h 3530710"/>
              <a:gd name="connsiteX0" fmla="*/ 7490074 w 7490074"/>
              <a:gd name="connsiteY0" fmla="*/ 3408005 h 3584469"/>
              <a:gd name="connsiteX1" fmla="*/ 7427076 w 7490074"/>
              <a:gd name="connsiteY1" fmla="*/ 3165361 h 3584469"/>
              <a:gd name="connsiteX2" fmla="*/ 5578769 w 7490074"/>
              <a:gd name="connsiteY2" fmla="*/ 0 h 3584469"/>
              <a:gd name="connsiteX3" fmla="*/ 3344 w 7490074"/>
              <a:gd name="connsiteY3" fmla="*/ 0 h 3584469"/>
              <a:gd name="connsiteX4" fmla="*/ 0 w 7490074"/>
              <a:gd name="connsiteY4" fmla="*/ 3021120 h 3584469"/>
              <a:gd name="connsiteX5" fmla="*/ 7490074 w 7490074"/>
              <a:gd name="connsiteY5" fmla="*/ 3408005 h 3584469"/>
              <a:gd name="connsiteX0" fmla="*/ 7486746 w 7486746"/>
              <a:gd name="connsiteY0" fmla="*/ 3408005 h 3578542"/>
              <a:gd name="connsiteX1" fmla="*/ 7423748 w 7486746"/>
              <a:gd name="connsiteY1" fmla="*/ 3165361 h 3578542"/>
              <a:gd name="connsiteX2" fmla="*/ 5575441 w 7486746"/>
              <a:gd name="connsiteY2" fmla="*/ 0 h 3578542"/>
              <a:gd name="connsiteX3" fmla="*/ 16 w 7486746"/>
              <a:gd name="connsiteY3" fmla="*/ 0 h 3578542"/>
              <a:gd name="connsiteX4" fmla="*/ 58466 w 7486746"/>
              <a:gd name="connsiteY4" fmla="*/ 3002219 h 3578542"/>
              <a:gd name="connsiteX5" fmla="*/ 7486746 w 7486746"/>
              <a:gd name="connsiteY5" fmla="*/ 3408005 h 3578542"/>
              <a:gd name="connsiteX0" fmla="*/ 7486736 w 7486736"/>
              <a:gd name="connsiteY0" fmla="*/ 3408005 h 3533156"/>
              <a:gd name="connsiteX1" fmla="*/ 7423738 w 7486736"/>
              <a:gd name="connsiteY1" fmla="*/ 3165361 h 3533156"/>
              <a:gd name="connsiteX2" fmla="*/ 5575431 w 7486736"/>
              <a:gd name="connsiteY2" fmla="*/ 0 h 3533156"/>
              <a:gd name="connsiteX3" fmla="*/ 6 w 7486736"/>
              <a:gd name="connsiteY3" fmla="*/ 0 h 3533156"/>
              <a:gd name="connsiteX4" fmla="*/ 159861 w 7486736"/>
              <a:gd name="connsiteY4" fmla="*/ 2817939 h 3533156"/>
              <a:gd name="connsiteX5" fmla="*/ 7486736 w 7486736"/>
              <a:gd name="connsiteY5" fmla="*/ 3408005 h 3533156"/>
              <a:gd name="connsiteX0" fmla="*/ 7486736 w 7486736"/>
              <a:gd name="connsiteY0" fmla="*/ 3408005 h 3537228"/>
              <a:gd name="connsiteX1" fmla="*/ 7423738 w 7486736"/>
              <a:gd name="connsiteY1" fmla="*/ 3165361 h 3537228"/>
              <a:gd name="connsiteX2" fmla="*/ 5575431 w 7486736"/>
              <a:gd name="connsiteY2" fmla="*/ 0 h 3537228"/>
              <a:gd name="connsiteX3" fmla="*/ 6 w 7486736"/>
              <a:gd name="connsiteY3" fmla="*/ 0 h 3537228"/>
              <a:gd name="connsiteX4" fmla="*/ 158276 w 7486736"/>
              <a:gd name="connsiteY4" fmla="*/ 2838415 h 3537228"/>
              <a:gd name="connsiteX5" fmla="*/ 7486736 w 7486736"/>
              <a:gd name="connsiteY5" fmla="*/ 3408005 h 3537228"/>
              <a:gd name="connsiteX0" fmla="*/ 7486945 w 7486945"/>
              <a:gd name="connsiteY0" fmla="*/ 3408005 h 3581473"/>
              <a:gd name="connsiteX1" fmla="*/ 7423947 w 7486945"/>
              <a:gd name="connsiteY1" fmla="*/ 3165361 h 3581473"/>
              <a:gd name="connsiteX2" fmla="*/ 5575640 w 7486945"/>
              <a:gd name="connsiteY2" fmla="*/ 0 h 3581473"/>
              <a:gd name="connsiteX3" fmla="*/ 215 w 7486945"/>
              <a:gd name="connsiteY3" fmla="*/ 0 h 3581473"/>
              <a:gd name="connsiteX4" fmla="*/ 1623 w 7486945"/>
              <a:gd name="connsiteY4" fmla="*/ 3011671 h 3581473"/>
              <a:gd name="connsiteX5" fmla="*/ 7486945 w 7486945"/>
              <a:gd name="connsiteY5" fmla="*/ 3408005 h 3581473"/>
              <a:gd name="connsiteX0" fmla="*/ 7488491 w 7488491"/>
              <a:gd name="connsiteY0" fmla="*/ 3408005 h 3581473"/>
              <a:gd name="connsiteX1" fmla="*/ 7425493 w 7488491"/>
              <a:gd name="connsiteY1" fmla="*/ 3165361 h 3581473"/>
              <a:gd name="connsiteX2" fmla="*/ 5577186 w 7488491"/>
              <a:gd name="connsiteY2" fmla="*/ 0 h 3581473"/>
              <a:gd name="connsiteX3" fmla="*/ 1761 w 7488491"/>
              <a:gd name="connsiteY3" fmla="*/ 0 h 3581473"/>
              <a:gd name="connsiteX4" fmla="*/ 0 w 7488491"/>
              <a:gd name="connsiteY4" fmla="*/ 3011671 h 3581473"/>
              <a:gd name="connsiteX5" fmla="*/ 7488491 w 7488491"/>
              <a:gd name="connsiteY5" fmla="*/ 3408005 h 3581473"/>
              <a:gd name="connsiteX0" fmla="*/ 7490118 w 7490118"/>
              <a:gd name="connsiteY0" fmla="*/ 3408006 h 3581473"/>
              <a:gd name="connsiteX1" fmla="*/ 7425493 w 7490118"/>
              <a:gd name="connsiteY1" fmla="*/ 3165361 h 3581473"/>
              <a:gd name="connsiteX2" fmla="*/ 5577186 w 7490118"/>
              <a:gd name="connsiteY2" fmla="*/ 0 h 3581473"/>
              <a:gd name="connsiteX3" fmla="*/ 1761 w 7490118"/>
              <a:gd name="connsiteY3" fmla="*/ 0 h 3581473"/>
              <a:gd name="connsiteX4" fmla="*/ 0 w 7490118"/>
              <a:gd name="connsiteY4" fmla="*/ 3011671 h 3581473"/>
              <a:gd name="connsiteX5" fmla="*/ 7490118 w 7490118"/>
              <a:gd name="connsiteY5" fmla="*/ 3408006 h 3581473"/>
              <a:gd name="connsiteX0" fmla="*/ 7491703 w 7491703"/>
              <a:gd name="connsiteY0" fmla="*/ 3411157 h 3583640"/>
              <a:gd name="connsiteX1" fmla="*/ 7425493 w 7491703"/>
              <a:gd name="connsiteY1" fmla="*/ 3165361 h 3583640"/>
              <a:gd name="connsiteX2" fmla="*/ 5577186 w 7491703"/>
              <a:gd name="connsiteY2" fmla="*/ 0 h 3583640"/>
              <a:gd name="connsiteX3" fmla="*/ 1761 w 7491703"/>
              <a:gd name="connsiteY3" fmla="*/ 0 h 3583640"/>
              <a:gd name="connsiteX4" fmla="*/ 0 w 7491703"/>
              <a:gd name="connsiteY4" fmla="*/ 3011671 h 3583640"/>
              <a:gd name="connsiteX5" fmla="*/ 7491703 w 7491703"/>
              <a:gd name="connsiteY5" fmla="*/ 3411157 h 3583640"/>
              <a:gd name="connsiteX0" fmla="*/ 7491703 w 7491703"/>
              <a:gd name="connsiteY0" fmla="*/ 3404857 h 3579315"/>
              <a:gd name="connsiteX1" fmla="*/ 7425493 w 7491703"/>
              <a:gd name="connsiteY1" fmla="*/ 3165361 h 3579315"/>
              <a:gd name="connsiteX2" fmla="*/ 5577186 w 7491703"/>
              <a:gd name="connsiteY2" fmla="*/ 0 h 3579315"/>
              <a:gd name="connsiteX3" fmla="*/ 1761 w 7491703"/>
              <a:gd name="connsiteY3" fmla="*/ 0 h 3579315"/>
              <a:gd name="connsiteX4" fmla="*/ 0 w 7491703"/>
              <a:gd name="connsiteY4" fmla="*/ 3011671 h 3579315"/>
              <a:gd name="connsiteX5" fmla="*/ 7491703 w 7491703"/>
              <a:gd name="connsiteY5" fmla="*/ 3404857 h 357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1703" h="3579315">
                <a:moveTo>
                  <a:pt x="7491703" y="3404857"/>
                </a:moveTo>
                <a:cubicBezTo>
                  <a:pt x="7491876" y="3404840"/>
                  <a:pt x="7425320" y="3165378"/>
                  <a:pt x="7425493" y="3165361"/>
                </a:cubicBezTo>
                <a:cubicBezTo>
                  <a:pt x="7065575" y="1916367"/>
                  <a:pt x="6590227" y="887955"/>
                  <a:pt x="5577186" y="0"/>
                </a:cubicBezTo>
                <a:lnTo>
                  <a:pt x="1761" y="0"/>
                </a:lnTo>
                <a:cubicBezTo>
                  <a:pt x="646" y="1007040"/>
                  <a:pt x="1115" y="2004631"/>
                  <a:pt x="0" y="3011671"/>
                </a:cubicBezTo>
                <a:cubicBezTo>
                  <a:pt x="2356991" y="3643940"/>
                  <a:pt x="4746127" y="3705580"/>
                  <a:pt x="7491703" y="3404857"/>
                </a:cubicBezTo>
                <a:close/>
              </a:path>
            </a:pathLst>
          </a:custGeom>
          <a:solidFill>
            <a:srgbClr val="F06E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4796CFAA-0D32-4926-9F4B-CE34DEC51BD1}"/>
              </a:ext>
            </a:extLst>
          </p:cNvPr>
          <p:cNvSpPr/>
          <p:nvPr/>
        </p:nvSpPr>
        <p:spPr>
          <a:xfrm>
            <a:off x="1" y="3658168"/>
            <a:ext cx="2127623" cy="1488302"/>
          </a:xfrm>
          <a:custGeom>
            <a:avLst/>
            <a:gdLst>
              <a:gd name="connsiteX0" fmla="*/ 0 w 2095500"/>
              <a:gd name="connsiteY0" fmla="*/ 1745717 h 1739900"/>
              <a:gd name="connsiteX1" fmla="*/ 2100834 w 2095500"/>
              <a:gd name="connsiteY1" fmla="*/ 1745717 h 1739900"/>
              <a:gd name="connsiteX2" fmla="*/ 2099602 w 2095500"/>
              <a:gd name="connsiteY2" fmla="*/ 1744688 h 1739900"/>
              <a:gd name="connsiteX3" fmla="*/ 0 w 2095500"/>
              <a:gd name="connsiteY3" fmla="*/ 0 h 1739900"/>
              <a:gd name="connsiteX4" fmla="*/ 0 w 2095500"/>
              <a:gd name="connsiteY4" fmla="*/ 1745717 h 1739900"/>
              <a:gd name="connsiteX0" fmla="*/ 0 w 2100834"/>
              <a:gd name="connsiteY0" fmla="*/ 1745717 h 1745717"/>
              <a:gd name="connsiteX1" fmla="*/ 2100834 w 2100834"/>
              <a:gd name="connsiteY1" fmla="*/ 1745717 h 1745717"/>
              <a:gd name="connsiteX2" fmla="*/ 2089708 w 2100834"/>
              <a:gd name="connsiteY2" fmla="*/ 1464880 h 1745717"/>
              <a:gd name="connsiteX3" fmla="*/ 0 w 2100834"/>
              <a:gd name="connsiteY3" fmla="*/ 0 h 1745717"/>
              <a:gd name="connsiteX4" fmla="*/ 0 w 2100834"/>
              <a:gd name="connsiteY4" fmla="*/ 1745717 h 1745717"/>
              <a:gd name="connsiteX0" fmla="*/ 0 w 2089708"/>
              <a:gd name="connsiteY0" fmla="*/ 1745717 h 1745717"/>
              <a:gd name="connsiteX1" fmla="*/ 2089708 w 2089708"/>
              <a:gd name="connsiteY1" fmla="*/ 1464880 h 1745717"/>
              <a:gd name="connsiteX2" fmla="*/ 0 w 2089708"/>
              <a:gd name="connsiteY2" fmla="*/ 0 h 1745717"/>
              <a:gd name="connsiteX3" fmla="*/ 0 w 2089708"/>
              <a:gd name="connsiteY3" fmla="*/ 1745717 h 1745717"/>
              <a:gd name="connsiteX0" fmla="*/ 131927 w 2089708"/>
              <a:gd name="connsiteY0" fmla="*/ 1186100 h 1464880"/>
              <a:gd name="connsiteX1" fmla="*/ 2089708 w 2089708"/>
              <a:gd name="connsiteY1" fmla="*/ 1464880 h 1464880"/>
              <a:gd name="connsiteX2" fmla="*/ 0 w 2089708"/>
              <a:gd name="connsiteY2" fmla="*/ 0 h 1464880"/>
              <a:gd name="connsiteX3" fmla="*/ 131927 w 2089708"/>
              <a:gd name="connsiteY3" fmla="*/ 1186100 h 1464880"/>
              <a:gd name="connsiteX0" fmla="*/ 0 w 2089708"/>
              <a:gd name="connsiteY0" fmla="*/ 1465908 h 1465908"/>
              <a:gd name="connsiteX1" fmla="*/ 2089708 w 2089708"/>
              <a:gd name="connsiteY1" fmla="*/ 1464880 h 1465908"/>
              <a:gd name="connsiteX2" fmla="*/ 0 w 2089708"/>
              <a:gd name="connsiteY2" fmla="*/ 0 h 1465908"/>
              <a:gd name="connsiteX3" fmla="*/ 0 w 2089708"/>
              <a:gd name="connsiteY3" fmla="*/ 1465908 h 1465908"/>
              <a:gd name="connsiteX0" fmla="*/ 28138 w 2089708"/>
              <a:gd name="connsiteY0" fmla="*/ 1470645 h 1470645"/>
              <a:gd name="connsiteX1" fmla="*/ 2089708 w 2089708"/>
              <a:gd name="connsiteY1" fmla="*/ 1464880 h 1470645"/>
              <a:gd name="connsiteX2" fmla="*/ 0 w 2089708"/>
              <a:gd name="connsiteY2" fmla="*/ 0 h 1470645"/>
              <a:gd name="connsiteX3" fmla="*/ 28138 w 2089708"/>
              <a:gd name="connsiteY3" fmla="*/ 1470645 h 1470645"/>
              <a:gd name="connsiteX0" fmla="*/ 0 w 2091271"/>
              <a:gd name="connsiteY0" fmla="*/ 1469067 h 1469067"/>
              <a:gd name="connsiteX1" fmla="*/ 2091271 w 2091271"/>
              <a:gd name="connsiteY1" fmla="*/ 1464880 h 1469067"/>
              <a:gd name="connsiteX2" fmla="*/ 1563 w 2091271"/>
              <a:gd name="connsiteY2" fmla="*/ 0 h 1469067"/>
              <a:gd name="connsiteX3" fmla="*/ 0 w 2091271"/>
              <a:gd name="connsiteY3" fmla="*/ 1469067 h 1469067"/>
              <a:gd name="connsiteX0" fmla="*/ 0 w 2091271"/>
              <a:gd name="connsiteY0" fmla="*/ 1469067 h 1469617"/>
              <a:gd name="connsiteX1" fmla="*/ 2091271 w 2091271"/>
              <a:gd name="connsiteY1" fmla="*/ 1469617 h 1469617"/>
              <a:gd name="connsiteX2" fmla="*/ 1563 w 2091271"/>
              <a:gd name="connsiteY2" fmla="*/ 0 h 1469617"/>
              <a:gd name="connsiteX3" fmla="*/ 0 w 2091271"/>
              <a:gd name="connsiteY3" fmla="*/ 1469067 h 1469617"/>
              <a:gd name="connsiteX0" fmla="*/ 0 w 2094397"/>
              <a:gd name="connsiteY0" fmla="*/ 1469067 h 1469617"/>
              <a:gd name="connsiteX1" fmla="*/ 2094397 w 2094397"/>
              <a:gd name="connsiteY1" fmla="*/ 1469617 h 1469617"/>
              <a:gd name="connsiteX2" fmla="*/ 1563 w 2094397"/>
              <a:gd name="connsiteY2" fmla="*/ 0 h 1469617"/>
              <a:gd name="connsiteX3" fmla="*/ 0 w 2094397"/>
              <a:gd name="connsiteY3" fmla="*/ 1469067 h 1469617"/>
              <a:gd name="connsiteX0" fmla="*/ 64091 w 2092834"/>
              <a:gd name="connsiteY0" fmla="*/ 1405916 h 1469617"/>
              <a:gd name="connsiteX1" fmla="*/ 2092834 w 2092834"/>
              <a:gd name="connsiteY1" fmla="*/ 1469617 h 1469617"/>
              <a:gd name="connsiteX2" fmla="*/ 0 w 2092834"/>
              <a:gd name="connsiteY2" fmla="*/ 0 h 1469617"/>
              <a:gd name="connsiteX3" fmla="*/ 64091 w 2092834"/>
              <a:gd name="connsiteY3" fmla="*/ 1405916 h 1469617"/>
              <a:gd name="connsiteX0" fmla="*/ 0 w 2094397"/>
              <a:gd name="connsiteY0" fmla="*/ 1472225 h 1472225"/>
              <a:gd name="connsiteX1" fmla="*/ 2094397 w 2094397"/>
              <a:gd name="connsiteY1" fmla="*/ 1469617 h 1472225"/>
              <a:gd name="connsiteX2" fmla="*/ 1563 w 2094397"/>
              <a:gd name="connsiteY2" fmla="*/ 0 h 1472225"/>
              <a:gd name="connsiteX3" fmla="*/ 0 w 2094397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1576 w 2099099"/>
              <a:gd name="connsiteY0" fmla="*/ 1476968 h 1476968"/>
              <a:gd name="connsiteX1" fmla="*/ 2099099 w 2099099"/>
              <a:gd name="connsiteY1" fmla="*/ 1474360 h 1476968"/>
              <a:gd name="connsiteX2" fmla="*/ 0 w 2099099"/>
              <a:gd name="connsiteY2" fmla="*/ 0 h 1476968"/>
              <a:gd name="connsiteX3" fmla="*/ 1576 w 2099099"/>
              <a:gd name="connsiteY3" fmla="*/ 1476968 h 1476968"/>
              <a:gd name="connsiteX0" fmla="*/ 46 w 2097569"/>
              <a:gd name="connsiteY0" fmla="*/ 1478550 h 1478550"/>
              <a:gd name="connsiteX1" fmla="*/ 2097569 w 2097569"/>
              <a:gd name="connsiteY1" fmla="*/ 1475942 h 1478550"/>
              <a:gd name="connsiteX2" fmla="*/ 3180 w 2097569"/>
              <a:gd name="connsiteY2" fmla="*/ 0 h 1478550"/>
              <a:gd name="connsiteX3" fmla="*/ 46 w 2097569"/>
              <a:gd name="connsiteY3" fmla="*/ 1478550 h 1478550"/>
              <a:gd name="connsiteX0" fmla="*/ 152 w 2097675"/>
              <a:gd name="connsiteY0" fmla="*/ 1481712 h 1481712"/>
              <a:gd name="connsiteX1" fmla="*/ 2097675 w 2097675"/>
              <a:gd name="connsiteY1" fmla="*/ 1479104 h 1481712"/>
              <a:gd name="connsiteX2" fmla="*/ 147 w 2097675"/>
              <a:gd name="connsiteY2" fmla="*/ 0 h 1481712"/>
              <a:gd name="connsiteX3" fmla="*/ 152 w 2097675"/>
              <a:gd name="connsiteY3" fmla="*/ 1481712 h 1481712"/>
              <a:gd name="connsiteX0" fmla="*/ 152 w 2100815"/>
              <a:gd name="connsiteY0" fmla="*/ 1481712 h 1481712"/>
              <a:gd name="connsiteX1" fmla="*/ 2100815 w 2100815"/>
              <a:gd name="connsiteY1" fmla="*/ 1480684 h 1481712"/>
              <a:gd name="connsiteX2" fmla="*/ 147 w 2100815"/>
              <a:gd name="connsiteY2" fmla="*/ 0 h 1481712"/>
              <a:gd name="connsiteX3" fmla="*/ 152 w 2100815"/>
              <a:gd name="connsiteY3" fmla="*/ 1481712 h 1481712"/>
              <a:gd name="connsiteX0" fmla="*/ 152 w 2103955"/>
              <a:gd name="connsiteY0" fmla="*/ 1481712 h 1482266"/>
              <a:gd name="connsiteX1" fmla="*/ 2103955 w 2103955"/>
              <a:gd name="connsiteY1" fmla="*/ 1482266 h 1482266"/>
              <a:gd name="connsiteX2" fmla="*/ 147 w 2103955"/>
              <a:gd name="connsiteY2" fmla="*/ 0 h 1482266"/>
              <a:gd name="connsiteX3" fmla="*/ 152 w 2103955"/>
              <a:gd name="connsiteY3" fmla="*/ 1481712 h 148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955" h="1482266">
                <a:moveTo>
                  <a:pt x="152" y="1481712"/>
                </a:moveTo>
                <a:lnTo>
                  <a:pt x="2103955" y="1482266"/>
                </a:lnTo>
                <a:lnTo>
                  <a:pt x="147" y="0"/>
                </a:lnTo>
                <a:cubicBezTo>
                  <a:pt x="672" y="492323"/>
                  <a:pt x="-373" y="989389"/>
                  <a:pt x="152" y="1481712"/>
                </a:cubicBezTo>
                <a:close/>
              </a:path>
            </a:pathLst>
          </a:custGeom>
          <a:solidFill>
            <a:srgbClr val="00579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9" name="VTT_LogoStack_v3_16092019 pienempi koko">
            <a:extLst>
              <a:ext uri="{FF2B5EF4-FFF2-40B4-BE49-F238E27FC236}">
                <a16:creationId xmlns:a16="http://schemas.microsoft.com/office/drawing/2014/main" id="{61C9CC72-FB54-4003-A16E-AAA9A84E18DB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60" name="_VTT_logo_102019_01_white_on_orange">
              <a:extLst>
                <a:ext uri="{FF2B5EF4-FFF2-40B4-BE49-F238E27FC236}">
                  <a16:creationId xmlns:a16="http://schemas.microsoft.com/office/drawing/2014/main" id="{7B68C704-44AD-416E-8F19-EE7A09B421C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7" name="Box">
                <a:extLst>
                  <a:ext uri="{FF2B5EF4-FFF2-40B4-BE49-F238E27FC236}">
                    <a16:creationId xmlns:a16="http://schemas.microsoft.com/office/drawing/2014/main" id="{436D84F9-A5D2-4925-88DC-7310B3D51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8" name="T2">
                <a:extLst>
                  <a:ext uri="{FF2B5EF4-FFF2-40B4-BE49-F238E27FC236}">
                    <a16:creationId xmlns:a16="http://schemas.microsoft.com/office/drawing/2014/main" id="{B4D0A590-083A-4AF9-A991-DE03B2C09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9" name="T1">
                <a:extLst>
                  <a:ext uri="{FF2B5EF4-FFF2-40B4-BE49-F238E27FC236}">
                    <a16:creationId xmlns:a16="http://schemas.microsoft.com/office/drawing/2014/main" id="{E5255A99-CE5D-47B3-8A11-437FE8786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0" name="V">
                <a:extLst>
                  <a:ext uri="{FF2B5EF4-FFF2-40B4-BE49-F238E27FC236}">
                    <a16:creationId xmlns:a16="http://schemas.microsoft.com/office/drawing/2014/main" id="{557317C0-32B2-4805-AF49-3D2786147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2_white_on_black" hidden="1">
              <a:extLst>
                <a:ext uri="{FF2B5EF4-FFF2-40B4-BE49-F238E27FC236}">
                  <a16:creationId xmlns:a16="http://schemas.microsoft.com/office/drawing/2014/main" id="{B3B21029-2974-4A2B-9D72-D099D649C7D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7" name="Box">
                <a:extLst>
                  <a:ext uri="{FF2B5EF4-FFF2-40B4-BE49-F238E27FC236}">
                    <a16:creationId xmlns:a16="http://schemas.microsoft.com/office/drawing/2014/main" id="{6DCC60E0-A01A-4EBE-A0E0-52EAA7889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2">
                <a:extLst>
                  <a:ext uri="{FF2B5EF4-FFF2-40B4-BE49-F238E27FC236}">
                    <a16:creationId xmlns:a16="http://schemas.microsoft.com/office/drawing/2014/main" id="{CD6593AE-9B1D-4F30-BCFB-65291E019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T1">
                <a:extLst>
                  <a:ext uri="{FF2B5EF4-FFF2-40B4-BE49-F238E27FC236}">
                    <a16:creationId xmlns:a16="http://schemas.microsoft.com/office/drawing/2014/main" id="{8F4213A3-410C-4A8A-86D1-C5A4CCDF3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6" name="V">
                <a:extLst>
                  <a:ext uri="{FF2B5EF4-FFF2-40B4-BE49-F238E27FC236}">
                    <a16:creationId xmlns:a16="http://schemas.microsoft.com/office/drawing/2014/main" id="{08E2F63A-B8E8-4234-A2E2-D25A8D165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3_white_on_blue" hidden="1">
              <a:extLst>
                <a:ext uri="{FF2B5EF4-FFF2-40B4-BE49-F238E27FC236}">
                  <a16:creationId xmlns:a16="http://schemas.microsoft.com/office/drawing/2014/main" id="{B02C0F3D-988F-4EB7-A2BA-952CC10F65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3" name="Box">
                <a:extLst>
                  <a:ext uri="{FF2B5EF4-FFF2-40B4-BE49-F238E27FC236}">
                    <a16:creationId xmlns:a16="http://schemas.microsoft.com/office/drawing/2014/main" id="{2F2F64D9-7737-4191-A463-DD72A6887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2">
                <a:extLst>
                  <a:ext uri="{FF2B5EF4-FFF2-40B4-BE49-F238E27FC236}">
                    <a16:creationId xmlns:a16="http://schemas.microsoft.com/office/drawing/2014/main" id="{5B06F09E-ED63-4EA8-BF5E-D3149BAD6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T1">
                <a:extLst>
                  <a:ext uri="{FF2B5EF4-FFF2-40B4-BE49-F238E27FC236}">
                    <a16:creationId xmlns:a16="http://schemas.microsoft.com/office/drawing/2014/main" id="{1E4A1191-3BC9-4804-9B39-C667F27A3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V">
                <a:extLst>
                  <a:ext uri="{FF2B5EF4-FFF2-40B4-BE49-F238E27FC236}">
                    <a16:creationId xmlns:a16="http://schemas.microsoft.com/office/drawing/2014/main" id="{C8BBF692-69A6-4662-ACBA-124D2FA7CA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4_white_on_dark_grey" hidden="1">
              <a:extLst>
                <a:ext uri="{FF2B5EF4-FFF2-40B4-BE49-F238E27FC236}">
                  <a16:creationId xmlns:a16="http://schemas.microsoft.com/office/drawing/2014/main" id="{6AC2A8F6-B53E-4F69-BE80-AB65A06F3F8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9" name="Box">
                <a:extLst>
                  <a:ext uri="{FF2B5EF4-FFF2-40B4-BE49-F238E27FC236}">
                    <a16:creationId xmlns:a16="http://schemas.microsoft.com/office/drawing/2014/main" id="{803558E1-2154-40E2-990D-D17959694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2">
                <a:extLst>
                  <a:ext uri="{FF2B5EF4-FFF2-40B4-BE49-F238E27FC236}">
                    <a16:creationId xmlns:a16="http://schemas.microsoft.com/office/drawing/2014/main" id="{8A6EA477-1623-43B1-90B0-8C9FE57EA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T1">
                <a:extLst>
                  <a:ext uri="{FF2B5EF4-FFF2-40B4-BE49-F238E27FC236}">
                    <a16:creationId xmlns:a16="http://schemas.microsoft.com/office/drawing/2014/main" id="{0464359D-5629-4A83-86BC-2F4490D9A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V">
                <a:extLst>
                  <a:ext uri="{FF2B5EF4-FFF2-40B4-BE49-F238E27FC236}">
                    <a16:creationId xmlns:a16="http://schemas.microsoft.com/office/drawing/2014/main" id="{DAECE879-64CD-4A7F-86F2-B6B2A0EA1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4" name="_VTT_logo_102019_05_dark_grey_on_white" hidden="1">
              <a:extLst>
                <a:ext uri="{FF2B5EF4-FFF2-40B4-BE49-F238E27FC236}">
                  <a16:creationId xmlns:a16="http://schemas.microsoft.com/office/drawing/2014/main" id="{4280B94F-3A97-4E56-BA00-3EB6360D52B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5" name="Box">
                <a:extLst>
                  <a:ext uri="{FF2B5EF4-FFF2-40B4-BE49-F238E27FC236}">
                    <a16:creationId xmlns:a16="http://schemas.microsoft.com/office/drawing/2014/main" id="{6E455D23-9ED0-4FA6-ADE9-29A261999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2">
                <a:extLst>
                  <a:ext uri="{FF2B5EF4-FFF2-40B4-BE49-F238E27FC236}">
                    <a16:creationId xmlns:a16="http://schemas.microsoft.com/office/drawing/2014/main" id="{B8D8467C-3F1E-4904-97E0-C98CD421C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T1">
                <a:extLst>
                  <a:ext uri="{FF2B5EF4-FFF2-40B4-BE49-F238E27FC236}">
                    <a16:creationId xmlns:a16="http://schemas.microsoft.com/office/drawing/2014/main" id="{E3F9D2E5-A715-4782-8B8F-995B75459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V">
                <a:extLst>
                  <a:ext uri="{FF2B5EF4-FFF2-40B4-BE49-F238E27FC236}">
                    <a16:creationId xmlns:a16="http://schemas.microsoft.com/office/drawing/2014/main" id="{7108ACC5-5797-4CF1-9230-5422F693A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_VTT_logo_102019_06_orange_blue_on_white" hidden="1">
              <a:extLst>
                <a:ext uri="{FF2B5EF4-FFF2-40B4-BE49-F238E27FC236}">
                  <a16:creationId xmlns:a16="http://schemas.microsoft.com/office/drawing/2014/main" id="{CC81D35C-8E65-43AC-A9BF-DECFCA1BF27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1" name="Box">
                <a:extLst>
                  <a:ext uri="{FF2B5EF4-FFF2-40B4-BE49-F238E27FC236}">
                    <a16:creationId xmlns:a16="http://schemas.microsoft.com/office/drawing/2014/main" id="{36BF4C0A-3C80-4563-A60B-D24BB5DD3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2">
                <a:extLst>
                  <a:ext uri="{FF2B5EF4-FFF2-40B4-BE49-F238E27FC236}">
                    <a16:creationId xmlns:a16="http://schemas.microsoft.com/office/drawing/2014/main" id="{EF0C3CA5-16E7-40CB-B5B2-CEDA8E4FD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T1">
                <a:extLst>
                  <a:ext uri="{FF2B5EF4-FFF2-40B4-BE49-F238E27FC236}">
                    <a16:creationId xmlns:a16="http://schemas.microsoft.com/office/drawing/2014/main" id="{309487D2-8938-4929-B047-8C5E352E1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V">
                <a:extLst>
                  <a:ext uri="{FF2B5EF4-FFF2-40B4-BE49-F238E27FC236}">
                    <a16:creationId xmlns:a16="http://schemas.microsoft.com/office/drawing/2014/main" id="{36B74144-3245-42B9-9668-8D5A99293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_VTT_logo_102019_07_blue_on_white" hidden="1">
              <a:extLst>
                <a:ext uri="{FF2B5EF4-FFF2-40B4-BE49-F238E27FC236}">
                  <a16:creationId xmlns:a16="http://schemas.microsoft.com/office/drawing/2014/main" id="{4BE21CF7-C8F4-4083-A24E-345E6D866AA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7" name="Box">
                <a:extLst>
                  <a:ext uri="{FF2B5EF4-FFF2-40B4-BE49-F238E27FC236}">
                    <a16:creationId xmlns:a16="http://schemas.microsoft.com/office/drawing/2014/main" id="{45512B8D-F14E-40D3-BD3B-6D42DFED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2">
                <a:extLst>
                  <a:ext uri="{FF2B5EF4-FFF2-40B4-BE49-F238E27FC236}">
                    <a16:creationId xmlns:a16="http://schemas.microsoft.com/office/drawing/2014/main" id="{B837BC76-7ED7-4DED-92F4-8E61740C5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T1">
                <a:extLst>
                  <a:ext uri="{FF2B5EF4-FFF2-40B4-BE49-F238E27FC236}">
                    <a16:creationId xmlns:a16="http://schemas.microsoft.com/office/drawing/2014/main" id="{B111D801-09CF-4F8B-918B-FA7ECD131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V">
                <a:extLst>
                  <a:ext uri="{FF2B5EF4-FFF2-40B4-BE49-F238E27FC236}">
                    <a16:creationId xmlns:a16="http://schemas.microsoft.com/office/drawing/2014/main" id="{EC9D8F52-623B-43DE-A044-0A2BC60A1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_VTT_logo_102019_08_black_on_white" hidden="1">
              <a:extLst>
                <a:ext uri="{FF2B5EF4-FFF2-40B4-BE49-F238E27FC236}">
                  <a16:creationId xmlns:a16="http://schemas.microsoft.com/office/drawing/2014/main" id="{9AD42E58-6707-4A3D-8C30-1E0FBFEA7DB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3" name="Box">
                <a:extLst>
                  <a:ext uri="{FF2B5EF4-FFF2-40B4-BE49-F238E27FC236}">
                    <a16:creationId xmlns:a16="http://schemas.microsoft.com/office/drawing/2014/main" id="{CEAD6265-C012-48D0-BA6A-5122F00DB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2">
                <a:extLst>
                  <a:ext uri="{FF2B5EF4-FFF2-40B4-BE49-F238E27FC236}">
                    <a16:creationId xmlns:a16="http://schemas.microsoft.com/office/drawing/2014/main" id="{216C8870-4AEC-48B6-9FC8-A15A24E2C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T1">
                <a:extLst>
                  <a:ext uri="{FF2B5EF4-FFF2-40B4-BE49-F238E27FC236}">
                    <a16:creationId xmlns:a16="http://schemas.microsoft.com/office/drawing/2014/main" id="{B2E46E75-8789-4A38-AEF0-BC2ED89CD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V">
                <a:extLst>
                  <a:ext uri="{FF2B5EF4-FFF2-40B4-BE49-F238E27FC236}">
                    <a16:creationId xmlns:a16="http://schemas.microsoft.com/office/drawing/2014/main" id="{EF249076-39FB-48B4-9FEC-D50BDC196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_VTT_logo_102019_09_orange_on_white" hidden="1">
              <a:extLst>
                <a:ext uri="{FF2B5EF4-FFF2-40B4-BE49-F238E27FC236}">
                  <a16:creationId xmlns:a16="http://schemas.microsoft.com/office/drawing/2014/main" id="{283D0893-AE65-4FB5-BF54-62C6A196FF0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9" name="Box">
                <a:extLst>
                  <a:ext uri="{FF2B5EF4-FFF2-40B4-BE49-F238E27FC236}">
                    <a16:creationId xmlns:a16="http://schemas.microsoft.com/office/drawing/2014/main" id="{AC560C12-21F7-4F2E-AB91-8D4DACEF6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2">
                <a:extLst>
                  <a:ext uri="{FF2B5EF4-FFF2-40B4-BE49-F238E27FC236}">
                    <a16:creationId xmlns:a16="http://schemas.microsoft.com/office/drawing/2014/main" id="{8A41E911-4EA4-4DA0-9FFB-6636F2D47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T1">
                <a:extLst>
                  <a:ext uri="{FF2B5EF4-FFF2-40B4-BE49-F238E27FC236}">
                    <a16:creationId xmlns:a16="http://schemas.microsoft.com/office/drawing/2014/main" id="{1AAD41C6-B80B-4C30-A004-D3CE277FC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V">
                <a:extLst>
                  <a:ext uri="{FF2B5EF4-FFF2-40B4-BE49-F238E27FC236}">
                    <a16:creationId xmlns:a16="http://schemas.microsoft.com/office/drawing/2014/main" id="{2696DCC7-29E9-4468-B3D3-E9240B154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B3AD41-7055-4805-B84E-52A3DD32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548000"/>
            <a:ext cx="6048000" cy="1440000"/>
          </a:xfrm>
        </p:spPr>
        <p:txBody>
          <a:bodyPr anchor="t" anchorCtr="0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963C2-A42D-46AA-BA80-238BFE347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4852760"/>
            <a:ext cx="720000" cy="288000"/>
          </a:xfrm>
        </p:spPr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AE77D-5B8B-4E69-9498-74AB0756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9999" y="4852800"/>
            <a:ext cx="6732000" cy="288000"/>
          </a:xfrm>
        </p:spPr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D141F8-BB4D-48F7-AC2B-066013DD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11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Leaves 4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11CF883-AE6E-49EB-A5CD-1F5063B0E60B}"/>
              </a:ext>
            </a:extLst>
          </p:cNvPr>
          <p:cNvSpPr/>
          <p:nvPr/>
        </p:nvSpPr>
        <p:spPr>
          <a:xfrm>
            <a:off x="-1586" y="3030304"/>
            <a:ext cx="8141360" cy="2115609"/>
          </a:xfrm>
          <a:custGeom>
            <a:avLst/>
            <a:gdLst>
              <a:gd name="connsiteX0" fmla="*/ 0 w 8128000"/>
              <a:gd name="connsiteY0" fmla="*/ 0 h 2349500"/>
              <a:gd name="connsiteX1" fmla="*/ 0 w 8128000"/>
              <a:gd name="connsiteY1" fmla="*/ 610514 h 2349500"/>
              <a:gd name="connsiteX2" fmla="*/ 2099600 w 8128000"/>
              <a:gd name="connsiteY2" fmla="*/ 2355202 h 2349500"/>
              <a:gd name="connsiteX3" fmla="*/ 8137002 w 8128000"/>
              <a:gd name="connsiteY3" fmla="*/ 2338515 h 2349500"/>
              <a:gd name="connsiteX4" fmla="*/ 7423212 w 8128000"/>
              <a:gd name="connsiteY4" fmla="*/ 360299 h 2349500"/>
              <a:gd name="connsiteX5" fmla="*/ 0 w 8128000"/>
              <a:gd name="connsiteY5" fmla="*/ 0 h 2349500"/>
              <a:gd name="connsiteX0" fmla="*/ 0 w 8213892"/>
              <a:gd name="connsiteY0" fmla="*/ 0 h 2355202"/>
              <a:gd name="connsiteX1" fmla="*/ 76890 w 8213892"/>
              <a:gd name="connsiteY1" fmla="*/ 610514 h 2355202"/>
              <a:gd name="connsiteX2" fmla="*/ 2176490 w 8213892"/>
              <a:gd name="connsiteY2" fmla="*/ 2355202 h 2355202"/>
              <a:gd name="connsiteX3" fmla="*/ 8213892 w 8213892"/>
              <a:gd name="connsiteY3" fmla="*/ 2338515 h 2355202"/>
              <a:gd name="connsiteX4" fmla="*/ 7500102 w 8213892"/>
              <a:gd name="connsiteY4" fmla="*/ 360299 h 2355202"/>
              <a:gd name="connsiteX5" fmla="*/ 0 w 8213892"/>
              <a:gd name="connsiteY5" fmla="*/ 0 h 2355202"/>
              <a:gd name="connsiteX0" fmla="*/ 0 w 8207206"/>
              <a:gd name="connsiteY0" fmla="*/ 0 h 2375188"/>
              <a:gd name="connsiteX1" fmla="*/ 70204 w 8207206"/>
              <a:gd name="connsiteY1" fmla="*/ 630500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75188"/>
              <a:gd name="connsiteX1" fmla="*/ 6686 w 8207206"/>
              <a:gd name="connsiteY1" fmla="*/ 620506 h 2375188"/>
              <a:gd name="connsiteX2" fmla="*/ 2169804 w 8207206"/>
              <a:gd name="connsiteY2" fmla="*/ 2375188 h 2375188"/>
              <a:gd name="connsiteX3" fmla="*/ 8207206 w 8207206"/>
              <a:gd name="connsiteY3" fmla="*/ 2358501 h 2375188"/>
              <a:gd name="connsiteX4" fmla="*/ 7493416 w 8207206"/>
              <a:gd name="connsiteY4" fmla="*/ 380285 h 2375188"/>
              <a:gd name="connsiteX5" fmla="*/ 0 w 8207206"/>
              <a:gd name="connsiteY5" fmla="*/ 0 h 2375188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3060 w 8207206"/>
              <a:gd name="connsiteY2" fmla="*/ 2055407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9687 w 8207206"/>
              <a:gd name="connsiteY2" fmla="*/ 2088718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33460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8103 w 8207206"/>
              <a:gd name="connsiteY2" fmla="*/ 2087139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42363 w 8207206"/>
              <a:gd name="connsiteY2" fmla="*/ 2055564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207206"/>
              <a:gd name="connsiteY0" fmla="*/ 0 h 2358501"/>
              <a:gd name="connsiteX1" fmla="*/ 6686 w 8207206"/>
              <a:gd name="connsiteY1" fmla="*/ 620506 h 2358501"/>
              <a:gd name="connsiteX2" fmla="*/ 2120181 w 8207206"/>
              <a:gd name="connsiteY2" fmla="*/ 2083982 h 2358501"/>
              <a:gd name="connsiteX3" fmla="*/ 8207206 w 8207206"/>
              <a:gd name="connsiteY3" fmla="*/ 2358501 h 2358501"/>
              <a:gd name="connsiteX4" fmla="*/ 7493416 w 8207206"/>
              <a:gd name="connsiteY4" fmla="*/ 380285 h 2358501"/>
              <a:gd name="connsiteX5" fmla="*/ 0 w 8207206"/>
              <a:gd name="connsiteY5" fmla="*/ 0 h 2358501"/>
              <a:gd name="connsiteX0" fmla="*/ 0 w 8046529"/>
              <a:gd name="connsiteY0" fmla="*/ 0 h 2083982"/>
              <a:gd name="connsiteX1" fmla="*/ 6686 w 8046529"/>
              <a:gd name="connsiteY1" fmla="*/ 620506 h 2083982"/>
              <a:gd name="connsiteX2" fmla="*/ 2120181 w 8046529"/>
              <a:gd name="connsiteY2" fmla="*/ 2083982 h 2083982"/>
              <a:gd name="connsiteX3" fmla="*/ 8046529 w 8046529"/>
              <a:gd name="connsiteY3" fmla="*/ 2057509 h 2083982"/>
              <a:gd name="connsiteX4" fmla="*/ 7493416 w 8046529"/>
              <a:gd name="connsiteY4" fmla="*/ 380285 h 2083982"/>
              <a:gd name="connsiteX5" fmla="*/ 0 w 8046529"/>
              <a:gd name="connsiteY5" fmla="*/ 0 h 2083982"/>
              <a:gd name="connsiteX0" fmla="*/ 0 w 7891252"/>
              <a:gd name="connsiteY0" fmla="*/ 0 h 2142763"/>
              <a:gd name="connsiteX1" fmla="*/ 6686 w 7891252"/>
              <a:gd name="connsiteY1" fmla="*/ 620506 h 2142763"/>
              <a:gd name="connsiteX2" fmla="*/ 2120181 w 7891252"/>
              <a:gd name="connsiteY2" fmla="*/ 2083982 h 2142763"/>
              <a:gd name="connsiteX3" fmla="*/ 7891252 w 7891252"/>
              <a:gd name="connsiteY3" fmla="*/ 2142763 h 2142763"/>
              <a:gd name="connsiteX4" fmla="*/ 7493416 w 7891252"/>
              <a:gd name="connsiteY4" fmla="*/ 380285 h 2142763"/>
              <a:gd name="connsiteX5" fmla="*/ 0 w 7891252"/>
              <a:gd name="connsiteY5" fmla="*/ 0 h 2142763"/>
              <a:gd name="connsiteX0" fmla="*/ 0 w 8125751"/>
              <a:gd name="connsiteY0" fmla="*/ 0 h 2085927"/>
              <a:gd name="connsiteX1" fmla="*/ 6686 w 8125751"/>
              <a:gd name="connsiteY1" fmla="*/ 620506 h 2085927"/>
              <a:gd name="connsiteX2" fmla="*/ 2120181 w 8125751"/>
              <a:gd name="connsiteY2" fmla="*/ 2083982 h 2085927"/>
              <a:gd name="connsiteX3" fmla="*/ 8125751 w 8125751"/>
              <a:gd name="connsiteY3" fmla="*/ 2085927 h 2085927"/>
              <a:gd name="connsiteX4" fmla="*/ 7493416 w 8125751"/>
              <a:gd name="connsiteY4" fmla="*/ 380285 h 2085927"/>
              <a:gd name="connsiteX5" fmla="*/ 0 w 8125751"/>
              <a:gd name="connsiteY5" fmla="*/ 0 h 2085927"/>
              <a:gd name="connsiteX0" fmla="*/ 10968 w 8119289"/>
              <a:gd name="connsiteY0" fmla="*/ 0 h 2059088"/>
              <a:gd name="connsiteX1" fmla="*/ 224 w 8119289"/>
              <a:gd name="connsiteY1" fmla="*/ 593667 h 2059088"/>
              <a:gd name="connsiteX2" fmla="*/ 2113719 w 8119289"/>
              <a:gd name="connsiteY2" fmla="*/ 2057143 h 2059088"/>
              <a:gd name="connsiteX3" fmla="*/ 8119289 w 8119289"/>
              <a:gd name="connsiteY3" fmla="*/ 2059088 h 2059088"/>
              <a:gd name="connsiteX4" fmla="*/ 7486954 w 8119289"/>
              <a:gd name="connsiteY4" fmla="*/ 353446 h 2059088"/>
              <a:gd name="connsiteX5" fmla="*/ 10968 w 8119289"/>
              <a:gd name="connsiteY5" fmla="*/ 0 h 2059088"/>
              <a:gd name="connsiteX0" fmla="*/ 0 w 8120998"/>
              <a:gd name="connsiteY0" fmla="*/ 0 h 2085928"/>
              <a:gd name="connsiteX1" fmla="*/ 1933 w 8120998"/>
              <a:gd name="connsiteY1" fmla="*/ 620507 h 2085928"/>
              <a:gd name="connsiteX2" fmla="*/ 2115428 w 8120998"/>
              <a:gd name="connsiteY2" fmla="*/ 2083983 h 2085928"/>
              <a:gd name="connsiteX3" fmla="*/ 8120998 w 8120998"/>
              <a:gd name="connsiteY3" fmla="*/ 2085928 h 2085928"/>
              <a:gd name="connsiteX4" fmla="*/ 7488663 w 8120998"/>
              <a:gd name="connsiteY4" fmla="*/ 380286 h 2085928"/>
              <a:gd name="connsiteX5" fmla="*/ 0 w 8120998"/>
              <a:gd name="connsiteY5" fmla="*/ 0 h 2085928"/>
              <a:gd name="connsiteX0" fmla="*/ 53586 w 8119128"/>
              <a:gd name="connsiteY0" fmla="*/ 0 h 2049617"/>
              <a:gd name="connsiteX1" fmla="*/ 63 w 8119128"/>
              <a:gd name="connsiteY1" fmla="*/ 584196 h 2049617"/>
              <a:gd name="connsiteX2" fmla="*/ 2113558 w 8119128"/>
              <a:gd name="connsiteY2" fmla="*/ 2047672 h 2049617"/>
              <a:gd name="connsiteX3" fmla="*/ 8119128 w 8119128"/>
              <a:gd name="connsiteY3" fmla="*/ 2049617 h 2049617"/>
              <a:gd name="connsiteX4" fmla="*/ 7486793 w 8119128"/>
              <a:gd name="connsiteY4" fmla="*/ 343975 h 2049617"/>
              <a:gd name="connsiteX5" fmla="*/ 53586 w 8119128"/>
              <a:gd name="connsiteY5" fmla="*/ 0 h 2049617"/>
              <a:gd name="connsiteX0" fmla="*/ 338 w 8119751"/>
              <a:gd name="connsiteY0" fmla="*/ 0 h 2087508"/>
              <a:gd name="connsiteX1" fmla="*/ 686 w 8119751"/>
              <a:gd name="connsiteY1" fmla="*/ 622087 h 2087508"/>
              <a:gd name="connsiteX2" fmla="*/ 2114181 w 8119751"/>
              <a:gd name="connsiteY2" fmla="*/ 2085563 h 2087508"/>
              <a:gd name="connsiteX3" fmla="*/ 8119751 w 8119751"/>
              <a:gd name="connsiteY3" fmla="*/ 2087508 h 2087508"/>
              <a:gd name="connsiteX4" fmla="*/ 7487416 w 8119751"/>
              <a:gd name="connsiteY4" fmla="*/ 381866 h 2087508"/>
              <a:gd name="connsiteX5" fmla="*/ 338 w 8119751"/>
              <a:gd name="connsiteY5" fmla="*/ 0 h 2087508"/>
              <a:gd name="connsiteX0" fmla="*/ 591 w 8120004"/>
              <a:gd name="connsiteY0" fmla="*/ 38593 h 2126101"/>
              <a:gd name="connsiteX1" fmla="*/ 939 w 8120004"/>
              <a:gd name="connsiteY1" fmla="*/ 660680 h 2126101"/>
              <a:gd name="connsiteX2" fmla="*/ 2114434 w 8120004"/>
              <a:gd name="connsiteY2" fmla="*/ 2124156 h 2126101"/>
              <a:gd name="connsiteX3" fmla="*/ 8120004 w 8120004"/>
              <a:gd name="connsiteY3" fmla="*/ 2126101 h 2126101"/>
              <a:gd name="connsiteX4" fmla="*/ 7487669 w 8120004"/>
              <a:gd name="connsiteY4" fmla="*/ 420459 h 2126101"/>
              <a:gd name="connsiteX5" fmla="*/ 591 w 8120004"/>
              <a:gd name="connsiteY5" fmla="*/ 38593 h 2126101"/>
              <a:gd name="connsiteX0" fmla="*/ 339 w 8119752"/>
              <a:gd name="connsiteY0" fmla="*/ 4561 h 2092069"/>
              <a:gd name="connsiteX1" fmla="*/ 687 w 8119752"/>
              <a:gd name="connsiteY1" fmla="*/ 626648 h 2092069"/>
              <a:gd name="connsiteX2" fmla="*/ 2114182 w 8119752"/>
              <a:gd name="connsiteY2" fmla="*/ 2090124 h 2092069"/>
              <a:gd name="connsiteX3" fmla="*/ 8119752 w 8119752"/>
              <a:gd name="connsiteY3" fmla="*/ 2092069 h 2092069"/>
              <a:gd name="connsiteX4" fmla="*/ 7487417 w 8119752"/>
              <a:gd name="connsiteY4" fmla="*/ 386427 h 2092069"/>
              <a:gd name="connsiteX5" fmla="*/ 339 w 8119752"/>
              <a:gd name="connsiteY5" fmla="*/ 4561 h 2092069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339 w 8119752"/>
              <a:gd name="connsiteY0" fmla="*/ 0 h 2087508"/>
              <a:gd name="connsiteX1" fmla="*/ 687 w 8119752"/>
              <a:gd name="connsiteY1" fmla="*/ 622087 h 2087508"/>
              <a:gd name="connsiteX2" fmla="*/ 2114182 w 8119752"/>
              <a:gd name="connsiteY2" fmla="*/ 2085563 h 2087508"/>
              <a:gd name="connsiteX3" fmla="*/ 8119752 w 8119752"/>
              <a:gd name="connsiteY3" fmla="*/ 2087508 h 2087508"/>
              <a:gd name="connsiteX4" fmla="*/ 7487417 w 8119752"/>
              <a:gd name="connsiteY4" fmla="*/ 381866 h 2087508"/>
              <a:gd name="connsiteX5" fmla="*/ 339 w 8119752"/>
              <a:gd name="connsiteY5" fmla="*/ 0 h 2087508"/>
              <a:gd name="connsiteX0" fmla="*/ 0 w 8122582"/>
              <a:gd name="connsiteY0" fmla="*/ 0 h 2087508"/>
              <a:gd name="connsiteX1" fmla="*/ 3517 w 8122582"/>
              <a:gd name="connsiteY1" fmla="*/ 622087 h 2087508"/>
              <a:gd name="connsiteX2" fmla="*/ 2117012 w 8122582"/>
              <a:gd name="connsiteY2" fmla="*/ 2085563 h 2087508"/>
              <a:gd name="connsiteX3" fmla="*/ 8122582 w 8122582"/>
              <a:gd name="connsiteY3" fmla="*/ 2087508 h 2087508"/>
              <a:gd name="connsiteX4" fmla="*/ 7490247 w 8122582"/>
              <a:gd name="connsiteY4" fmla="*/ 381866 h 2087508"/>
              <a:gd name="connsiteX5" fmla="*/ 0 w 8122582"/>
              <a:gd name="connsiteY5" fmla="*/ 0 h 2087508"/>
              <a:gd name="connsiteX0" fmla="*/ 37766 w 8119151"/>
              <a:gd name="connsiteY0" fmla="*/ 0 h 2076457"/>
              <a:gd name="connsiteX1" fmla="*/ 86 w 8119151"/>
              <a:gd name="connsiteY1" fmla="*/ 611036 h 2076457"/>
              <a:gd name="connsiteX2" fmla="*/ 2113581 w 8119151"/>
              <a:gd name="connsiteY2" fmla="*/ 2074512 h 2076457"/>
              <a:gd name="connsiteX3" fmla="*/ 8119151 w 8119151"/>
              <a:gd name="connsiteY3" fmla="*/ 2076457 h 2076457"/>
              <a:gd name="connsiteX4" fmla="*/ 7486816 w 8119151"/>
              <a:gd name="connsiteY4" fmla="*/ 370815 h 2076457"/>
              <a:gd name="connsiteX5" fmla="*/ 37766 w 8119151"/>
              <a:gd name="connsiteY5" fmla="*/ 0 h 2076457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0 h 2084350"/>
              <a:gd name="connsiteX1" fmla="*/ 5100 w 8124165"/>
              <a:gd name="connsiteY1" fmla="*/ 618929 h 2084350"/>
              <a:gd name="connsiteX2" fmla="*/ 2118595 w 8124165"/>
              <a:gd name="connsiteY2" fmla="*/ 2082405 h 2084350"/>
              <a:gd name="connsiteX3" fmla="*/ 8124165 w 8124165"/>
              <a:gd name="connsiteY3" fmla="*/ 2084350 h 2084350"/>
              <a:gd name="connsiteX4" fmla="*/ 7491830 w 8124165"/>
              <a:gd name="connsiteY4" fmla="*/ 378708 h 2084350"/>
              <a:gd name="connsiteX5" fmla="*/ 0 w 8124165"/>
              <a:gd name="connsiteY5" fmla="*/ 0 h 2084350"/>
              <a:gd name="connsiteX0" fmla="*/ 0 w 8124165"/>
              <a:gd name="connsiteY0" fmla="*/ 4208 h 2088558"/>
              <a:gd name="connsiteX1" fmla="*/ 5100 w 8124165"/>
              <a:gd name="connsiteY1" fmla="*/ 623137 h 2088558"/>
              <a:gd name="connsiteX2" fmla="*/ 2118595 w 8124165"/>
              <a:gd name="connsiteY2" fmla="*/ 2086613 h 2088558"/>
              <a:gd name="connsiteX3" fmla="*/ 8124165 w 8124165"/>
              <a:gd name="connsiteY3" fmla="*/ 2088558 h 2088558"/>
              <a:gd name="connsiteX4" fmla="*/ 7491830 w 8124165"/>
              <a:gd name="connsiteY4" fmla="*/ 382916 h 2088558"/>
              <a:gd name="connsiteX5" fmla="*/ 0 w 8124165"/>
              <a:gd name="connsiteY5" fmla="*/ 4208 h 2088558"/>
              <a:gd name="connsiteX0" fmla="*/ 0 w 8124165"/>
              <a:gd name="connsiteY0" fmla="*/ 4200 h 2090130"/>
              <a:gd name="connsiteX1" fmla="*/ 5100 w 8124165"/>
              <a:gd name="connsiteY1" fmla="*/ 624709 h 2090130"/>
              <a:gd name="connsiteX2" fmla="*/ 2118595 w 8124165"/>
              <a:gd name="connsiteY2" fmla="*/ 2088185 h 2090130"/>
              <a:gd name="connsiteX3" fmla="*/ 8124165 w 8124165"/>
              <a:gd name="connsiteY3" fmla="*/ 2090130 h 2090130"/>
              <a:gd name="connsiteX4" fmla="*/ 7491830 w 8124165"/>
              <a:gd name="connsiteY4" fmla="*/ 384488 h 2090130"/>
              <a:gd name="connsiteX5" fmla="*/ 0 w 8124165"/>
              <a:gd name="connsiteY5" fmla="*/ 4200 h 2090130"/>
              <a:gd name="connsiteX0" fmla="*/ 0 w 8120995"/>
              <a:gd name="connsiteY0" fmla="*/ 4166 h 2096411"/>
              <a:gd name="connsiteX1" fmla="*/ 1930 w 8120995"/>
              <a:gd name="connsiteY1" fmla="*/ 630990 h 2096411"/>
              <a:gd name="connsiteX2" fmla="*/ 2115425 w 8120995"/>
              <a:gd name="connsiteY2" fmla="*/ 2094466 h 2096411"/>
              <a:gd name="connsiteX3" fmla="*/ 8120995 w 8120995"/>
              <a:gd name="connsiteY3" fmla="*/ 2096411 h 2096411"/>
              <a:gd name="connsiteX4" fmla="*/ 7488660 w 8120995"/>
              <a:gd name="connsiteY4" fmla="*/ 390769 h 2096411"/>
              <a:gd name="connsiteX5" fmla="*/ 0 w 8120995"/>
              <a:gd name="connsiteY5" fmla="*/ 4166 h 2096411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0 w 8122580"/>
              <a:gd name="connsiteY0" fmla="*/ 4029 h 2123113"/>
              <a:gd name="connsiteX1" fmla="*/ 3515 w 8122580"/>
              <a:gd name="connsiteY1" fmla="*/ 657692 h 2123113"/>
              <a:gd name="connsiteX2" fmla="*/ 2117010 w 8122580"/>
              <a:gd name="connsiteY2" fmla="*/ 2121168 h 2123113"/>
              <a:gd name="connsiteX3" fmla="*/ 8122580 w 8122580"/>
              <a:gd name="connsiteY3" fmla="*/ 2123113 h 2123113"/>
              <a:gd name="connsiteX4" fmla="*/ 7490245 w 8122580"/>
              <a:gd name="connsiteY4" fmla="*/ 417471 h 2123113"/>
              <a:gd name="connsiteX5" fmla="*/ 0 w 812258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340 w 8122920"/>
              <a:gd name="connsiteY0" fmla="*/ 4029 h 2123113"/>
              <a:gd name="connsiteX1" fmla="*/ 686 w 8122920"/>
              <a:gd name="connsiteY1" fmla="*/ 656114 h 2123113"/>
              <a:gd name="connsiteX2" fmla="*/ 2117350 w 8122920"/>
              <a:gd name="connsiteY2" fmla="*/ 2121168 h 2123113"/>
              <a:gd name="connsiteX3" fmla="*/ 8122920 w 8122920"/>
              <a:gd name="connsiteY3" fmla="*/ 2123113 h 2123113"/>
              <a:gd name="connsiteX4" fmla="*/ 7490585 w 8122920"/>
              <a:gd name="connsiteY4" fmla="*/ 417471 h 2123113"/>
              <a:gd name="connsiteX5" fmla="*/ 340 w 8122920"/>
              <a:gd name="connsiteY5" fmla="*/ 4029 h 2123113"/>
              <a:gd name="connsiteX0" fmla="*/ 0 w 8124165"/>
              <a:gd name="connsiteY0" fmla="*/ 4029 h 2123113"/>
              <a:gd name="connsiteX1" fmla="*/ 1931 w 8124165"/>
              <a:gd name="connsiteY1" fmla="*/ 656114 h 2123113"/>
              <a:gd name="connsiteX2" fmla="*/ 2118595 w 8124165"/>
              <a:gd name="connsiteY2" fmla="*/ 2121168 h 2123113"/>
              <a:gd name="connsiteX3" fmla="*/ 8124165 w 8124165"/>
              <a:gd name="connsiteY3" fmla="*/ 2123113 h 2123113"/>
              <a:gd name="connsiteX4" fmla="*/ 7491830 w 8124165"/>
              <a:gd name="connsiteY4" fmla="*/ 417471 h 2123113"/>
              <a:gd name="connsiteX5" fmla="*/ 0 w 8124165"/>
              <a:gd name="connsiteY5" fmla="*/ 4029 h 2123113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0 w 8124165"/>
              <a:gd name="connsiteY0" fmla="*/ 4029 h 2124410"/>
              <a:gd name="connsiteX1" fmla="*/ 1931 w 8124165"/>
              <a:gd name="connsiteY1" fmla="*/ 656114 h 2124410"/>
              <a:gd name="connsiteX2" fmla="*/ 2116968 w 8124165"/>
              <a:gd name="connsiteY2" fmla="*/ 2124410 h 2124410"/>
              <a:gd name="connsiteX3" fmla="*/ 8124165 w 8124165"/>
              <a:gd name="connsiteY3" fmla="*/ 2123113 h 2124410"/>
              <a:gd name="connsiteX4" fmla="*/ 7491830 w 8124165"/>
              <a:gd name="connsiteY4" fmla="*/ 417471 h 2124410"/>
              <a:gd name="connsiteX5" fmla="*/ 0 w 8124165"/>
              <a:gd name="connsiteY5" fmla="*/ 4029 h 2124410"/>
              <a:gd name="connsiteX0" fmla="*/ 9408 w 8122482"/>
              <a:gd name="connsiteY0" fmla="*/ 4693 h 2009824"/>
              <a:gd name="connsiteX1" fmla="*/ 248 w 8122482"/>
              <a:gd name="connsiteY1" fmla="*/ 541528 h 2009824"/>
              <a:gd name="connsiteX2" fmla="*/ 2115285 w 8122482"/>
              <a:gd name="connsiteY2" fmla="*/ 2009824 h 2009824"/>
              <a:gd name="connsiteX3" fmla="*/ 8122482 w 8122482"/>
              <a:gd name="connsiteY3" fmla="*/ 2008527 h 2009824"/>
              <a:gd name="connsiteX4" fmla="*/ 7490147 w 8122482"/>
              <a:gd name="connsiteY4" fmla="*/ 302885 h 2009824"/>
              <a:gd name="connsiteX5" fmla="*/ 9408 w 8122482"/>
              <a:gd name="connsiteY5" fmla="*/ 4693 h 2009824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0 w 8128919"/>
              <a:gd name="connsiteY0" fmla="*/ 4133 h 2103991"/>
              <a:gd name="connsiteX1" fmla="*/ 6685 w 8128919"/>
              <a:gd name="connsiteY1" fmla="*/ 635695 h 2103991"/>
              <a:gd name="connsiteX2" fmla="*/ 2121722 w 8128919"/>
              <a:gd name="connsiteY2" fmla="*/ 2103991 h 2103991"/>
              <a:gd name="connsiteX3" fmla="*/ 8128919 w 8128919"/>
              <a:gd name="connsiteY3" fmla="*/ 2102694 h 2103991"/>
              <a:gd name="connsiteX4" fmla="*/ 7496584 w 8128919"/>
              <a:gd name="connsiteY4" fmla="*/ 397052 h 2103991"/>
              <a:gd name="connsiteX5" fmla="*/ 0 w 8128919"/>
              <a:gd name="connsiteY5" fmla="*/ 4133 h 2103991"/>
              <a:gd name="connsiteX0" fmla="*/ 14076 w 8122397"/>
              <a:gd name="connsiteY0" fmla="*/ 4109 h 2108703"/>
              <a:gd name="connsiteX1" fmla="*/ 163 w 8122397"/>
              <a:gd name="connsiteY1" fmla="*/ 640407 h 2108703"/>
              <a:gd name="connsiteX2" fmla="*/ 2115200 w 8122397"/>
              <a:gd name="connsiteY2" fmla="*/ 2108703 h 2108703"/>
              <a:gd name="connsiteX3" fmla="*/ 8122397 w 8122397"/>
              <a:gd name="connsiteY3" fmla="*/ 2107406 h 2108703"/>
              <a:gd name="connsiteX4" fmla="*/ 7490062 w 8122397"/>
              <a:gd name="connsiteY4" fmla="*/ 401764 h 2108703"/>
              <a:gd name="connsiteX5" fmla="*/ 14076 w 8122397"/>
              <a:gd name="connsiteY5" fmla="*/ 4109 h 2108703"/>
              <a:gd name="connsiteX0" fmla="*/ 21931 w 8130252"/>
              <a:gd name="connsiteY0" fmla="*/ 4109 h 2108703"/>
              <a:gd name="connsiteX1" fmla="*/ 8018 w 8130252"/>
              <a:gd name="connsiteY1" fmla="*/ 640407 h 2108703"/>
              <a:gd name="connsiteX2" fmla="*/ 2123055 w 8130252"/>
              <a:gd name="connsiteY2" fmla="*/ 2108703 h 2108703"/>
              <a:gd name="connsiteX3" fmla="*/ 8130252 w 8130252"/>
              <a:gd name="connsiteY3" fmla="*/ 2107406 h 2108703"/>
              <a:gd name="connsiteX4" fmla="*/ 7497917 w 8130252"/>
              <a:gd name="connsiteY4" fmla="*/ 401764 h 2108703"/>
              <a:gd name="connsiteX5" fmla="*/ 21931 w 8130252"/>
              <a:gd name="connsiteY5" fmla="*/ 4109 h 2108703"/>
              <a:gd name="connsiteX0" fmla="*/ 13872 w 8150714"/>
              <a:gd name="connsiteY0" fmla="*/ 4006 h 2129124"/>
              <a:gd name="connsiteX1" fmla="*/ 28480 w 8150714"/>
              <a:gd name="connsiteY1" fmla="*/ 660828 h 2129124"/>
              <a:gd name="connsiteX2" fmla="*/ 2143517 w 8150714"/>
              <a:gd name="connsiteY2" fmla="*/ 2129124 h 2129124"/>
              <a:gd name="connsiteX3" fmla="*/ 8150714 w 8150714"/>
              <a:gd name="connsiteY3" fmla="*/ 2127827 h 2129124"/>
              <a:gd name="connsiteX4" fmla="*/ 7518379 w 8150714"/>
              <a:gd name="connsiteY4" fmla="*/ 422185 h 2129124"/>
              <a:gd name="connsiteX5" fmla="*/ 13872 w 8150714"/>
              <a:gd name="connsiteY5" fmla="*/ 4006 h 2129124"/>
              <a:gd name="connsiteX0" fmla="*/ 0 w 8136842"/>
              <a:gd name="connsiteY0" fmla="*/ 4006 h 2129124"/>
              <a:gd name="connsiteX1" fmla="*/ 14608 w 8136842"/>
              <a:gd name="connsiteY1" fmla="*/ 660828 h 2129124"/>
              <a:gd name="connsiteX2" fmla="*/ 2129645 w 8136842"/>
              <a:gd name="connsiteY2" fmla="*/ 2129124 h 2129124"/>
              <a:gd name="connsiteX3" fmla="*/ 8136842 w 8136842"/>
              <a:gd name="connsiteY3" fmla="*/ 2127827 h 2129124"/>
              <a:gd name="connsiteX4" fmla="*/ 7504507 w 8136842"/>
              <a:gd name="connsiteY4" fmla="*/ 422185 h 2129124"/>
              <a:gd name="connsiteX5" fmla="*/ 0 w 8136842"/>
              <a:gd name="connsiteY5" fmla="*/ 4006 h 2129124"/>
              <a:gd name="connsiteX0" fmla="*/ 0 w 8125750"/>
              <a:gd name="connsiteY0" fmla="*/ 4006 h 2129124"/>
              <a:gd name="connsiteX1" fmla="*/ 3516 w 8125750"/>
              <a:gd name="connsiteY1" fmla="*/ 660828 h 2129124"/>
              <a:gd name="connsiteX2" fmla="*/ 2118553 w 8125750"/>
              <a:gd name="connsiteY2" fmla="*/ 2129124 h 2129124"/>
              <a:gd name="connsiteX3" fmla="*/ 8125750 w 8125750"/>
              <a:gd name="connsiteY3" fmla="*/ 2127827 h 2129124"/>
              <a:gd name="connsiteX4" fmla="*/ 7493415 w 8125750"/>
              <a:gd name="connsiteY4" fmla="*/ 422185 h 2129124"/>
              <a:gd name="connsiteX5" fmla="*/ 0 w 8125750"/>
              <a:gd name="connsiteY5" fmla="*/ 4006 h 2129124"/>
              <a:gd name="connsiteX0" fmla="*/ 0 w 8135257"/>
              <a:gd name="connsiteY0" fmla="*/ 3968 h 2136981"/>
              <a:gd name="connsiteX1" fmla="*/ 13023 w 8135257"/>
              <a:gd name="connsiteY1" fmla="*/ 668685 h 2136981"/>
              <a:gd name="connsiteX2" fmla="*/ 2128060 w 8135257"/>
              <a:gd name="connsiteY2" fmla="*/ 2136981 h 2136981"/>
              <a:gd name="connsiteX3" fmla="*/ 8135257 w 8135257"/>
              <a:gd name="connsiteY3" fmla="*/ 2135684 h 2136981"/>
              <a:gd name="connsiteX4" fmla="*/ 7502922 w 8135257"/>
              <a:gd name="connsiteY4" fmla="*/ 430042 h 2136981"/>
              <a:gd name="connsiteX5" fmla="*/ 0 w 8135257"/>
              <a:gd name="connsiteY5" fmla="*/ 3968 h 2136981"/>
              <a:gd name="connsiteX0" fmla="*/ 0 w 8128919"/>
              <a:gd name="connsiteY0" fmla="*/ 4038 h 2122841"/>
              <a:gd name="connsiteX1" fmla="*/ 6685 w 8128919"/>
              <a:gd name="connsiteY1" fmla="*/ 654545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038 h 2122841"/>
              <a:gd name="connsiteX1" fmla="*/ 93831 w 8128919"/>
              <a:gd name="connsiteY1" fmla="*/ 730327 h 2122841"/>
              <a:gd name="connsiteX2" fmla="*/ 2121722 w 8128919"/>
              <a:gd name="connsiteY2" fmla="*/ 2122841 h 2122841"/>
              <a:gd name="connsiteX3" fmla="*/ 8128919 w 8128919"/>
              <a:gd name="connsiteY3" fmla="*/ 2121544 h 2122841"/>
              <a:gd name="connsiteX4" fmla="*/ 7496584 w 8128919"/>
              <a:gd name="connsiteY4" fmla="*/ 415902 h 2122841"/>
              <a:gd name="connsiteX5" fmla="*/ 0 w 8128919"/>
              <a:gd name="connsiteY5" fmla="*/ 4038 h 2122841"/>
              <a:gd name="connsiteX0" fmla="*/ 0 w 8128919"/>
              <a:gd name="connsiteY0" fmla="*/ 4314 h 2071017"/>
              <a:gd name="connsiteX1" fmla="*/ 93831 w 8128919"/>
              <a:gd name="connsiteY1" fmla="*/ 678503 h 2071017"/>
              <a:gd name="connsiteX2" fmla="*/ 2121722 w 8128919"/>
              <a:gd name="connsiteY2" fmla="*/ 2071017 h 2071017"/>
              <a:gd name="connsiteX3" fmla="*/ 8128919 w 8128919"/>
              <a:gd name="connsiteY3" fmla="*/ 2069720 h 2071017"/>
              <a:gd name="connsiteX4" fmla="*/ 7496584 w 8128919"/>
              <a:gd name="connsiteY4" fmla="*/ 364078 h 2071017"/>
              <a:gd name="connsiteX5" fmla="*/ 0 w 8128919"/>
              <a:gd name="connsiteY5" fmla="*/ 4314 h 2071017"/>
              <a:gd name="connsiteX0" fmla="*/ 0 w 8117827"/>
              <a:gd name="connsiteY0" fmla="*/ 4150 h 2100850"/>
              <a:gd name="connsiteX1" fmla="*/ 82739 w 8117827"/>
              <a:gd name="connsiteY1" fmla="*/ 708336 h 2100850"/>
              <a:gd name="connsiteX2" fmla="*/ 2110630 w 8117827"/>
              <a:gd name="connsiteY2" fmla="*/ 2100850 h 2100850"/>
              <a:gd name="connsiteX3" fmla="*/ 8117827 w 8117827"/>
              <a:gd name="connsiteY3" fmla="*/ 2099553 h 2100850"/>
              <a:gd name="connsiteX4" fmla="*/ 7485492 w 8117827"/>
              <a:gd name="connsiteY4" fmla="*/ 393911 h 2100850"/>
              <a:gd name="connsiteX5" fmla="*/ 0 w 8117827"/>
              <a:gd name="connsiteY5" fmla="*/ 4150 h 2100850"/>
              <a:gd name="connsiteX0" fmla="*/ 0 w 8125750"/>
              <a:gd name="connsiteY0" fmla="*/ 4133 h 2103990"/>
              <a:gd name="connsiteX1" fmla="*/ 90662 w 8125750"/>
              <a:gd name="connsiteY1" fmla="*/ 711476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3517 w 8125750"/>
              <a:gd name="connsiteY1" fmla="*/ 62937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  <a:gd name="connsiteX0" fmla="*/ 0 w 8125750"/>
              <a:gd name="connsiteY0" fmla="*/ 4133 h 2103990"/>
              <a:gd name="connsiteX1" fmla="*/ 1932 w 8125750"/>
              <a:gd name="connsiteY1" fmla="*/ 630959 h 2103990"/>
              <a:gd name="connsiteX2" fmla="*/ 2118553 w 8125750"/>
              <a:gd name="connsiteY2" fmla="*/ 2103990 h 2103990"/>
              <a:gd name="connsiteX3" fmla="*/ 8125750 w 8125750"/>
              <a:gd name="connsiteY3" fmla="*/ 2102693 h 2103990"/>
              <a:gd name="connsiteX4" fmla="*/ 7493415 w 8125750"/>
              <a:gd name="connsiteY4" fmla="*/ 397051 h 2103990"/>
              <a:gd name="connsiteX5" fmla="*/ 0 w 8125750"/>
              <a:gd name="connsiteY5" fmla="*/ 4133 h 210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5750" h="2103990">
                <a:moveTo>
                  <a:pt x="0" y="4133"/>
                </a:moveTo>
                <a:cubicBezTo>
                  <a:pt x="3814" y="918262"/>
                  <a:pt x="-1881" y="-115820"/>
                  <a:pt x="1932" y="630959"/>
                </a:cubicBezTo>
                <a:lnTo>
                  <a:pt x="2118553" y="2103990"/>
                </a:lnTo>
                <a:lnTo>
                  <a:pt x="8125750" y="2102693"/>
                </a:lnTo>
                <a:cubicBezTo>
                  <a:pt x="7867234" y="1548137"/>
                  <a:pt x="7701384" y="993579"/>
                  <a:pt x="7493415" y="397051"/>
                </a:cubicBezTo>
                <a:cubicBezTo>
                  <a:pt x="4747839" y="697774"/>
                  <a:pt x="3747500" y="-62275"/>
                  <a:pt x="0" y="4133"/>
                </a:cubicBezTo>
                <a:close/>
              </a:path>
            </a:pathLst>
          </a:custGeom>
          <a:solidFill>
            <a:srgbClr val="00579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CD07C4C-AE96-4EA5-B50B-3B0AE3AEE487}"/>
              </a:ext>
            </a:extLst>
          </p:cNvPr>
          <p:cNvSpPr/>
          <p:nvPr/>
        </p:nvSpPr>
        <p:spPr>
          <a:xfrm>
            <a:off x="-1420" y="0"/>
            <a:ext cx="7507516" cy="3607595"/>
          </a:xfrm>
          <a:custGeom>
            <a:avLst/>
            <a:gdLst>
              <a:gd name="connsiteX0" fmla="*/ 7423212 w 7416800"/>
              <a:gd name="connsiteY0" fmla="*/ 3165412 h 3340100"/>
              <a:gd name="connsiteX1" fmla="*/ 7423732 w 7416800"/>
              <a:gd name="connsiteY1" fmla="*/ 3165361 h 3340100"/>
              <a:gd name="connsiteX2" fmla="*/ 5575425 w 7416800"/>
              <a:gd name="connsiteY2" fmla="*/ 0 h 3340100"/>
              <a:gd name="connsiteX3" fmla="*/ 0 w 7416800"/>
              <a:gd name="connsiteY3" fmla="*/ 0 h 3340100"/>
              <a:gd name="connsiteX4" fmla="*/ 0 w 7416800"/>
              <a:gd name="connsiteY4" fmla="*/ 2805113 h 3340100"/>
              <a:gd name="connsiteX5" fmla="*/ 7423212 w 7416800"/>
              <a:gd name="connsiteY5" fmla="*/ 3165412 h 3340100"/>
              <a:gd name="connsiteX0" fmla="*/ 7480044 w 7480044"/>
              <a:gd name="connsiteY0" fmla="*/ 3401359 h 3525322"/>
              <a:gd name="connsiteX1" fmla="*/ 7423732 w 7480044"/>
              <a:gd name="connsiteY1" fmla="*/ 3165361 h 3525322"/>
              <a:gd name="connsiteX2" fmla="*/ 5575425 w 7480044"/>
              <a:gd name="connsiteY2" fmla="*/ 0 h 3525322"/>
              <a:gd name="connsiteX3" fmla="*/ 0 w 7480044"/>
              <a:gd name="connsiteY3" fmla="*/ 0 h 3525322"/>
              <a:gd name="connsiteX4" fmla="*/ 0 w 7480044"/>
              <a:gd name="connsiteY4" fmla="*/ 2805113 h 3525322"/>
              <a:gd name="connsiteX5" fmla="*/ 7480044 w 7480044"/>
              <a:gd name="connsiteY5" fmla="*/ 3401359 h 3525322"/>
              <a:gd name="connsiteX0" fmla="*/ 7486730 w 7486730"/>
              <a:gd name="connsiteY0" fmla="*/ 3408005 h 3530710"/>
              <a:gd name="connsiteX1" fmla="*/ 7423732 w 7486730"/>
              <a:gd name="connsiteY1" fmla="*/ 3165361 h 3530710"/>
              <a:gd name="connsiteX2" fmla="*/ 5575425 w 7486730"/>
              <a:gd name="connsiteY2" fmla="*/ 0 h 3530710"/>
              <a:gd name="connsiteX3" fmla="*/ 0 w 7486730"/>
              <a:gd name="connsiteY3" fmla="*/ 0 h 3530710"/>
              <a:gd name="connsiteX4" fmla="*/ 0 w 7486730"/>
              <a:gd name="connsiteY4" fmla="*/ 2805113 h 3530710"/>
              <a:gd name="connsiteX5" fmla="*/ 7486730 w 7486730"/>
              <a:gd name="connsiteY5" fmla="*/ 3408005 h 3530710"/>
              <a:gd name="connsiteX0" fmla="*/ 7490074 w 7490074"/>
              <a:gd name="connsiteY0" fmla="*/ 3408005 h 3584469"/>
              <a:gd name="connsiteX1" fmla="*/ 7427076 w 7490074"/>
              <a:gd name="connsiteY1" fmla="*/ 3165361 h 3584469"/>
              <a:gd name="connsiteX2" fmla="*/ 5578769 w 7490074"/>
              <a:gd name="connsiteY2" fmla="*/ 0 h 3584469"/>
              <a:gd name="connsiteX3" fmla="*/ 3344 w 7490074"/>
              <a:gd name="connsiteY3" fmla="*/ 0 h 3584469"/>
              <a:gd name="connsiteX4" fmla="*/ 0 w 7490074"/>
              <a:gd name="connsiteY4" fmla="*/ 3021120 h 3584469"/>
              <a:gd name="connsiteX5" fmla="*/ 7490074 w 7490074"/>
              <a:gd name="connsiteY5" fmla="*/ 3408005 h 3584469"/>
              <a:gd name="connsiteX0" fmla="*/ 7486746 w 7486746"/>
              <a:gd name="connsiteY0" fmla="*/ 3408005 h 3578542"/>
              <a:gd name="connsiteX1" fmla="*/ 7423748 w 7486746"/>
              <a:gd name="connsiteY1" fmla="*/ 3165361 h 3578542"/>
              <a:gd name="connsiteX2" fmla="*/ 5575441 w 7486746"/>
              <a:gd name="connsiteY2" fmla="*/ 0 h 3578542"/>
              <a:gd name="connsiteX3" fmla="*/ 16 w 7486746"/>
              <a:gd name="connsiteY3" fmla="*/ 0 h 3578542"/>
              <a:gd name="connsiteX4" fmla="*/ 58466 w 7486746"/>
              <a:gd name="connsiteY4" fmla="*/ 3002219 h 3578542"/>
              <a:gd name="connsiteX5" fmla="*/ 7486746 w 7486746"/>
              <a:gd name="connsiteY5" fmla="*/ 3408005 h 3578542"/>
              <a:gd name="connsiteX0" fmla="*/ 7486736 w 7486736"/>
              <a:gd name="connsiteY0" fmla="*/ 3408005 h 3533156"/>
              <a:gd name="connsiteX1" fmla="*/ 7423738 w 7486736"/>
              <a:gd name="connsiteY1" fmla="*/ 3165361 h 3533156"/>
              <a:gd name="connsiteX2" fmla="*/ 5575431 w 7486736"/>
              <a:gd name="connsiteY2" fmla="*/ 0 h 3533156"/>
              <a:gd name="connsiteX3" fmla="*/ 6 w 7486736"/>
              <a:gd name="connsiteY3" fmla="*/ 0 h 3533156"/>
              <a:gd name="connsiteX4" fmla="*/ 159861 w 7486736"/>
              <a:gd name="connsiteY4" fmla="*/ 2817939 h 3533156"/>
              <a:gd name="connsiteX5" fmla="*/ 7486736 w 7486736"/>
              <a:gd name="connsiteY5" fmla="*/ 3408005 h 3533156"/>
              <a:gd name="connsiteX0" fmla="*/ 7486736 w 7486736"/>
              <a:gd name="connsiteY0" fmla="*/ 3408005 h 3537228"/>
              <a:gd name="connsiteX1" fmla="*/ 7423738 w 7486736"/>
              <a:gd name="connsiteY1" fmla="*/ 3165361 h 3537228"/>
              <a:gd name="connsiteX2" fmla="*/ 5575431 w 7486736"/>
              <a:gd name="connsiteY2" fmla="*/ 0 h 3537228"/>
              <a:gd name="connsiteX3" fmla="*/ 6 w 7486736"/>
              <a:gd name="connsiteY3" fmla="*/ 0 h 3537228"/>
              <a:gd name="connsiteX4" fmla="*/ 158276 w 7486736"/>
              <a:gd name="connsiteY4" fmla="*/ 2838415 h 3537228"/>
              <a:gd name="connsiteX5" fmla="*/ 7486736 w 7486736"/>
              <a:gd name="connsiteY5" fmla="*/ 3408005 h 3537228"/>
              <a:gd name="connsiteX0" fmla="*/ 7486945 w 7486945"/>
              <a:gd name="connsiteY0" fmla="*/ 3408005 h 3581473"/>
              <a:gd name="connsiteX1" fmla="*/ 7423947 w 7486945"/>
              <a:gd name="connsiteY1" fmla="*/ 3165361 h 3581473"/>
              <a:gd name="connsiteX2" fmla="*/ 5575640 w 7486945"/>
              <a:gd name="connsiteY2" fmla="*/ 0 h 3581473"/>
              <a:gd name="connsiteX3" fmla="*/ 215 w 7486945"/>
              <a:gd name="connsiteY3" fmla="*/ 0 h 3581473"/>
              <a:gd name="connsiteX4" fmla="*/ 1623 w 7486945"/>
              <a:gd name="connsiteY4" fmla="*/ 3011671 h 3581473"/>
              <a:gd name="connsiteX5" fmla="*/ 7486945 w 7486945"/>
              <a:gd name="connsiteY5" fmla="*/ 3408005 h 3581473"/>
              <a:gd name="connsiteX0" fmla="*/ 7488491 w 7488491"/>
              <a:gd name="connsiteY0" fmla="*/ 3408005 h 3581473"/>
              <a:gd name="connsiteX1" fmla="*/ 7425493 w 7488491"/>
              <a:gd name="connsiteY1" fmla="*/ 3165361 h 3581473"/>
              <a:gd name="connsiteX2" fmla="*/ 5577186 w 7488491"/>
              <a:gd name="connsiteY2" fmla="*/ 0 h 3581473"/>
              <a:gd name="connsiteX3" fmla="*/ 1761 w 7488491"/>
              <a:gd name="connsiteY3" fmla="*/ 0 h 3581473"/>
              <a:gd name="connsiteX4" fmla="*/ 0 w 7488491"/>
              <a:gd name="connsiteY4" fmla="*/ 3011671 h 3581473"/>
              <a:gd name="connsiteX5" fmla="*/ 7488491 w 7488491"/>
              <a:gd name="connsiteY5" fmla="*/ 3408005 h 3581473"/>
              <a:gd name="connsiteX0" fmla="*/ 7490118 w 7490118"/>
              <a:gd name="connsiteY0" fmla="*/ 3408006 h 3581473"/>
              <a:gd name="connsiteX1" fmla="*/ 7425493 w 7490118"/>
              <a:gd name="connsiteY1" fmla="*/ 3165361 h 3581473"/>
              <a:gd name="connsiteX2" fmla="*/ 5577186 w 7490118"/>
              <a:gd name="connsiteY2" fmla="*/ 0 h 3581473"/>
              <a:gd name="connsiteX3" fmla="*/ 1761 w 7490118"/>
              <a:gd name="connsiteY3" fmla="*/ 0 h 3581473"/>
              <a:gd name="connsiteX4" fmla="*/ 0 w 7490118"/>
              <a:gd name="connsiteY4" fmla="*/ 3011671 h 3581473"/>
              <a:gd name="connsiteX5" fmla="*/ 7490118 w 7490118"/>
              <a:gd name="connsiteY5" fmla="*/ 3408006 h 3581473"/>
              <a:gd name="connsiteX0" fmla="*/ 7491703 w 7491703"/>
              <a:gd name="connsiteY0" fmla="*/ 3411157 h 3583640"/>
              <a:gd name="connsiteX1" fmla="*/ 7425493 w 7491703"/>
              <a:gd name="connsiteY1" fmla="*/ 3165361 h 3583640"/>
              <a:gd name="connsiteX2" fmla="*/ 5577186 w 7491703"/>
              <a:gd name="connsiteY2" fmla="*/ 0 h 3583640"/>
              <a:gd name="connsiteX3" fmla="*/ 1761 w 7491703"/>
              <a:gd name="connsiteY3" fmla="*/ 0 h 3583640"/>
              <a:gd name="connsiteX4" fmla="*/ 0 w 7491703"/>
              <a:gd name="connsiteY4" fmla="*/ 3011671 h 3583640"/>
              <a:gd name="connsiteX5" fmla="*/ 7491703 w 7491703"/>
              <a:gd name="connsiteY5" fmla="*/ 3411157 h 3583640"/>
              <a:gd name="connsiteX0" fmla="*/ 7491703 w 7491703"/>
              <a:gd name="connsiteY0" fmla="*/ 3404857 h 3579315"/>
              <a:gd name="connsiteX1" fmla="*/ 7425493 w 7491703"/>
              <a:gd name="connsiteY1" fmla="*/ 3165361 h 3579315"/>
              <a:gd name="connsiteX2" fmla="*/ 5577186 w 7491703"/>
              <a:gd name="connsiteY2" fmla="*/ 0 h 3579315"/>
              <a:gd name="connsiteX3" fmla="*/ 1761 w 7491703"/>
              <a:gd name="connsiteY3" fmla="*/ 0 h 3579315"/>
              <a:gd name="connsiteX4" fmla="*/ 0 w 7491703"/>
              <a:gd name="connsiteY4" fmla="*/ 3011671 h 3579315"/>
              <a:gd name="connsiteX5" fmla="*/ 7491703 w 7491703"/>
              <a:gd name="connsiteY5" fmla="*/ 3404857 h 357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1703" h="3579315">
                <a:moveTo>
                  <a:pt x="7491703" y="3404857"/>
                </a:moveTo>
                <a:cubicBezTo>
                  <a:pt x="7491876" y="3404840"/>
                  <a:pt x="7425320" y="3165378"/>
                  <a:pt x="7425493" y="3165361"/>
                </a:cubicBezTo>
                <a:cubicBezTo>
                  <a:pt x="7065575" y="1916367"/>
                  <a:pt x="6590227" y="887955"/>
                  <a:pt x="5577186" y="0"/>
                </a:cubicBezTo>
                <a:lnTo>
                  <a:pt x="1761" y="0"/>
                </a:lnTo>
                <a:cubicBezTo>
                  <a:pt x="646" y="1007040"/>
                  <a:pt x="1115" y="2004631"/>
                  <a:pt x="0" y="3011671"/>
                </a:cubicBezTo>
                <a:cubicBezTo>
                  <a:pt x="2356991" y="3643940"/>
                  <a:pt x="4746127" y="3705580"/>
                  <a:pt x="7491703" y="3404857"/>
                </a:cubicBezTo>
                <a:close/>
              </a:path>
            </a:pathLst>
          </a:custGeom>
          <a:solidFill>
            <a:srgbClr val="00579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4796CFAA-0D32-4926-9F4B-CE34DEC51BD1}"/>
              </a:ext>
            </a:extLst>
          </p:cNvPr>
          <p:cNvSpPr/>
          <p:nvPr/>
        </p:nvSpPr>
        <p:spPr>
          <a:xfrm>
            <a:off x="1" y="3658168"/>
            <a:ext cx="2127623" cy="1488302"/>
          </a:xfrm>
          <a:custGeom>
            <a:avLst/>
            <a:gdLst>
              <a:gd name="connsiteX0" fmla="*/ 0 w 2095500"/>
              <a:gd name="connsiteY0" fmla="*/ 1745717 h 1739900"/>
              <a:gd name="connsiteX1" fmla="*/ 2100834 w 2095500"/>
              <a:gd name="connsiteY1" fmla="*/ 1745717 h 1739900"/>
              <a:gd name="connsiteX2" fmla="*/ 2099602 w 2095500"/>
              <a:gd name="connsiteY2" fmla="*/ 1744688 h 1739900"/>
              <a:gd name="connsiteX3" fmla="*/ 0 w 2095500"/>
              <a:gd name="connsiteY3" fmla="*/ 0 h 1739900"/>
              <a:gd name="connsiteX4" fmla="*/ 0 w 2095500"/>
              <a:gd name="connsiteY4" fmla="*/ 1745717 h 1739900"/>
              <a:gd name="connsiteX0" fmla="*/ 0 w 2100834"/>
              <a:gd name="connsiteY0" fmla="*/ 1745717 h 1745717"/>
              <a:gd name="connsiteX1" fmla="*/ 2100834 w 2100834"/>
              <a:gd name="connsiteY1" fmla="*/ 1745717 h 1745717"/>
              <a:gd name="connsiteX2" fmla="*/ 2089708 w 2100834"/>
              <a:gd name="connsiteY2" fmla="*/ 1464880 h 1745717"/>
              <a:gd name="connsiteX3" fmla="*/ 0 w 2100834"/>
              <a:gd name="connsiteY3" fmla="*/ 0 h 1745717"/>
              <a:gd name="connsiteX4" fmla="*/ 0 w 2100834"/>
              <a:gd name="connsiteY4" fmla="*/ 1745717 h 1745717"/>
              <a:gd name="connsiteX0" fmla="*/ 0 w 2089708"/>
              <a:gd name="connsiteY0" fmla="*/ 1745717 h 1745717"/>
              <a:gd name="connsiteX1" fmla="*/ 2089708 w 2089708"/>
              <a:gd name="connsiteY1" fmla="*/ 1464880 h 1745717"/>
              <a:gd name="connsiteX2" fmla="*/ 0 w 2089708"/>
              <a:gd name="connsiteY2" fmla="*/ 0 h 1745717"/>
              <a:gd name="connsiteX3" fmla="*/ 0 w 2089708"/>
              <a:gd name="connsiteY3" fmla="*/ 1745717 h 1745717"/>
              <a:gd name="connsiteX0" fmla="*/ 131927 w 2089708"/>
              <a:gd name="connsiteY0" fmla="*/ 1186100 h 1464880"/>
              <a:gd name="connsiteX1" fmla="*/ 2089708 w 2089708"/>
              <a:gd name="connsiteY1" fmla="*/ 1464880 h 1464880"/>
              <a:gd name="connsiteX2" fmla="*/ 0 w 2089708"/>
              <a:gd name="connsiteY2" fmla="*/ 0 h 1464880"/>
              <a:gd name="connsiteX3" fmla="*/ 131927 w 2089708"/>
              <a:gd name="connsiteY3" fmla="*/ 1186100 h 1464880"/>
              <a:gd name="connsiteX0" fmla="*/ 0 w 2089708"/>
              <a:gd name="connsiteY0" fmla="*/ 1465908 h 1465908"/>
              <a:gd name="connsiteX1" fmla="*/ 2089708 w 2089708"/>
              <a:gd name="connsiteY1" fmla="*/ 1464880 h 1465908"/>
              <a:gd name="connsiteX2" fmla="*/ 0 w 2089708"/>
              <a:gd name="connsiteY2" fmla="*/ 0 h 1465908"/>
              <a:gd name="connsiteX3" fmla="*/ 0 w 2089708"/>
              <a:gd name="connsiteY3" fmla="*/ 1465908 h 1465908"/>
              <a:gd name="connsiteX0" fmla="*/ 28138 w 2089708"/>
              <a:gd name="connsiteY0" fmla="*/ 1470645 h 1470645"/>
              <a:gd name="connsiteX1" fmla="*/ 2089708 w 2089708"/>
              <a:gd name="connsiteY1" fmla="*/ 1464880 h 1470645"/>
              <a:gd name="connsiteX2" fmla="*/ 0 w 2089708"/>
              <a:gd name="connsiteY2" fmla="*/ 0 h 1470645"/>
              <a:gd name="connsiteX3" fmla="*/ 28138 w 2089708"/>
              <a:gd name="connsiteY3" fmla="*/ 1470645 h 1470645"/>
              <a:gd name="connsiteX0" fmla="*/ 0 w 2091271"/>
              <a:gd name="connsiteY0" fmla="*/ 1469067 h 1469067"/>
              <a:gd name="connsiteX1" fmla="*/ 2091271 w 2091271"/>
              <a:gd name="connsiteY1" fmla="*/ 1464880 h 1469067"/>
              <a:gd name="connsiteX2" fmla="*/ 1563 w 2091271"/>
              <a:gd name="connsiteY2" fmla="*/ 0 h 1469067"/>
              <a:gd name="connsiteX3" fmla="*/ 0 w 2091271"/>
              <a:gd name="connsiteY3" fmla="*/ 1469067 h 1469067"/>
              <a:gd name="connsiteX0" fmla="*/ 0 w 2091271"/>
              <a:gd name="connsiteY0" fmla="*/ 1469067 h 1469617"/>
              <a:gd name="connsiteX1" fmla="*/ 2091271 w 2091271"/>
              <a:gd name="connsiteY1" fmla="*/ 1469617 h 1469617"/>
              <a:gd name="connsiteX2" fmla="*/ 1563 w 2091271"/>
              <a:gd name="connsiteY2" fmla="*/ 0 h 1469617"/>
              <a:gd name="connsiteX3" fmla="*/ 0 w 2091271"/>
              <a:gd name="connsiteY3" fmla="*/ 1469067 h 1469617"/>
              <a:gd name="connsiteX0" fmla="*/ 0 w 2094397"/>
              <a:gd name="connsiteY0" fmla="*/ 1469067 h 1469617"/>
              <a:gd name="connsiteX1" fmla="*/ 2094397 w 2094397"/>
              <a:gd name="connsiteY1" fmla="*/ 1469617 h 1469617"/>
              <a:gd name="connsiteX2" fmla="*/ 1563 w 2094397"/>
              <a:gd name="connsiteY2" fmla="*/ 0 h 1469617"/>
              <a:gd name="connsiteX3" fmla="*/ 0 w 2094397"/>
              <a:gd name="connsiteY3" fmla="*/ 1469067 h 1469617"/>
              <a:gd name="connsiteX0" fmla="*/ 64091 w 2092834"/>
              <a:gd name="connsiteY0" fmla="*/ 1405916 h 1469617"/>
              <a:gd name="connsiteX1" fmla="*/ 2092834 w 2092834"/>
              <a:gd name="connsiteY1" fmla="*/ 1469617 h 1469617"/>
              <a:gd name="connsiteX2" fmla="*/ 0 w 2092834"/>
              <a:gd name="connsiteY2" fmla="*/ 0 h 1469617"/>
              <a:gd name="connsiteX3" fmla="*/ 64091 w 2092834"/>
              <a:gd name="connsiteY3" fmla="*/ 1405916 h 1469617"/>
              <a:gd name="connsiteX0" fmla="*/ 0 w 2094397"/>
              <a:gd name="connsiteY0" fmla="*/ 1472225 h 1472225"/>
              <a:gd name="connsiteX1" fmla="*/ 2094397 w 2094397"/>
              <a:gd name="connsiteY1" fmla="*/ 1469617 h 1472225"/>
              <a:gd name="connsiteX2" fmla="*/ 1563 w 2094397"/>
              <a:gd name="connsiteY2" fmla="*/ 0 h 1472225"/>
              <a:gd name="connsiteX3" fmla="*/ 0 w 2094397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0 w 2097523"/>
              <a:gd name="connsiteY0" fmla="*/ 1472225 h 1472225"/>
              <a:gd name="connsiteX1" fmla="*/ 2097523 w 2097523"/>
              <a:gd name="connsiteY1" fmla="*/ 1469617 h 1472225"/>
              <a:gd name="connsiteX2" fmla="*/ 1563 w 2097523"/>
              <a:gd name="connsiteY2" fmla="*/ 0 h 1472225"/>
              <a:gd name="connsiteX3" fmla="*/ 0 w 2097523"/>
              <a:gd name="connsiteY3" fmla="*/ 1472225 h 1472225"/>
              <a:gd name="connsiteX0" fmla="*/ 1576 w 2099099"/>
              <a:gd name="connsiteY0" fmla="*/ 1476968 h 1476968"/>
              <a:gd name="connsiteX1" fmla="*/ 2099099 w 2099099"/>
              <a:gd name="connsiteY1" fmla="*/ 1474360 h 1476968"/>
              <a:gd name="connsiteX2" fmla="*/ 0 w 2099099"/>
              <a:gd name="connsiteY2" fmla="*/ 0 h 1476968"/>
              <a:gd name="connsiteX3" fmla="*/ 1576 w 2099099"/>
              <a:gd name="connsiteY3" fmla="*/ 1476968 h 1476968"/>
              <a:gd name="connsiteX0" fmla="*/ 46 w 2097569"/>
              <a:gd name="connsiteY0" fmla="*/ 1478550 h 1478550"/>
              <a:gd name="connsiteX1" fmla="*/ 2097569 w 2097569"/>
              <a:gd name="connsiteY1" fmla="*/ 1475942 h 1478550"/>
              <a:gd name="connsiteX2" fmla="*/ 3180 w 2097569"/>
              <a:gd name="connsiteY2" fmla="*/ 0 h 1478550"/>
              <a:gd name="connsiteX3" fmla="*/ 46 w 2097569"/>
              <a:gd name="connsiteY3" fmla="*/ 1478550 h 1478550"/>
              <a:gd name="connsiteX0" fmla="*/ 152 w 2097675"/>
              <a:gd name="connsiteY0" fmla="*/ 1481712 h 1481712"/>
              <a:gd name="connsiteX1" fmla="*/ 2097675 w 2097675"/>
              <a:gd name="connsiteY1" fmla="*/ 1479104 h 1481712"/>
              <a:gd name="connsiteX2" fmla="*/ 147 w 2097675"/>
              <a:gd name="connsiteY2" fmla="*/ 0 h 1481712"/>
              <a:gd name="connsiteX3" fmla="*/ 152 w 2097675"/>
              <a:gd name="connsiteY3" fmla="*/ 1481712 h 1481712"/>
              <a:gd name="connsiteX0" fmla="*/ 152 w 2100815"/>
              <a:gd name="connsiteY0" fmla="*/ 1481712 h 1481712"/>
              <a:gd name="connsiteX1" fmla="*/ 2100815 w 2100815"/>
              <a:gd name="connsiteY1" fmla="*/ 1480684 h 1481712"/>
              <a:gd name="connsiteX2" fmla="*/ 147 w 2100815"/>
              <a:gd name="connsiteY2" fmla="*/ 0 h 1481712"/>
              <a:gd name="connsiteX3" fmla="*/ 152 w 2100815"/>
              <a:gd name="connsiteY3" fmla="*/ 1481712 h 1481712"/>
              <a:gd name="connsiteX0" fmla="*/ 152 w 2103955"/>
              <a:gd name="connsiteY0" fmla="*/ 1481712 h 1482266"/>
              <a:gd name="connsiteX1" fmla="*/ 2103955 w 2103955"/>
              <a:gd name="connsiteY1" fmla="*/ 1482266 h 1482266"/>
              <a:gd name="connsiteX2" fmla="*/ 147 w 2103955"/>
              <a:gd name="connsiteY2" fmla="*/ 0 h 1482266"/>
              <a:gd name="connsiteX3" fmla="*/ 152 w 2103955"/>
              <a:gd name="connsiteY3" fmla="*/ 1481712 h 148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955" h="1482266">
                <a:moveTo>
                  <a:pt x="152" y="1481712"/>
                </a:moveTo>
                <a:lnTo>
                  <a:pt x="2103955" y="1482266"/>
                </a:lnTo>
                <a:lnTo>
                  <a:pt x="147" y="0"/>
                </a:lnTo>
                <a:cubicBezTo>
                  <a:pt x="672" y="492323"/>
                  <a:pt x="-373" y="989389"/>
                  <a:pt x="152" y="1481712"/>
                </a:cubicBezTo>
                <a:close/>
              </a:path>
            </a:pathLst>
          </a:custGeom>
          <a:solidFill>
            <a:srgbClr val="F06E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9" name="VTT_LogoStack_v3_16092019 pienempi koko">
            <a:extLst>
              <a:ext uri="{FF2B5EF4-FFF2-40B4-BE49-F238E27FC236}">
                <a16:creationId xmlns:a16="http://schemas.microsoft.com/office/drawing/2014/main" id="{61C9CC72-FB54-4003-A16E-AAA9A84E18DB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60" name="_VTT_logo_102019_01_white_on_orange">
              <a:extLst>
                <a:ext uri="{FF2B5EF4-FFF2-40B4-BE49-F238E27FC236}">
                  <a16:creationId xmlns:a16="http://schemas.microsoft.com/office/drawing/2014/main" id="{7B68C704-44AD-416E-8F19-EE7A09B421C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7" name="Box">
                <a:extLst>
                  <a:ext uri="{FF2B5EF4-FFF2-40B4-BE49-F238E27FC236}">
                    <a16:creationId xmlns:a16="http://schemas.microsoft.com/office/drawing/2014/main" id="{436D84F9-A5D2-4925-88DC-7310B3D517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8" name="T2">
                <a:extLst>
                  <a:ext uri="{FF2B5EF4-FFF2-40B4-BE49-F238E27FC236}">
                    <a16:creationId xmlns:a16="http://schemas.microsoft.com/office/drawing/2014/main" id="{B4D0A590-083A-4AF9-A991-DE03B2C09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9" name="T1">
                <a:extLst>
                  <a:ext uri="{FF2B5EF4-FFF2-40B4-BE49-F238E27FC236}">
                    <a16:creationId xmlns:a16="http://schemas.microsoft.com/office/drawing/2014/main" id="{E5255A99-CE5D-47B3-8A11-437FE8786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0" name="V">
                <a:extLst>
                  <a:ext uri="{FF2B5EF4-FFF2-40B4-BE49-F238E27FC236}">
                    <a16:creationId xmlns:a16="http://schemas.microsoft.com/office/drawing/2014/main" id="{557317C0-32B2-4805-AF49-3D2786147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2_white_on_black" hidden="1">
              <a:extLst>
                <a:ext uri="{FF2B5EF4-FFF2-40B4-BE49-F238E27FC236}">
                  <a16:creationId xmlns:a16="http://schemas.microsoft.com/office/drawing/2014/main" id="{B3B21029-2974-4A2B-9D72-D099D649C7D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7" name="Box">
                <a:extLst>
                  <a:ext uri="{FF2B5EF4-FFF2-40B4-BE49-F238E27FC236}">
                    <a16:creationId xmlns:a16="http://schemas.microsoft.com/office/drawing/2014/main" id="{6DCC60E0-A01A-4EBE-A0E0-52EAA7889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T2">
                <a:extLst>
                  <a:ext uri="{FF2B5EF4-FFF2-40B4-BE49-F238E27FC236}">
                    <a16:creationId xmlns:a16="http://schemas.microsoft.com/office/drawing/2014/main" id="{CD6593AE-9B1D-4F30-BCFB-65291E019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9" name="T1">
                <a:extLst>
                  <a:ext uri="{FF2B5EF4-FFF2-40B4-BE49-F238E27FC236}">
                    <a16:creationId xmlns:a16="http://schemas.microsoft.com/office/drawing/2014/main" id="{8F4213A3-410C-4A8A-86D1-C5A4CCDF3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6" name="V">
                <a:extLst>
                  <a:ext uri="{FF2B5EF4-FFF2-40B4-BE49-F238E27FC236}">
                    <a16:creationId xmlns:a16="http://schemas.microsoft.com/office/drawing/2014/main" id="{08E2F63A-B8E8-4234-A2E2-D25A8D165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3_white_on_blue" hidden="1">
              <a:extLst>
                <a:ext uri="{FF2B5EF4-FFF2-40B4-BE49-F238E27FC236}">
                  <a16:creationId xmlns:a16="http://schemas.microsoft.com/office/drawing/2014/main" id="{B02C0F3D-988F-4EB7-A2BA-952CC10F657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3" name="Box">
                <a:extLst>
                  <a:ext uri="{FF2B5EF4-FFF2-40B4-BE49-F238E27FC236}">
                    <a16:creationId xmlns:a16="http://schemas.microsoft.com/office/drawing/2014/main" id="{2F2F64D9-7737-4191-A463-DD72A6887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T2">
                <a:extLst>
                  <a:ext uri="{FF2B5EF4-FFF2-40B4-BE49-F238E27FC236}">
                    <a16:creationId xmlns:a16="http://schemas.microsoft.com/office/drawing/2014/main" id="{5B06F09E-ED63-4EA8-BF5E-D3149BAD6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T1">
                <a:extLst>
                  <a:ext uri="{FF2B5EF4-FFF2-40B4-BE49-F238E27FC236}">
                    <a16:creationId xmlns:a16="http://schemas.microsoft.com/office/drawing/2014/main" id="{1E4A1191-3BC9-4804-9B39-C667F27A3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V">
                <a:extLst>
                  <a:ext uri="{FF2B5EF4-FFF2-40B4-BE49-F238E27FC236}">
                    <a16:creationId xmlns:a16="http://schemas.microsoft.com/office/drawing/2014/main" id="{C8BBF692-69A6-4662-ACBA-124D2FA7CA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4_white_on_dark_grey" hidden="1">
              <a:extLst>
                <a:ext uri="{FF2B5EF4-FFF2-40B4-BE49-F238E27FC236}">
                  <a16:creationId xmlns:a16="http://schemas.microsoft.com/office/drawing/2014/main" id="{6AC2A8F6-B53E-4F69-BE80-AB65A06F3F8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9" name="Box">
                <a:extLst>
                  <a:ext uri="{FF2B5EF4-FFF2-40B4-BE49-F238E27FC236}">
                    <a16:creationId xmlns:a16="http://schemas.microsoft.com/office/drawing/2014/main" id="{803558E1-2154-40E2-990D-D17959694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T2">
                <a:extLst>
                  <a:ext uri="{FF2B5EF4-FFF2-40B4-BE49-F238E27FC236}">
                    <a16:creationId xmlns:a16="http://schemas.microsoft.com/office/drawing/2014/main" id="{8A6EA477-1623-43B1-90B0-8C9FE57EA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T1">
                <a:extLst>
                  <a:ext uri="{FF2B5EF4-FFF2-40B4-BE49-F238E27FC236}">
                    <a16:creationId xmlns:a16="http://schemas.microsoft.com/office/drawing/2014/main" id="{0464359D-5629-4A83-86BC-2F4490D9A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V">
                <a:extLst>
                  <a:ext uri="{FF2B5EF4-FFF2-40B4-BE49-F238E27FC236}">
                    <a16:creationId xmlns:a16="http://schemas.microsoft.com/office/drawing/2014/main" id="{DAECE879-64CD-4A7F-86F2-B6B2A0EA1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4" name="_VTT_logo_102019_05_dark_grey_on_white" hidden="1">
              <a:extLst>
                <a:ext uri="{FF2B5EF4-FFF2-40B4-BE49-F238E27FC236}">
                  <a16:creationId xmlns:a16="http://schemas.microsoft.com/office/drawing/2014/main" id="{4280B94F-3A97-4E56-BA00-3EB6360D52B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5" name="Box">
                <a:extLst>
                  <a:ext uri="{FF2B5EF4-FFF2-40B4-BE49-F238E27FC236}">
                    <a16:creationId xmlns:a16="http://schemas.microsoft.com/office/drawing/2014/main" id="{6E455D23-9ED0-4FA6-ADE9-29A261999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2">
                <a:extLst>
                  <a:ext uri="{FF2B5EF4-FFF2-40B4-BE49-F238E27FC236}">
                    <a16:creationId xmlns:a16="http://schemas.microsoft.com/office/drawing/2014/main" id="{B8D8467C-3F1E-4904-97E0-C98CD421C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T1">
                <a:extLst>
                  <a:ext uri="{FF2B5EF4-FFF2-40B4-BE49-F238E27FC236}">
                    <a16:creationId xmlns:a16="http://schemas.microsoft.com/office/drawing/2014/main" id="{E3F9D2E5-A715-4782-8B8F-995B75459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V">
                <a:extLst>
                  <a:ext uri="{FF2B5EF4-FFF2-40B4-BE49-F238E27FC236}">
                    <a16:creationId xmlns:a16="http://schemas.microsoft.com/office/drawing/2014/main" id="{7108ACC5-5797-4CF1-9230-5422F693A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_VTT_logo_102019_06_orange_blue_on_white" hidden="1">
              <a:extLst>
                <a:ext uri="{FF2B5EF4-FFF2-40B4-BE49-F238E27FC236}">
                  <a16:creationId xmlns:a16="http://schemas.microsoft.com/office/drawing/2014/main" id="{CC81D35C-8E65-43AC-A9BF-DECFCA1BF27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1" name="Box">
                <a:extLst>
                  <a:ext uri="{FF2B5EF4-FFF2-40B4-BE49-F238E27FC236}">
                    <a16:creationId xmlns:a16="http://schemas.microsoft.com/office/drawing/2014/main" id="{36BF4C0A-3C80-4563-A60B-D24BB5DD3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T2">
                <a:extLst>
                  <a:ext uri="{FF2B5EF4-FFF2-40B4-BE49-F238E27FC236}">
                    <a16:creationId xmlns:a16="http://schemas.microsoft.com/office/drawing/2014/main" id="{EF0C3CA5-16E7-40CB-B5B2-CEDA8E4FD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T1">
                <a:extLst>
                  <a:ext uri="{FF2B5EF4-FFF2-40B4-BE49-F238E27FC236}">
                    <a16:creationId xmlns:a16="http://schemas.microsoft.com/office/drawing/2014/main" id="{309487D2-8938-4929-B047-8C5E352E1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V">
                <a:extLst>
                  <a:ext uri="{FF2B5EF4-FFF2-40B4-BE49-F238E27FC236}">
                    <a16:creationId xmlns:a16="http://schemas.microsoft.com/office/drawing/2014/main" id="{36B74144-3245-42B9-9668-8D5A99293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_VTT_logo_102019_07_blue_on_white" hidden="1">
              <a:extLst>
                <a:ext uri="{FF2B5EF4-FFF2-40B4-BE49-F238E27FC236}">
                  <a16:creationId xmlns:a16="http://schemas.microsoft.com/office/drawing/2014/main" id="{4BE21CF7-C8F4-4083-A24E-345E6D866AA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7" name="Box">
                <a:extLst>
                  <a:ext uri="{FF2B5EF4-FFF2-40B4-BE49-F238E27FC236}">
                    <a16:creationId xmlns:a16="http://schemas.microsoft.com/office/drawing/2014/main" id="{45512B8D-F14E-40D3-BD3B-6D42DFED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T2">
                <a:extLst>
                  <a:ext uri="{FF2B5EF4-FFF2-40B4-BE49-F238E27FC236}">
                    <a16:creationId xmlns:a16="http://schemas.microsoft.com/office/drawing/2014/main" id="{B837BC76-7ED7-4DED-92F4-8E61740C5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T1">
                <a:extLst>
                  <a:ext uri="{FF2B5EF4-FFF2-40B4-BE49-F238E27FC236}">
                    <a16:creationId xmlns:a16="http://schemas.microsoft.com/office/drawing/2014/main" id="{B111D801-09CF-4F8B-918B-FA7ECD131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V">
                <a:extLst>
                  <a:ext uri="{FF2B5EF4-FFF2-40B4-BE49-F238E27FC236}">
                    <a16:creationId xmlns:a16="http://schemas.microsoft.com/office/drawing/2014/main" id="{EC9D8F52-623B-43DE-A044-0A2BC60A1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_VTT_logo_102019_08_black_on_white" hidden="1">
              <a:extLst>
                <a:ext uri="{FF2B5EF4-FFF2-40B4-BE49-F238E27FC236}">
                  <a16:creationId xmlns:a16="http://schemas.microsoft.com/office/drawing/2014/main" id="{9AD42E58-6707-4A3D-8C30-1E0FBFEA7DB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3" name="Box">
                <a:extLst>
                  <a:ext uri="{FF2B5EF4-FFF2-40B4-BE49-F238E27FC236}">
                    <a16:creationId xmlns:a16="http://schemas.microsoft.com/office/drawing/2014/main" id="{CEAD6265-C012-48D0-BA6A-5122F00DB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T2">
                <a:extLst>
                  <a:ext uri="{FF2B5EF4-FFF2-40B4-BE49-F238E27FC236}">
                    <a16:creationId xmlns:a16="http://schemas.microsoft.com/office/drawing/2014/main" id="{216C8870-4AEC-48B6-9FC8-A15A24E2C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T1">
                <a:extLst>
                  <a:ext uri="{FF2B5EF4-FFF2-40B4-BE49-F238E27FC236}">
                    <a16:creationId xmlns:a16="http://schemas.microsoft.com/office/drawing/2014/main" id="{B2E46E75-8789-4A38-AEF0-BC2ED89CD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V">
                <a:extLst>
                  <a:ext uri="{FF2B5EF4-FFF2-40B4-BE49-F238E27FC236}">
                    <a16:creationId xmlns:a16="http://schemas.microsoft.com/office/drawing/2014/main" id="{EF249076-39FB-48B4-9FEC-D50BDC196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_VTT_logo_102019_09_orange_on_white" hidden="1">
              <a:extLst>
                <a:ext uri="{FF2B5EF4-FFF2-40B4-BE49-F238E27FC236}">
                  <a16:creationId xmlns:a16="http://schemas.microsoft.com/office/drawing/2014/main" id="{283D0893-AE65-4FB5-BF54-62C6A196FF0A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9" name="Box">
                <a:extLst>
                  <a:ext uri="{FF2B5EF4-FFF2-40B4-BE49-F238E27FC236}">
                    <a16:creationId xmlns:a16="http://schemas.microsoft.com/office/drawing/2014/main" id="{AC560C12-21F7-4F2E-AB91-8D4DACEF6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T2">
                <a:extLst>
                  <a:ext uri="{FF2B5EF4-FFF2-40B4-BE49-F238E27FC236}">
                    <a16:creationId xmlns:a16="http://schemas.microsoft.com/office/drawing/2014/main" id="{8A41E911-4EA4-4DA0-9FFB-6636F2D47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T1">
                <a:extLst>
                  <a:ext uri="{FF2B5EF4-FFF2-40B4-BE49-F238E27FC236}">
                    <a16:creationId xmlns:a16="http://schemas.microsoft.com/office/drawing/2014/main" id="{1AAD41C6-B80B-4C30-A004-D3CE277FC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V">
                <a:extLst>
                  <a:ext uri="{FF2B5EF4-FFF2-40B4-BE49-F238E27FC236}">
                    <a16:creationId xmlns:a16="http://schemas.microsoft.com/office/drawing/2014/main" id="{2696DCC7-29E9-4468-B3D3-E9240B154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0" name="Picture Placeholder 99">
            <a:extLst>
              <a:ext uri="{FF2B5EF4-FFF2-40B4-BE49-F238E27FC236}">
                <a16:creationId xmlns:a16="http://schemas.microsoft.com/office/drawing/2014/main" id="{2C159142-743A-4E9E-BA6E-37E2C9DBAE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87540" y="0"/>
            <a:ext cx="3556461" cy="5146040"/>
          </a:xfrm>
          <a:custGeom>
            <a:avLst/>
            <a:gdLst>
              <a:gd name="connsiteX0" fmla="*/ 2455975 w 3556461"/>
              <a:gd name="connsiteY0" fmla="*/ 1 h 5146040"/>
              <a:gd name="connsiteX1" fmla="*/ 2455975 w 3556461"/>
              <a:gd name="connsiteY1" fmla="*/ 586802 h 5146040"/>
              <a:gd name="connsiteX2" fmla="*/ 3325518 w 3556461"/>
              <a:gd name="connsiteY2" fmla="*/ 586802 h 5146040"/>
              <a:gd name="connsiteX3" fmla="*/ 3325518 w 3556461"/>
              <a:gd name="connsiteY3" fmla="*/ 1 h 5146040"/>
              <a:gd name="connsiteX4" fmla="*/ 0 w 3556461"/>
              <a:gd name="connsiteY4" fmla="*/ 0 h 5146040"/>
              <a:gd name="connsiteX5" fmla="*/ 3556461 w 3556461"/>
              <a:gd name="connsiteY5" fmla="*/ 0 h 5146040"/>
              <a:gd name="connsiteX6" fmla="*/ 3556461 w 3556461"/>
              <a:gd name="connsiteY6" fmla="*/ 5146040 h 5146040"/>
              <a:gd name="connsiteX7" fmla="*/ 2524458 w 3556461"/>
              <a:gd name="connsiteY7" fmla="*/ 5146040 h 5146040"/>
              <a:gd name="connsiteX8" fmla="*/ 2523931 w 3556461"/>
              <a:gd name="connsiteY8" fmla="*/ 5144614 h 5146040"/>
              <a:gd name="connsiteX9" fmla="*/ 2552235 w 3556461"/>
              <a:gd name="connsiteY9" fmla="*/ 5144608 h 5146040"/>
              <a:gd name="connsiteX10" fmla="*/ 1918686 w 3556461"/>
              <a:gd name="connsiteY10" fmla="*/ 3429547 h 5146040"/>
              <a:gd name="connsiteX11" fmla="*/ 1917976 w 3556461"/>
              <a:gd name="connsiteY11" fmla="*/ 3429611 h 5146040"/>
              <a:gd name="connsiteX12" fmla="*/ 1915749 w 3556461"/>
              <a:gd name="connsiteY12" fmla="*/ 3421381 h 5146040"/>
              <a:gd name="connsiteX13" fmla="*/ 1852207 w 3556461"/>
              <a:gd name="connsiteY13" fmla="*/ 3190369 h 5146040"/>
              <a:gd name="connsiteX14" fmla="*/ 356260 w 3556461"/>
              <a:gd name="connsiteY14" fmla="*/ 342407 h 514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56461" h="5146040">
                <a:moveTo>
                  <a:pt x="2455975" y="1"/>
                </a:moveTo>
                <a:lnTo>
                  <a:pt x="2455975" y="586802"/>
                </a:lnTo>
                <a:lnTo>
                  <a:pt x="3325518" y="586802"/>
                </a:lnTo>
                <a:lnTo>
                  <a:pt x="3325518" y="1"/>
                </a:lnTo>
                <a:close/>
                <a:moveTo>
                  <a:pt x="0" y="0"/>
                </a:moveTo>
                <a:lnTo>
                  <a:pt x="3556461" y="0"/>
                </a:lnTo>
                <a:lnTo>
                  <a:pt x="3556461" y="5146040"/>
                </a:lnTo>
                <a:lnTo>
                  <a:pt x="2524458" y="5146040"/>
                </a:lnTo>
                <a:lnTo>
                  <a:pt x="2523931" y="5144614"/>
                </a:lnTo>
                <a:lnTo>
                  <a:pt x="2552235" y="5144608"/>
                </a:lnTo>
                <a:cubicBezTo>
                  <a:pt x="2293223" y="4586990"/>
                  <a:pt x="2127054" y="4029369"/>
                  <a:pt x="1918686" y="3429547"/>
                </a:cubicBezTo>
                <a:lnTo>
                  <a:pt x="1917976" y="3429611"/>
                </a:lnTo>
                <a:lnTo>
                  <a:pt x="1915749" y="3421381"/>
                </a:lnTo>
                <a:cubicBezTo>
                  <a:pt x="1903101" y="3375173"/>
                  <a:pt x="1852056" y="3190384"/>
                  <a:pt x="1852207" y="3190369"/>
                </a:cubicBezTo>
                <a:cubicBezTo>
                  <a:pt x="1536615" y="2088865"/>
                  <a:pt x="1132459" y="1157578"/>
                  <a:pt x="356260" y="342407"/>
                </a:cubicBezTo>
                <a:close/>
              </a:path>
            </a:pathLst>
          </a:custGeom>
          <a:solidFill>
            <a:srgbClr val="DBDBDB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3AD41-7055-4805-B84E-52A3DD32E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548000"/>
            <a:ext cx="6048000" cy="1440000"/>
          </a:xfrm>
        </p:spPr>
        <p:txBody>
          <a:bodyPr anchor="t" anchorCtr="0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9780A-2924-4C16-AF95-F76DD173DC0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20000" y="4852760"/>
            <a:ext cx="720000" cy="288000"/>
          </a:xfrm>
        </p:spPr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8FD0B-A2A1-40A7-AF83-2E4129604D8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39999" y="4852800"/>
            <a:ext cx="6732000" cy="288000"/>
          </a:xfrm>
        </p:spPr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195D09-EF66-443F-BB7F-E779A39744F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682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21a">
    <p:bg>
      <p:bgPr>
        <a:solidFill>
          <a:srgbClr val="F0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860AE5DB-41BA-4326-88BF-5DEF464D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C91E5663-B916-44D2-8948-BB5FE8D984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5143500"/>
          </a:xfr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grpSp>
        <p:nvGrpSpPr>
          <p:cNvPr id="53" name="VTT_LogoStack_v3_16092019 pienempi koko">
            <a:extLst>
              <a:ext uri="{FF2B5EF4-FFF2-40B4-BE49-F238E27FC236}">
                <a16:creationId xmlns:a16="http://schemas.microsoft.com/office/drawing/2014/main" id="{36A728F4-5BAC-4403-BA6F-57B7EB991D68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4" name="_VTT_logo_102019_01_white_on_orange" hidden="1">
              <a:extLst>
                <a:ext uri="{FF2B5EF4-FFF2-40B4-BE49-F238E27FC236}">
                  <a16:creationId xmlns:a16="http://schemas.microsoft.com/office/drawing/2014/main" id="{0F0F885F-8F0A-4F86-889A-6213F95D5E1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5" name="Box">
                <a:extLst>
                  <a:ext uri="{FF2B5EF4-FFF2-40B4-BE49-F238E27FC236}">
                    <a16:creationId xmlns:a16="http://schemas.microsoft.com/office/drawing/2014/main" id="{93BC0B3A-D681-4F7E-9E41-B7E18741D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T2">
                <a:extLst>
                  <a:ext uri="{FF2B5EF4-FFF2-40B4-BE49-F238E27FC236}">
                    <a16:creationId xmlns:a16="http://schemas.microsoft.com/office/drawing/2014/main" id="{CDD4AFA7-0191-44E5-AB04-3C2CFB98D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1">
                <a:extLst>
                  <a:ext uri="{FF2B5EF4-FFF2-40B4-BE49-F238E27FC236}">
                    <a16:creationId xmlns:a16="http://schemas.microsoft.com/office/drawing/2014/main" id="{D719A4B3-0204-4FD1-BC54-8F3126FB8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V">
                <a:extLst>
                  <a:ext uri="{FF2B5EF4-FFF2-40B4-BE49-F238E27FC236}">
                    <a16:creationId xmlns:a16="http://schemas.microsoft.com/office/drawing/2014/main" id="{59A89BCB-53EC-4E83-847D-D31B3B78B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_VTT_logo_102019_02_white_on_black" hidden="1">
              <a:extLst>
                <a:ext uri="{FF2B5EF4-FFF2-40B4-BE49-F238E27FC236}">
                  <a16:creationId xmlns:a16="http://schemas.microsoft.com/office/drawing/2014/main" id="{5257DC41-093E-4584-B752-13D0945745A9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1" name="Box">
                <a:extLst>
                  <a:ext uri="{FF2B5EF4-FFF2-40B4-BE49-F238E27FC236}">
                    <a16:creationId xmlns:a16="http://schemas.microsoft.com/office/drawing/2014/main" id="{D23727DC-0180-423B-A4A9-3CAC6E3CA7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T2">
                <a:extLst>
                  <a:ext uri="{FF2B5EF4-FFF2-40B4-BE49-F238E27FC236}">
                    <a16:creationId xmlns:a16="http://schemas.microsoft.com/office/drawing/2014/main" id="{B6629137-8C73-4123-BBA0-59FC9BAAD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1">
                <a:extLst>
                  <a:ext uri="{FF2B5EF4-FFF2-40B4-BE49-F238E27FC236}">
                    <a16:creationId xmlns:a16="http://schemas.microsoft.com/office/drawing/2014/main" id="{EDC1DCC3-9B4A-451E-9D97-EF8BBB6A8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V">
                <a:extLst>
                  <a:ext uri="{FF2B5EF4-FFF2-40B4-BE49-F238E27FC236}">
                    <a16:creationId xmlns:a16="http://schemas.microsoft.com/office/drawing/2014/main" id="{99C73D6C-5B1D-417B-AC4E-D4B6EEF01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3_white_on_blue" hidden="1">
              <a:extLst>
                <a:ext uri="{FF2B5EF4-FFF2-40B4-BE49-F238E27FC236}">
                  <a16:creationId xmlns:a16="http://schemas.microsoft.com/office/drawing/2014/main" id="{FCD1BD20-0656-40DA-BE44-0815839B46B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7" name="Box">
                <a:extLst>
                  <a:ext uri="{FF2B5EF4-FFF2-40B4-BE49-F238E27FC236}">
                    <a16:creationId xmlns:a16="http://schemas.microsoft.com/office/drawing/2014/main" id="{1758A3FD-A50E-414D-9438-2F523F8E8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T2">
                <a:extLst>
                  <a:ext uri="{FF2B5EF4-FFF2-40B4-BE49-F238E27FC236}">
                    <a16:creationId xmlns:a16="http://schemas.microsoft.com/office/drawing/2014/main" id="{13050B3D-1447-4B78-AD49-080E41752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1">
                <a:extLst>
                  <a:ext uri="{FF2B5EF4-FFF2-40B4-BE49-F238E27FC236}">
                    <a16:creationId xmlns:a16="http://schemas.microsoft.com/office/drawing/2014/main" id="{0AE94CEE-65A1-4EA8-806F-F82619F5D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V">
                <a:extLst>
                  <a:ext uri="{FF2B5EF4-FFF2-40B4-BE49-F238E27FC236}">
                    <a16:creationId xmlns:a16="http://schemas.microsoft.com/office/drawing/2014/main" id="{D477286D-BACA-403A-8824-355C3F737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4_white_on_dark_grey" hidden="1">
              <a:extLst>
                <a:ext uri="{FF2B5EF4-FFF2-40B4-BE49-F238E27FC236}">
                  <a16:creationId xmlns:a16="http://schemas.microsoft.com/office/drawing/2014/main" id="{5D97AE81-C356-4BA8-BDC4-BC0053EEE8C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3" name="Box">
                <a:extLst>
                  <a:ext uri="{FF2B5EF4-FFF2-40B4-BE49-F238E27FC236}">
                    <a16:creationId xmlns:a16="http://schemas.microsoft.com/office/drawing/2014/main" id="{A0E01C6F-7318-4C63-A64D-EDEB884B6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T2">
                <a:extLst>
                  <a:ext uri="{FF2B5EF4-FFF2-40B4-BE49-F238E27FC236}">
                    <a16:creationId xmlns:a16="http://schemas.microsoft.com/office/drawing/2014/main" id="{59739A21-5F1D-4708-9762-48635C4C6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1">
                <a:extLst>
                  <a:ext uri="{FF2B5EF4-FFF2-40B4-BE49-F238E27FC236}">
                    <a16:creationId xmlns:a16="http://schemas.microsoft.com/office/drawing/2014/main" id="{A2B1370C-2ECC-490D-9A42-47D380CF7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V">
                <a:extLst>
                  <a:ext uri="{FF2B5EF4-FFF2-40B4-BE49-F238E27FC236}">
                    <a16:creationId xmlns:a16="http://schemas.microsoft.com/office/drawing/2014/main" id="{B66740FA-4ACB-4093-BC18-96F896CB5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5_dark_grey_on_white" hidden="1">
              <a:extLst>
                <a:ext uri="{FF2B5EF4-FFF2-40B4-BE49-F238E27FC236}">
                  <a16:creationId xmlns:a16="http://schemas.microsoft.com/office/drawing/2014/main" id="{192E066C-BFA3-40A2-93C6-C48369C81D3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9" name="Box">
                <a:extLst>
                  <a:ext uri="{FF2B5EF4-FFF2-40B4-BE49-F238E27FC236}">
                    <a16:creationId xmlns:a16="http://schemas.microsoft.com/office/drawing/2014/main" id="{BD6169FF-8663-4AF7-9FBA-532AC9556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T2">
                <a:extLst>
                  <a:ext uri="{FF2B5EF4-FFF2-40B4-BE49-F238E27FC236}">
                    <a16:creationId xmlns:a16="http://schemas.microsoft.com/office/drawing/2014/main" id="{A520DD19-7FF8-4DBB-B482-F36C0F436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1">
                <a:extLst>
                  <a:ext uri="{FF2B5EF4-FFF2-40B4-BE49-F238E27FC236}">
                    <a16:creationId xmlns:a16="http://schemas.microsoft.com/office/drawing/2014/main" id="{8878AD10-07E5-4ACF-85B3-CF9DE3543F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V">
                <a:extLst>
                  <a:ext uri="{FF2B5EF4-FFF2-40B4-BE49-F238E27FC236}">
                    <a16:creationId xmlns:a16="http://schemas.microsoft.com/office/drawing/2014/main" id="{11F9F58B-47BA-4E7E-A2A5-FC4CBCFEE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6_orange_blue_on_white" hidden="1">
              <a:extLst>
                <a:ext uri="{FF2B5EF4-FFF2-40B4-BE49-F238E27FC236}">
                  <a16:creationId xmlns:a16="http://schemas.microsoft.com/office/drawing/2014/main" id="{A59B7814-2F5C-4984-8E35-BE5BEE34771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5" name="Box">
                <a:extLst>
                  <a:ext uri="{FF2B5EF4-FFF2-40B4-BE49-F238E27FC236}">
                    <a16:creationId xmlns:a16="http://schemas.microsoft.com/office/drawing/2014/main" id="{6EA2EEB2-7753-4552-978D-168DE836B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T2">
                <a:extLst>
                  <a:ext uri="{FF2B5EF4-FFF2-40B4-BE49-F238E27FC236}">
                    <a16:creationId xmlns:a16="http://schemas.microsoft.com/office/drawing/2014/main" id="{AD673058-DB88-46D2-8DB6-84DBA37C1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1">
                <a:extLst>
                  <a:ext uri="{FF2B5EF4-FFF2-40B4-BE49-F238E27FC236}">
                    <a16:creationId xmlns:a16="http://schemas.microsoft.com/office/drawing/2014/main" id="{297352FF-0740-4478-88FD-9ED56AFB6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V">
                <a:extLst>
                  <a:ext uri="{FF2B5EF4-FFF2-40B4-BE49-F238E27FC236}">
                    <a16:creationId xmlns:a16="http://schemas.microsoft.com/office/drawing/2014/main" id="{72147514-A079-4F8D-89B7-BFE27ACFD0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7_blue_on_white" hidden="1">
              <a:extLst>
                <a:ext uri="{FF2B5EF4-FFF2-40B4-BE49-F238E27FC236}">
                  <a16:creationId xmlns:a16="http://schemas.microsoft.com/office/drawing/2014/main" id="{99DA4037-751F-4291-B684-E8DF31E699B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1" name="Box">
                <a:extLst>
                  <a:ext uri="{FF2B5EF4-FFF2-40B4-BE49-F238E27FC236}">
                    <a16:creationId xmlns:a16="http://schemas.microsoft.com/office/drawing/2014/main" id="{8AC2F4AE-8AD6-4E92-A24B-A90E7DBC0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T2">
                <a:extLst>
                  <a:ext uri="{FF2B5EF4-FFF2-40B4-BE49-F238E27FC236}">
                    <a16:creationId xmlns:a16="http://schemas.microsoft.com/office/drawing/2014/main" id="{D2A0604B-C1D8-4C3C-B18F-EB85F9BDD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1">
                <a:extLst>
                  <a:ext uri="{FF2B5EF4-FFF2-40B4-BE49-F238E27FC236}">
                    <a16:creationId xmlns:a16="http://schemas.microsoft.com/office/drawing/2014/main" id="{883FB33E-1035-48DF-A7EA-50B48D2E3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V">
                <a:extLst>
                  <a:ext uri="{FF2B5EF4-FFF2-40B4-BE49-F238E27FC236}">
                    <a16:creationId xmlns:a16="http://schemas.microsoft.com/office/drawing/2014/main" id="{FB262723-5D57-48D7-918E-5167AFF88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8_black_on_white" hidden="1">
              <a:extLst>
                <a:ext uri="{FF2B5EF4-FFF2-40B4-BE49-F238E27FC236}">
                  <a16:creationId xmlns:a16="http://schemas.microsoft.com/office/drawing/2014/main" id="{1EDF8284-BDB6-4A95-9757-CD6D3031E0D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7" name="Box">
                <a:extLst>
                  <a:ext uri="{FF2B5EF4-FFF2-40B4-BE49-F238E27FC236}">
                    <a16:creationId xmlns:a16="http://schemas.microsoft.com/office/drawing/2014/main" id="{5BB1C960-EB0D-433B-ADE8-5660A4B15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8" name="T2">
                <a:extLst>
                  <a:ext uri="{FF2B5EF4-FFF2-40B4-BE49-F238E27FC236}">
                    <a16:creationId xmlns:a16="http://schemas.microsoft.com/office/drawing/2014/main" id="{6696DA8F-0B7E-44F0-9EE4-3B69BC2D3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T1">
                <a:extLst>
                  <a:ext uri="{FF2B5EF4-FFF2-40B4-BE49-F238E27FC236}">
                    <a16:creationId xmlns:a16="http://schemas.microsoft.com/office/drawing/2014/main" id="{F7EDB0FF-64A1-4FE4-BEC5-2162517B7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V">
                <a:extLst>
                  <a:ext uri="{FF2B5EF4-FFF2-40B4-BE49-F238E27FC236}">
                    <a16:creationId xmlns:a16="http://schemas.microsoft.com/office/drawing/2014/main" id="{AE9AD22C-3E66-4175-A361-CE1EB4DAA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_VTT_logo_102019_09_orange_on_white">
              <a:extLst>
                <a:ext uri="{FF2B5EF4-FFF2-40B4-BE49-F238E27FC236}">
                  <a16:creationId xmlns:a16="http://schemas.microsoft.com/office/drawing/2014/main" id="{4EF7D871-67C3-4EBF-A009-7A38376DA1BE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3" name="Box">
                <a:extLst>
                  <a:ext uri="{FF2B5EF4-FFF2-40B4-BE49-F238E27FC236}">
                    <a16:creationId xmlns:a16="http://schemas.microsoft.com/office/drawing/2014/main" id="{FE26E128-1B49-4AD0-961C-62948674C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T2">
                <a:extLst>
                  <a:ext uri="{FF2B5EF4-FFF2-40B4-BE49-F238E27FC236}">
                    <a16:creationId xmlns:a16="http://schemas.microsoft.com/office/drawing/2014/main" id="{5633C50D-78CB-4D1A-A39D-89ECEAA6D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T1">
                <a:extLst>
                  <a:ext uri="{FF2B5EF4-FFF2-40B4-BE49-F238E27FC236}">
                    <a16:creationId xmlns:a16="http://schemas.microsoft.com/office/drawing/2014/main" id="{207284E8-070F-4C1A-B793-11ADB9683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6" name="V">
                <a:extLst>
                  <a:ext uri="{FF2B5EF4-FFF2-40B4-BE49-F238E27FC236}">
                    <a16:creationId xmlns:a16="http://schemas.microsoft.com/office/drawing/2014/main" id="{08F66FAE-D58E-400E-ADF0-FE3796AF1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B0662-18EA-4D0E-B19C-B987C8A46F6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C42008-00C4-47B1-82A7-E20CEA83AC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8280A-43B5-4B02-BB16-142B50C9EA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14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22a">
    <p:bg>
      <p:bgPr>
        <a:solidFill>
          <a:srgbClr val="005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003D-B54D-4ABA-BCC0-A41E3660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1548000"/>
            <a:ext cx="7092000" cy="277200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52" name="VTT_LogoStack_v3_16092019 pienempi koko">
            <a:extLst>
              <a:ext uri="{FF2B5EF4-FFF2-40B4-BE49-F238E27FC236}">
                <a16:creationId xmlns:a16="http://schemas.microsoft.com/office/drawing/2014/main" id="{3FF1523D-766E-4395-B666-AA27ED91ECB1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3" name="_VTT_logo_102019_01_white_on_orange" hidden="1">
              <a:extLst>
                <a:ext uri="{FF2B5EF4-FFF2-40B4-BE49-F238E27FC236}">
                  <a16:creationId xmlns:a16="http://schemas.microsoft.com/office/drawing/2014/main" id="{C72CAB16-91A0-4122-98CE-09FD0E8EEB0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4" name="Box">
                <a:extLst>
                  <a:ext uri="{FF2B5EF4-FFF2-40B4-BE49-F238E27FC236}">
                    <a16:creationId xmlns:a16="http://schemas.microsoft.com/office/drawing/2014/main" id="{3484E392-3913-4520-BC04-F4AED67B8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T2">
                <a:extLst>
                  <a:ext uri="{FF2B5EF4-FFF2-40B4-BE49-F238E27FC236}">
                    <a16:creationId xmlns:a16="http://schemas.microsoft.com/office/drawing/2014/main" id="{2D6FAE07-F422-4A39-B8EE-1B37D03E2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T1">
                <a:extLst>
                  <a:ext uri="{FF2B5EF4-FFF2-40B4-BE49-F238E27FC236}">
                    <a16:creationId xmlns:a16="http://schemas.microsoft.com/office/drawing/2014/main" id="{F665659B-96CD-4616-A305-FCDB07A9FC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V">
                <a:extLst>
                  <a:ext uri="{FF2B5EF4-FFF2-40B4-BE49-F238E27FC236}">
                    <a16:creationId xmlns:a16="http://schemas.microsoft.com/office/drawing/2014/main" id="{BE187EF1-C1C9-45D1-8FDC-6BB27EA34B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_VTT_logo_102019_02_white_on_black" hidden="1">
              <a:extLst>
                <a:ext uri="{FF2B5EF4-FFF2-40B4-BE49-F238E27FC236}">
                  <a16:creationId xmlns:a16="http://schemas.microsoft.com/office/drawing/2014/main" id="{CD57589A-2904-40CF-B159-8CD75DDB23D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0" name="Box">
                <a:extLst>
                  <a:ext uri="{FF2B5EF4-FFF2-40B4-BE49-F238E27FC236}">
                    <a16:creationId xmlns:a16="http://schemas.microsoft.com/office/drawing/2014/main" id="{DDF95058-337A-4FD6-979B-54BA7C4956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T2">
                <a:extLst>
                  <a:ext uri="{FF2B5EF4-FFF2-40B4-BE49-F238E27FC236}">
                    <a16:creationId xmlns:a16="http://schemas.microsoft.com/office/drawing/2014/main" id="{5957DA04-3B90-401F-A357-5444CF126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T1">
                <a:extLst>
                  <a:ext uri="{FF2B5EF4-FFF2-40B4-BE49-F238E27FC236}">
                    <a16:creationId xmlns:a16="http://schemas.microsoft.com/office/drawing/2014/main" id="{DBD387B1-F1D8-4E9C-A087-C6C546A59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V">
                <a:extLst>
                  <a:ext uri="{FF2B5EF4-FFF2-40B4-BE49-F238E27FC236}">
                    <a16:creationId xmlns:a16="http://schemas.microsoft.com/office/drawing/2014/main" id="{4EBB49DC-CFE2-4D99-B436-9AF9E2573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_VTT_logo_102019_03_white_on_blue" hidden="1">
              <a:extLst>
                <a:ext uri="{FF2B5EF4-FFF2-40B4-BE49-F238E27FC236}">
                  <a16:creationId xmlns:a16="http://schemas.microsoft.com/office/drawing/2014/main" id="{5A5746B9-C6FC-4BCD-A089-5006C427AFF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6" name="Box">
                <a:extLst>
                  <a:ext uri="{FF2B5EF4-FFF2-40B4-BE49-F238E27FC236}">
                    <a16:creationId xmlns:a16="http://schemas.microsoft.com/office/drawing/2014/main" id="{257F8B2C-2555-4A9F-93C6-10E8726C0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T2">
                <a:extLst>
                  <a:ext uri="{FF2B5EF4-FFF2-40B4-BE49-F238E27FC236}">
                    <a16:creationId xmlns:a16="http://schemas.microsoft.com/office/drawing/2014/main" id="{0263F28F-05DD-4AFD-8851-12D9D2D59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T1">
                <a:extLst>
                  <a:ext uri="{FF2B5EF4-FFF2-40B4-BE49-F238E27FC236}">
                    <a16:creationId xmlns:a16="http://schemas.microsoft.com/office/drawing/2014/main" id="{01883A33-1AE1-4BF1-921C-BD77EC633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V">
                <a:extLst>
                  <a:ext uri="{FF2B5EF4-FFF2-40B4-BE49-F238E27FC236}">
                    <a16:creationId xmlns:a16="http://schemas.microsoft.com/office/drawing/2014/main" id="{EE4AC371-4720-4663-8C38-FFC8A5C71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4_white_on_dark_grey" hidden="1">
              <a:extLst>
                <a:ext uri="{FF2B5EF4-FFF2-40B4-BE49-F238E27FC236}">
                  <a16:creationId xmlns:a16="http://schemas.microsoft.com/office/drawing/2014/main" id="{A1D898BE-A7AB-48FD-AFD4-7F5F726A334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2" name="Box">
                <a:extLst>
                  <a:ext uri="{FF2B5EF4-FFF2-40B4-BE49-F238E27FC236}">
                    <a16:creationId xmlns:a16="http://schemas.microsoft.com/office/drawing/2014/main" id="{D319B8DB-75D0-435B-A997-ABCA3A932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T2">
                <a:extLst>
                  <a:ext uri="{FF2B5EF4-FFF2-40B4-BE49-F238E27FC236}">
                    <a16:creationId xmlns:a16="http://schemas.microsoft.com/office/drawing/2014/main" id="{B5CCAD9C-406A-4B79-A11F-A61263B6F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T1">
                <a:extLst>
                  <a:ext uri="{FF2B5EF4-FFF2-40B4-BE49-F238E27FC236}">
                    <a16:creationId xmlns:a16="http://schemas.microsoft.com/office/drawing/2014/main" id="{2481FC27-CC48-4EEF-87E4-E7E357DF4E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V">
                <a:extLst>
                  <a:ext uri="{FF2B5EF4-FFF2-40B4-BE49-F238E27FC236}">
                    <a16:creationId xmlns:a16="http://schemas.microsoft.com/office/drawing/2014/main" id="{6C1E5E35-7655-46C0-AA29-79FC5727F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5_dark_grey_on_white" hidden="1">
              <a:extLst>
                <a:ext uri="{FF2B5EF4-FFF2-40B4-BE49-F238E27FC236}">
                  <a16:creationId xmlns:a16="http://schemas.microsoft.com/office/drawing/2014/main" id="{7C711005-AE92-4AB2-84F2-3C99A76A77D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8" name="Box">
                <a:extLst>
                  <a:ext uri="{FF2B5EF4-FFF2-40B4-BE49-F238E27FC236}">
                    <a16:creationId xmlns:a16="http://schemas.microsoft.com/office/drawing/2014/main" id="{22F3351A-1C67-4BA2-B4F5-D5C3509F1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T2">
                <a:extLst>
                  <a:ext uri="{FF2B5EF4-FFF2-40B4-BE49-F238E27FC236}">
                    <a16:creationId xmlns:a16="http://schemas.microsoft.com/office/drawing/2014/main" id="{D6E3CA07-3DCC-422D-92D1-52DC7B09F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T1">
                <a:extLst>
                  <a:ext uri="{FF2B5EF4-FFF2-40B4-BE49-F238E27FC236}">
                    <a16:creationId xmlns:a16="http://schemas.microsoft.com/office/drawing/2014/main" id="{0BC3946C-B0E9-4334-9D99-D1C0C517B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V">
                <a:extLst>
                  <a:ext uri="{FF2B5EF4-FFF2-40B4-BE49-F238E27FC236}">
                    <a16:creationId xmlns:a16="http://schemas.microsoft.com/office/drawing/2014/main" id="{B4BF5332-64E9-4F33-8E66-26505BDA3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6_orange_blue_on_white" hidden="1">
              <a:extLst>
                <a:ext uri="{FF2B5EF4-FFF2-40B4-BE49-F238E27FC236}">
                  <a16:creationId xmlns:a16="http://schemas.microsoft.com/office/drawing/2014/main" id="{90405FFF-0D94-4176-B34F-894CBAC32E1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4" name="Box">
                <a:extLst>
                  <a:ext uri="{FF2B5EF4-FFF2-40B4-BE49-F238E27FC236}">
                    <a16:creationId xmlns:a16="http://schemas.microsoft.com/office/drawing/2014/main" id="{23720796-D0F6-4B94-A821-415AECD8CC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T2">
                <a:extLst>
                  <a:ext uri="{FF2B5EF4-FFF2-40B4-BE49-F238E27FC236}">
                    <a16:creationId xmlns:a16="http://schemas.microsoft.com/office/drawing/2014/main" id="{8491893C-1E3C-4925-BE53-967E9E969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T1">
                <a:extLst>
                  <a:ext uri="{FF2B5EF4-FFF2-40B4-BE49-F238E27FC236}">
                    <a16:creationId xmlns:a16="http://schemas.microsoft.com/office/drawing/2014/main" id="{BD865664-36F4-45BE-9B37-0702990A7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V">
                <a:extLst>
                  <a:ext uri="{FF2B5EF4-FFF2-40B4-BE49-F238E27FC236}">
                    <a16:creationId xmlns:a16="http://schemas.microsoft.com/office/drawing/2014/main" id="{91A65E16-F8E7-4188-B268-C44F64990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7_blue_on_white">
              <a:extLst>
                <a:ext uri="{FF2B5EF4-FFF2-40B4-BE49-F238E27FC236}">
                  <a16:creationId xmlns:a16="http://schemas.microsoft.com/office/drawing/2014/main" id="{891043BC-A95A-4D0C-A3A1-7AC244600984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0" name="Box">
                <a:extLst>
                  <a:ext uri="{FF2B5EF4-FFF2-40B4-BE49-F238E27FC236}">
                    <a16:creationId xmlns:a16="http://schemas.microsoft.com/office/drawing/2014/main" id="{C6D99E33-AB89-4EF6-A823-B7DCAA6E9E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T2">
                <a:extLst>
                  <a:ext uri="{FF2B5EF4-FFF2-40B4-BE49-F238E27FC236}">
                    <a16:creationId xmlns:a16="http://schemas.microsoft.com/office/drawing/2014/main" id="{B51D0D7E-2B6C-4C24-AF56-1ACAF6FC5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T1">
                <a:extLst>
                  <a:ext uri="{FF2B5EF4-FFF2-40B4-BE49-F238E27FC236}">
                    <a16:creationId xmlns:a16="http://schemas.microsoft.com/office/drawing/2014/main" id="{C6BFB315-A7C8-4B00-AD29-B02FEA70E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V">
                <a:extLst>
                  <a:ext uri="{FF2B5EF4-FFF2-40B4-BE49-F238E27FC236}">
                    <a16:creationId xmlns:a16="http://schemas.microsoft.com/office/drawing/2014/main" id="{A892A891-EAC0-4375-A6A4-DD8C3B3C0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8_black_on_white" hidden="1">
              <a:extLst>
                <a:ext uri="{FF2B5EF4-FFF2-40B4-BE49-F238E27FC236}">
                  <a16:creationId xmlns:a16="http://schemas.microsoft.com/office/drawing/2014/main" id="{FD6CE85B-DB06-4A6A-86C5-054CEA6F5FC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6" name="Box">
                <a:extLst>
                  <a:ext uri="{FF2B5EF4-FFF2-40B4-BE49-F238E27FC236}">
                    <a16:creationId xmlns:a16="http://schemas.microsoft.com/office/drawing/2014/main" id="{25B6FDB9-4E93-430B-AD1E-CD4E1EBF6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T2">
                <a:extLst>
                  <a:ext uri="{FF2B5EF4-FFF2-40B4-BE49-F238E27FC236}">
                    <a16:creationId xmlns:a16="http://schemas.microsoft.com/office/drawing/2014/main" id="{0F4F4355-0A2C-4D41-A665-20D1BB00B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8" name="T1">
                <a:extLst>
                  <a:ext uri="{FF2B5EF4-FFF2-40B4-BE49-F238E27FC236}">
                    <a16:creationId xmlns:a16="http://schemas.microsoft.com/office/drawing/2014/main" id="{F6F29746-D632-44EA-8C67-D9C5690F8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V">
                <a:extLst>
                  <a:ext uri="{FF2B5EF4-FFF2-40B4-BE49-F238E27FC236}">
                    <a16:creationId xmlns:a16="http://schemas.microsoft.com/office/drawing/2014/main" id="{D980D514-AFB3-4784-B649-2EAD7334A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9_orange_on_white" hidden="1">
              <a:extLst>
                <a:ext uri="{FF2B5EF4-FFF2-40B4-BE49-F238E27FC236}">
                  <a16:creationId xmlns:a16="http://schemas.microsoft.com/office/drawing/2014/main" id="{D409C02C-62F8-406F-B089-17CF3C0FBB7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2" name="Box">
                <a:extLst>
                  <a:ext uri="{FF2B5EF4-FFF2-40B4-BE49-F238E27FC236}">
                    <a16:creationId xmlns:a16="http://schemas.microsoft.com/office/drawing/2014/main" id="{2D099462-EE89-4CB9-AAAC-948A9E8D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3" name="T2">
                <a:extLst>
                  <a:ext uri="{FF2B5EF4-FFF2-40B4-BE49-F238E27FC236}">
                    <a16:creationId xmlns:a16="http://schemas.microsoft.com/office/drawing/2014/main" id="{B25A980A-83A8-420E-909F-3F9A156917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T1">
                <a:extLst>
                  <a:ext uri="{FF2B5EF4-FFF2-40B4-BE49-F238E27FC236}">
                    <a16:creationId xmlns:a16="http://schemas.microsoft.com/office/drawing/2014/main" id="{E0BD2AB8-1B3F-4706-BE9C-106F9220E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V">
                <a:extLst>
                  <a:ext uri="{FF2B5EF4-FFF2-40B4-BE49-F238E27FC236}">
                    <a16:creationId xmlns:a16="http://schemas.microsoft.com/office/drawing/2014/main" id="{2319D686-BAD6-4CEE-B45B-8985A7A12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0E31D70-5850-4F54-B4B8-E96A085F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4852760"/>
            <a:ext cx="720000" cy="288000"/>
          </a:xfrm>
        </p:spPr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7F2AD04-58FC-44A2-89D3-A10F0CCB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9999" y="4852800"/>
            <a:ext cx="6732000" cy="288000"/>
          </a:xfrm>
        </p:spPr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EB75FA-6934-487F-9E71-1AF69842B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1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22b">
    <p:bg>
      <p:bgPr>
        <a:solidFill>
          <a:srgbClr val="F0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003D-B54D-4ABA-BCC0-A41E3660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548000"/>
            <a:ext cx="7092000" cy="277200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52" name="VTT_LogoStack_v3_16092019 pienempi koko">
            <a:extLst>
              <a:ext uri="{FF2B5EF4-FFF2-40B4-BE49-F238E27FC236}">
                <a16:creationId xmlns:a16="http://schemas.microsoft.com/office/drawing/2014/main" id="{D7104411-D1A1-4120-86C1-C8FD6B1CDD90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3" name="_VTT_logo_102019_01_white_on_orange" hidden="1">
              <a:extLst>
                <a:ext uri="{FF2B5EF4-FFF2-40B4-BE49-F238E27FC236}">
                  <a16:creationId xmlns:a16="http://schemas.microsoft.com/office/drawing/2014/main" id="{A705209A-78A2-4D0A-9F03-846F0A155CF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4" name="Box">
                <a:extLst>
                  <a:ext uri="{FF2B5EF4-FFF2-40B4-BE49-F238E27FC236}">
                    <a16:creationId xmlns:a16="http://schemas.microsoft.com/office/drawing/2014/main" id="{03993689-4514-417A-B41B-9C421A5AE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5" name="T2">
                <a:extLst>
                  <a:ext uri="{FF2B5EF4-FFF2-40B4-BE49-F238E27FC236}">
                    <a16:creationId xmlns:a16="http://schemas.microsoft.com/office/drawing/2014/main" id="{6D542AD9-20FE-402F-A5E0-A1A54E47E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T1">
                <a:extLst>
                  <a:ext uri="{FF2B5EF4-FFF2-40B4-BE49-F238E27FC236}">
                    <a16:creationId xmlns:a16="http://schemas.microsoft.com/office/drawing/2014/main" id="{1ECB3F9D-8A51-43F4-A41C-0978934AD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V">
                <a:extLst>
                  <a:ext uri="{FF2B5EF4-FFF2-40B4-BE49-F238E27FC236}">
                    <a16:creationId xmlns:a16="http://schemas.microsoft.com/office/drawing/2014/main" id="{94156A00-7FA3-44C5-9913-140806A57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_VTT_logo_102019_02_white_on_black" hidden="1">
              <a:extLst>
                <a:ext uri="{FF2B5EF4-FFF2-40B4-BE49-F238E27FC236}">
                  <a16:creationId xmlns:a16="http://schemas.microsoft.com/office/drawing/2014/main" id="{1E9C71B9-2211-4951-A4DA-35FBFA9EA28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0" name="Box">
                <a:extLst>
                  <a:ext uri="{FF2B5EF4-FFF2-40B4-BE49-F238E27FC236}">
                    <a16:creationId xmlns:a16="http://schemas.microsoft.com/office/drawing/2014/main" id="{17D5B0CB-8B1E-4CBA-A97D-9B2A98650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1" name="T2">
                <a:extLst>
                  <a:ext uri="{FF2B5EF4-FFF2-40B4-BE49-F238E27FC236}">
                    <a16:creationId xmlns:a16="http://schemas.microsoft.com/office/drawing/2014/main" id="{692ECAC2-0B44-441C-9E7C-03CCC42DA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T1">
                <a:extLst>
                  <a:ext uri="{FF2B5EF4-FFF2-40B4-BE49-F238E27FC236}">
                    <a16:creationId xmlns:a16="http://schemas.microsoft.com/office/drawing/2014/main" id="{4B330226-8294-44DE-90D1-9882B7EAC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V">
                <a:extLst>
                  <a:ext uri="{FF2B5EF4-FFF2-40B4-BE49-F238E27FC236}">
                    <a16:creationId xmlns:a16="http://schemas.microsoft.com/office/drawing/2014/main" id="{367EBFE0-DF41-42F0-AE58-6389C7E98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_VTT_logo_102019_03_white_on_blue" hidden="1">
              <a:extLst>
                <a:ext uri="{FF2B5EF4-FFF2-40B4-BE49-F238E27FC236}">
                  <a16:creationId xmlns:a16="http://schemas.microsoft.com/office/drawing/2014/main" id="{91AC4455-0380-4F97-B652-E44307F1B80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6" name="Box">
                <a:extLst>
                  <a:ext uri="{FF2B5EF4-FFF2-40B4-BE49-F238E27FC236}">
                    <a16:creationId xmlns:a16="http://schemas.microsoft.com/office/drawing/2014/main" id="{496AAF05-EA8E-4DB7-AC6D-B253E8608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7" name="T2">
                <a:extLst>
                  <a:ext uri="{FF2B5EF4-FFF2-40B4-BE49-F238E27FC236}">
                    <a16:creationId xmlns:a16="http://schemas.microsoft.com/office/drawing/2014/main" id="{55368AC9-EF60-4EC6-9CD0-7797C994F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T1">
                <a:extLst>
                  <a:ext uri="{FF2B5EF4-FFF2-40B4-BE49-F238E27FC236}">
                    <a16:creationId xmlns:a16="http://schemas.microsoft.com/office/drawing/2014/main" id="{CE3A5C1F-C02F-4209-A832-93CDD8AED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V">
                <a:extLst>
                  <a:ext uri="{FF2B5EF4-FFF2-40B4-BE49-F238E27FC236}">
                    <a16:creationId xmlns:a16="http://schemas.microsoft.com/office/drawing/2014/main" id="{4B2103DB-F4F7-4407-BA43-E1D74F90C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_VTT_logo_102019_04_white_on_dark_grey" hidden="1">
              <a:extLst>
                <a:ext uri="{FF2B5EF4-FFF2-40B4-BE49-F238E27FC236}">
                  <a16:creationId xmlns:a16="http://schemas.microsoft.com/office/drawing/2014/main" id="{13598D84-1C13-42DE-A770-D2739BB3B1E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2" name="Box">
                <a:extLst>
                  <a:ext uri="{FF2B5EF4-FFF2-40B4-BE49-F238E27FC236}">
                    <a16:creationId xmlns:a16="http://schemas.microsoft.com/office/drawing/2014/main" id="{26E6FD15-A952-47FC-AA92-C9782D6C0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3" name="T2">
                <a:extLst>
                  <a:ext uri="{FF2B5EF4-FFF2-40B4-BE49-F238E27FC236}">
                    <a16:creationId xmlns:a16="http://schemas.microsoft.com/office/drawing/2014/main" id="{C8B98F80-EDB9-4F80-B439-AE41933E0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T1">
                <a:extLst>
                  <a:ext uri="{FF2B5EF4-FFF2-40B4-BE49-F238E27FC236}">
                    <a16:creationId xmlns:a16="http://schemas.microsoft.com/office/drawing/2014/main" id="{BBF33060-27ED-484B-A665-16B739EDF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V">
                <a:extLst>
                  <a:ext uri="{FF2B5EF4-FFF2-40B4-BE49-F238E27FC236}">
                    <a16:creationId xmlns:a16="http://schemas.microsoft.com/office/drawing/2014/main" id="{049FD855-291E-4450-8BD7-6405F867C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_VTT_logo_102019_05_dark_grey_on_white" hidden="1">
              <a:extLst>
                <a:ext uri="{FF2B5EF4-FFF2-40B4-BE49-F238E27FC236}">
                  <a16:creationId xmlns:a16="http://schemas.microsoft.com/office/drawing/2014/main" id="{B95DC92B-9096-441B-8899-764B0CA01AD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8" name="Box">
                <a:extLst>
                  <a:ext uri="{FF2B5EF4-FFF2-40B4-BE49-F238E27FC236}">
                    <a16:creationId xmlns:a16="http://schemas.microsoft.com/office/drawing/2014/main" id="{036095D1-E9D5-421D-A088-958478AA1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9" name="T2">
                <a:extLst>
                  <a:ext uri="{FF2B5EF4-FFF2-40B4-BE49-F238E27FC236}">
                    <a16:creationId xmlns:a16="http://schemas.microsoft.com/office/drawing/2014/main" id="{4B2DE16D-75D0-4D2F-BF08-94A819BB1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T1">
                <a:extLst>
                  <a:ext uri="{FF2B5EF4-FFF2-40B4-BE49-F238E27FC236}">
                    <a16:creationId xmlns:a16="http://schemas.microsoft.com/office/drawing/2014/main" id="{74215040-AC87-4792-AE65-63482A700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V">
                <a:extLst>
                  <a:ext uri="{FF2B5EF4-FFF2-40B4-BE49-F238E27FC236}">
                    <a16:creationId xmlns:a16="http://schemas.microsoft.com/office/drawing/2014/main" id="{DA7F75E8-6EED-433D-A5F4-D4ED36983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_VTT_logo_102019_06_orange_blue_on_white" hidden="1">
              <a:extLst>
                <a:ext uri="{FF2B5EF4-FFF2-40B4-BE49-F238E27FC236}">
                  <a16:creationId xmlns:a16="http://schemas.microsoft.com/office/drawing/2014/main" id="{8EF8BBD5-8D46-424C-8455-4D461A8C780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4" name="Box">
                <a:extLst>
                  <a:ext uri="{FF2B5EF4-FFF2-40B4-BE49-F238E27FC236}">
                    <a16:creationId xmlns:a16="http://schemas.microsoft.com/office/drawing/2014/main" id="{9EDA1E28-DC72-41FA-A9BD-0CA5570FB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5" name="T2">
                <a:extLst>
                  <a:ext uri="{FF2B5EF4-FFF2-40B4-BE49-F238E27FC236}">
                    <a16:creationId xmlns:a16="http://schemas.microsoft.com/office/drawing/2014/main" id="{BCBBB530-10D0-4CDB-A2FA-73B0CDC5C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T1">
                <a:extLst>
                  <a:ext uri="{FF2B5EF4-FFF2-40B4-BE49-F238E27FC236}">
                    <a16:creationId xmlns:a16="http://schemas.microsoft.com/office/drawing/2014/main" id="{14CC64D0-68F4-4253-8A39-AFE03F283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V">
                <a:extLst>
                  <a:ext uri="{FF2B5EF4-FFF2-40B4-BE49-F238E27FC236}">
                    <a16:creationId xmlns:a16="http://schemas.microsoft.com/office/drawing/2014/main" id="{E219C112-939D-409A-A956-C014D888E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_VTT_logo_102019_07_blue_on_white" hidden="1">
              <a:extLst>
                <a:ext uri="{FF2B5EF4-FFF2-40B4-BE49-F238E27FC236}">
                  <a16:creationId xmlns:a16="http://schemas.microsoft.com/office/drawing/2014/main" id="{CAD9CAC8-47A9-4B76-8C83-C10E2908ED4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0" name="Box">
                <a:extLst>
                  <a:ext uri="{FF2B5EF4-FFF2-40B4-BE49-F238E27FC236}">
                    <a16:creationId xmlns:a16="http://schemas.microsoft.com/office/drawing/2014/main" id="{3ACADD50-0E10-4D86-9984-46C37EA174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T2">
                <a:extLst>
                  <a:ext uri="{FF2B5EF4-FFF2-40B4-BE49-F238E27FC236}">
                    <a16:creationId xmlns:a16="http://schemas.microsoft.com/office/drawing/2014/main" id="{1B5A3713-38C4-4D07-AD6D-E974DFF2D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T1">
                <a:extLst>
                  <a:ext uri="{FF2B5EF4-FFF2-40B4-BE49-F238E27FC236}">
                    <a16:creationId xmlns:a16="http://schemas.microsoft.com/office/drawing/2014/main" id="{3D8F75EF-DB0B-4B14-9516-133059982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V">
                <a:extLst>
                  <a:ext uri="{FF2B5EF4-FFF2-40B4-BE49-F238E27FC236}">
                    <a16:creationId xmlns:a16="http://schemas.microsoft.com/office/drawing/2014/main" id="{4B09500C-B2A1-4690-A3EF-E99625F4B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_VTT_logo_102019_08_black_on_white" hidden="1">
              <a:extLst>
                <a:ext uri="{FF2B5EF4-FFF2-40B4-BE49-F238E27FC236}">
                  <a16:creationId xmlns:a16="http://schemas.microsoft.com/office/drawing/2014/main" id="{6FF7098D-7513-4F75-AE00-1BACE81CE5E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6" name="Box">
                <a:extLst>
                  <a:ext uri="{FF2B5EF4-FFF2-40B4-BE49-F238E27FC236}">
                    <a16:creationId xmlns:a16="http://schemas.microsoft.com/office/drawing/2014/main" id="{BEE91F12-8172-4399-BBB1-83913DBC3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T2">
                <a:extLst>
                  <a:ext uri="{FF2B5EF4-FFF2-40B4-BE49-F238E27FC236}">
                    <a16:creationId xmlns:a16="http://schemas.microsoft.com/office/drawing/2014/main" id="{93BC6463-86D4-4E91-8D86-ADAF5A24D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8" name="T1">
                <a:extLst>
                  <a:ext uri="{FF2B5EF4-FFF2-40B4-BE49-F238E27FC236}">
                    <a16:creationId xmlns:a16="http://schemas.microsoft.com/office/drawing/2014/main" id="{AF8CE4E9-9174-4DFF-8B99-07C977FCE6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V">
                <a:extLst>
                  <a:ext uri="{FF2B5EF4-FFF2-40B4-BE49-F238E27FC236}">
                    <a16:creationId xmlns:a16="http://schemas.microsoft.com/office/drawing/2014/main" id="{E443A8D3-1022-4339-8560-D9649FECA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_VTT_logo_102019_09_orange_on_white">
              <a:extLst>
                <a:ext uri="{FF2B5EF4-FFF2-40B4-BE49-F238E27FC236}">
                  <a16:creationId xmlns:a16="http://schemas.microsoft.com/office/drawing/2014/main" id="{C3DEDA5D-9E93-41CB-90FF-ADDCCCAAB17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62" name="Box">
                <a:extLst>
                  <a:ext uri="{FF2B5EF4-FFF2-40B4-BE49-F238E27FC236}">
                    <a16:creationId xmlns:a16="http://schemas.microsoft.com/office/drawing/2014/main" id="{67106CA3-66F4-48E6-8E21-A57E58CC2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3" name="T2">
                <a:extLst>
                  <a:ext uri="{FF2B5EF4-FFF2-40B4-BE49-F238E27FC236}">
                    <a16:creationId xmlns:a16="http://schemas.microsoft.com/office/drawing/2014/main" id="{A89BC393-3CD3-477A-BBC3-7666EA1D21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T1">
                <a:extLst>
                  <a:ext uri="{FF2B5EF4-FFF2-40B4-BE49-F238E27FC236}">
                    <a16:creationId xmlns:a16="http://schemas.microsoft.com/office/drawing/2014/main" id="{8A54BEBC-A4CD-4724-898B-E74004EDA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5" name="V">
                <a:extLst>
                  <a:ext uri="{FF2B5EF4-FFF2-40B4-BE49-F238E27FC236}">
                    <a16:creationId xmlns:a16="http://schemas.microsoft.com/office/drawing/2014/main" id="{D3671A10-5697-4735-8F9B-7A690CDDF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E3C4CF4-1273-4B55-B8AC-60142867C2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4852760"/>
            <a:ext cx="720000" cy="288000"/>
          </a:xfrm>
        </p:spPr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E13148-AFFB-4CB9-B9BF-CAEC397AA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9999" y="4852800"/>
            <a:ext cx="6732000" cy="288000"/>
          </a:xfrm>
        </p:spPr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B8A4990-CB15-4EF2-9113-5C160F633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619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Section 22c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003D-B54D-4ABA-BCC0-A41E3660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548000"/>
            <a:ext cx="7092000" cy="277200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grpSp>
        <p:nvGrpSpPr>
          <p:cNvPr id="61" name="VTT_LogoStack_v3_16092019 pienempi koko">
            <a:extLst>
              <a:ext uri="{FF2B5EF4-FFF2-40B4-BE49-F238E27FC236}">
                <a16:creationId xmlns:a16="http://schemas.microsoft.com/office/drawing/2014/main" id="{AAF9A51E-2D5D-414B-9E12-1E8DADA20A9B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62" name="_VTT_logo_102019_01_white_on_orange" hidden="1">
              <a:extLst>
                <a:ext uri="{FF2B5EF4-FFF2-40B4-BE49-F238E27FC236}">
                  <a16:creationId xmlns:a16="http://schemas.microsoft.com/office/drawing/2014/main" id="{4F384E84-502D-4E5A-8D72-9F17F4F52133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03" name="Box">
                <a:extLst>
                  <a:ext uri="{FF2B5EF4-FFF2-40B4-BE49-F238E27FC236}">
                    <a16:creationId xmlns:a16="http://schemas.microsoft.com/office/drawing/2014/main" id="{BD115DCF-5425-4362-A658-F5A92D2BD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4" name="T2">
                <a:extLst>
                  <a:ext uri="{FF2B5EF4-FFF2-40B4-BE49-F238E27FC236}">
                    <a16:creationId xmlns:a16="http://schemas.microsoft.com/office/drawing/2014/main" id="{AD1C3AB1-E32C-401E-8E14-876E46410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5" name="T1">
                <a:extLst>
                  <a:ext uri="{FF2B5EF4-FFF2-40B4-BE49-F238E27FC236}">
                    <a16:creationId xmlns:a16="http://schemas.microsoft.com/office/drawing/2014/main" id="{61D9CF7F-B1AD-4FD8-8291-B4E74C59B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6" name="V">
                <a:extLst>
                  <a:ext uri="{FF2B5EF4-FFF2-40B4-BE49-F238E27FC236}">
                    <a16:creationId xmlns:a16="http://schemas.microsoft.com/office/drawing/2014/main" id="{EA35A75F-8F04-4A72-BA21-B000E96FC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_VTT_logo_102019_02_white_on_black" hidden="1">
              <a:extLst>
                <a:ext uri="{FF2B5EF4-FFF2-40B4-BE49-F238E27FC236}">
                  <a16:creationId xmlns:a16="http://schemas.microsoft.com/office/drawing/2014/main" id="{1DD0D289-405C-4C68-B491-BCF62B08D04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9" name="Box">
                <a:extLst>
                  <a:ext uri="{FF2B5EF4-FFF2-40B4-BE49-F238E27FC236}">
                    <a16:creationId xmlns:a16="http://schemas.microsoft.com/office/drawing/2014/main" id="{A03DFEE1-4D38-4291-9685-073F7AEAB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0" name="T2">
                <a:extLst>
                  <a:ext uri="{FF2B5EF4-FFF2-40B4-BE49-F238E27FC236}">
                    <a16:creationId xmlns:a16="http://schemas.microsoft.com/office/drawing/2014/main" id="{F4EE0899-F14E-4D3B-93DB-10117A022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1" name="T1">
                <a:extLst>
                  <a:ext uri="{FF2B5EF4-FFF2-40B4-BE49-F238E27FC236}">
                    <a16:creationId xmlns:a16="http://schemas.microsoft.com/office/drawing/2014/main" id="{54A24D62-6302-4995-BC6D-1FEDC66E1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2" name="V">
                <a:extLst>
                  <a:ext uri="{FF2B5EF4-FFF2-40B4-BE49-F238E27FC236}">
                    <a16:creationId xmlns:a16="http://schemas.microsoft.com/office/drawing/2014/main" id="{014F4181-1F3C-4CF4-B2BF-94219773B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4" name="_VTT_logo_102019_03_white_on_blue" hidden="1">
              <a:extLst>
                <a:ext uri="{FF2B5EF4-FFF2-40B4-BE49-F238E27FC236}">
                  <a16:creationId xmlns:a16="http://schemas.microsoft.com/office/drawing/2014/main" id="{86EAAFAF-14C2-4DBC-850E-9AD4A9CCA63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5" name="Box">
                <a:extLst>
                  <a:ext uri="{FF2B5EF4-FFF2-40B4-BE49-F238E27FC236}">
                    <a16:creationId xmlns:a16="http://schemas.microsoft.com/office/drawing/2014/main" id="{040D9F71-8FAB-4EBC-92FE-9F70930F9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6" name="T2">
                <a:extLst>
                  <a:ext uri="{FF2B5EF4-FFF2-40B4-BE49-F238E27FC236}">
                    <a16:creationId xmlns:a16="http://schemas.microsoft.com/office/drawing/2014/main" id="{8012B0EC-742E-46A9-A1C7-FBCC6A5D3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7" name="T1">
                <a:extLst>
                  <a:ext uri="{FF2B5EF4-FFF2-40B4-BE49-F238E27FC236}">
                    <a16:creationId xmlns:a16="http://schemas.microsoft.com/office/drawing/2014/main" id="{BBED41FD-6346-4861-B790-1F35E02FB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8" name="V">
                <a:extLst>
                  <a:ext uri="{FF2B5EF4-FFF2-40B4-BE49-F238E27FC236}">
                    <a16:creationId xmlns:a16="http://schemas.microsoft.com/office/drawing/2014/main" id="{4A304D9E-1F4D-4494-BB51-8777F7CC0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_VTT_logo_102019_04_white_on_dark_grey" hidden="1">
              <a:extLst>
                <a:ext uri="{FF2B5EF4-FFF2-40B4-BE49-F238E27FC236}">
                  <a16:creationId xmlns:a16="http://schemas.microsoft.com/office/drawing/2014/main" id="{EDE96144-3E7B-4EE7-9242-2B7DA91E7E3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91" name="Box">
                <a:extLst>
                  <a:ext uri="{FF2B5EF4-FFF2-40B4-BE49-F238E27FC236}">
                    <a16:creationId xmlns:a16="http://schemas.microsoft.com/office/drawing/2014/main" id="{B91C4134-A538-4580-8C8E-30C8C25DC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2" name="T2">
                <a:extLst>
                  <a:ext uri="{FF2B5EF4-FFF2-40B4-BE49-F238E27FC236}">
                    <a16:creationId xmlns:a16="http://schemas.microsoft.com/office/drawing/2014/main" id="{D7C89B60-A241-424F-8334-909F724AC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3" name="T1">
                <a:extLst>
                  <a:ext uri="{FF2B5EF4-FFF2-40B4-BE49-F238E27FC236}">
                    <a16:creationId xmlns:a16="http://schemas.microsoft.com/office/drawing/2014/main" id="{B451D1AD-7990-4DB4-8966-021F44CB6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4" name="V">
                <a:extLst>
                  <a:ext uri="{FF2B5EF4-FFF2-40B4-BE49-F238E27FC236}">
                    <a16:creationId xmlns:a16="http://schemas.microsoft.com/office/drawing/2014/main" id="{F19BDB5C-6A35-4276-A746-5448E909E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_VTT_logo_102019_05_dark_grey_on_white">
              <a:extLst>
                <a:ext uri="{FF2B5EF4-FFF2-40B4-BE49-F238E27FC236}">
                  <a16:creationId xmlns:a16="http://schemas.microsoft.com/office/drawing/2014/main" id="{3B93791B-C47B-46DF-AB34-82743279A5BD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7" name="Box">
                <a:extLst>
                  <a:ext uri="{FF2B5EF4-FFF2-40B4-BE49-F238E27FC236}">
                    <a16:creationId xmlns:a16="http://schemas.microsoft.com/office/drawing/2014/main" id="{9DCFFA8C-23DC-4EA7-A68B-6762E60B0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8" name="T2">
                <a:extLst>
                  <a:ext uri="{FF2B5EF4-FFF2-40B4-BE49-F238E27FC236}">
                    <a16:creationId xmlns:a16="http://schemas.microsoft.com/office/drawing/2014/main" id="{2585709C-26DD-4B97-9C01-728EAB97B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9" name="T1">
                <a:extLst>
                  <a:ext uri="{FF2B5EF4-FFF2-40B4-BE49-F238E27FC236}">
                    <a16:creationId xmlns:a16="http://schemas.microsoft.com/office/drawing/2014/main" id="{A0C23201-B1CE-42DF-A548-5F839B3C4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90" name="V">
                <a:extLst>
                  <a:ext uri="{FF2B5EF4-FFF2-40B4-BE49-F238E27FC236}">
                    <a16:creationId xmlns:a16="http://schemas.microsoft.com/office/drawing/2014/main" id="{8346B2A5-3F59-4691-BA42-F7A38C59A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_VTT_logo_102019_06_orange_blue_on_white" hidden="1">
              <a:extLst>
                <a:ext uri="{FF2B5EF4-FFF2-40B4-BE49-F238E27FC236}">
                  <a16:creationId xmlns:a16="http://schemas.microsoft.com/office/drawing/2014/main" id="{9FA16631-869C-4597-9D47-63B9DBCC535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83" name="Box">
                <a:extLst>
                  <a:ext uri="{FF2B5EF4-FFF2-40B4-BE49-F238E27FC236}">
                    <a16:creationId xmlns:a16="http://schemas.microsoft.com/office/drawing/2014/main" id="{CFF51871-EB51-449A-84B9-A62719829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4" name="T2">
                <a:extLst>
                  <a:ext uri="{FF2B5EF4-FFF2-40B4-BE49-F238E27FC236}">
                    <a16:creationId xmlns:a16="http://schemas.microsoft.com/office/drawing/2014/main" id="{B8D86B48-B3AD-47B9-BA9A-6C51B2E23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1">
                <a:extLst>
                  <a:ext uri="{FF2B5EF4-FFF2-40B4-BE49-F238E27FC236}">
                    <a16:creationId xmlns:a16="http://schemas.microsoft.com/office/drawing/2014/main" id="{9F2E5740-E438-4E72-966A-4A0D65B00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V">
                <a:extLst>
                  <a:ext uri="{FF2B5EF4-FFF2-40B4-BE49-F238E27FC236}">
                    <a16:creationId xmlns:a16="http://schemas.microsoft.com/office/drawing/2014/main" id="{8A515DB9-D5C6-4141-BF00-034AD9505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_VTT_logo_102019_07_blue_on_white" hidden="1">
              <a:extLst>
                <a:ext uri="{FF2B5EF4-FFF2-40B4-BE49-F238E27FC236}">
                  <a16:creationId xmlns:a16="http://schemas.microsoft.com/office/drawing/2014/main" id="{5742621C-5084-4FDB-86BE-C177C96A18B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9" name="Box">
                <a:extLst>
                  <a:ext uri="{FF2B5EF4-FFF2-40B4-BE49-F238E27FC236}">
                    <a16:creationId xmlns:a16="http://schemas.microsoft.com/office/drawing/2014/main" id="{CBBC4BF9-9AB8-435A-9423-507B2F781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0" name="T2">
                <a:extLst>
                  <a:ext uri="{FF2B5EF4-FFF2-40B4-BE49-F238E27FC236}">
                    <a16:creationId xmlns:a16="http://schemas.microsoft.com/office/drawing/2014/main" id="{7C4F2A38-A46A-41E8-A61E-A0B055FE2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1" name="T1">
                <a:extLst>
                  <a:ext uri="{FF2B5EF4-FFF2-40B4-BE49-F238E27FC236}">
                    <a16:creationId xmlns:a16="http://schemas.microsoft.com/office/drawing/2014/main" id="{3FB6F39A-7B9E-4F67-872D-DBAE54A8C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2" name="V">
                <a:extLst>
                  <a:ext uri="{FF2B5EF4-FFF2-40B4-BE49-F238E27FC236}">
                    <a16:creationId xmlns:a16="http://schemas.microsoft.com/office/drawing/2014/main" id="{75E73A34-2149-453A-BAFC-6793DCF06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_VTT_logo_102019_08_black_on_white" hidden="1">
              <a:extLst>
                <a:ext uri="{FF2B5EF4-FFF2-40B4-BE49-F238E27FC236}">
                  <a16:creationId xmlns:a16="http://schemas.microsoft.com/office/drawing/2014/main" id="{1E90D53F-3958-4F1B-8D38-2E78F9E9ABC2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5" name="Box">
                <a:extLst>
                  <a:ext uri="{FF2B5EF4-FFF2-40B4-BE49-F238E27FC236}">
                    <a16:creationId xmlns:a16="http://schemas.microsoft.com/office/drawing/2014/main" id="{964AB16C-EF73-4E54-A177-F8BBE08E7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6" name="T2">
                <a:extLst>
                  <a:ext uri="{FF2B5EF4-FFF2-40B4-BE49-F238E27FC236}">
                    <a16:creationId xmlns:a16="http://schemas.microsoft.com/office/drawing/2014/main" id="{58F1D97A-954F-48B8-BA36-B48C4D2C8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7" name="T1">
                <a:extLst>
                  <a:ext uri="{FF2B5EF4-FFF2-40B4-BE49-F238E27FC236}">
                    <a16:creationId xmlns:a16="http://schemas.microsoft.com/office/drawing/2014/main" id="{A6CE9937-E241-422D-A602-F892DDEC1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8" name="V">
                <a:extLst>
                  <a:ext uri="{FF2B5EF4-FFF2-40B4-BE49-F238E27FC236}">
                    <a16:creationId xmlns:a16="http://schemas.microsoft.com/office/drawing/2014/main" id="{33BF499B-89F0-4E1D-8B99-D096A3889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0" name="_VTT_logo_102019_09_orange_on_white" hidden="1">
              <a:extLst>
                <a:ext uri="{FF2B5EF4-FFF2-40B4-BE49-F238E27FC236}">
                  <a16:creationId xmlns:a16="http://schemas.microsoft.com/office/drawing/2014/main" id="{FB9E6F1E-A04F-421C-9810-69DFCEF43B3B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71" name="Box">
                <a:extLst>
                  <a:ext uri="{FF2B5EF4-FFF2-40B4-BE49-F238E27FC236}">
                    <a16:creationId xmlns:a16="http://schemas.microsoft.com/office/drawing/2014/main" id="{1459E970-9ABC-4CD7-83F8-A18EA6973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T2">
                <a:extLst>
                  <a:ext uri="{FF2B5EF4-FFF2-40B4-BE49-F238E27FC236}">
                    <a16:creationId xmlns:a16="http://schemas.microsoft.com/office/drawing/2014/main" id="{845F75DB-1402-4466-BC9F-52698BCE3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3" name="T1">
                <a:extLst>
                  <a:ext uri="{FF2B5EF4-FFF2-40B4-BE49-F238E27FC236}">
                    <a16:creationId xmlns:a16="http://schemas.microsoft.com/office/drawing/2014/main" id="{278487B4-3A7F-4F6A-A44E-9620299D8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4" name="V">
                <a:extLst>
                  <a:ext uri="{FF2B5EF4-FFF2-40B4-BE49-F238E27FC236}">
                    <a16:creationId xmlns:a16="http://schemas.microsoft.com/office/drawing/2014/main" id="{AF6908E2-6E65-412F-BE51-018A7209D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E316E66-1B32-4142-9139-0788FED4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4852760"/>
            <a:ext cx="720000" cy="288000"/>
          </a:xfrm>
        </p:spPr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12B213B-77E1-433E-A79A-4445102E0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39999" y="4852800"/>
            <a:ext cx="6732000" cy="288000"/>
          </a:xfrm>
        </p:spPr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22C3C70-2564-40BF-831C-EA603EC6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39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Final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50780AD3-222C-4D88-B23B-886AFEBA64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9139" y="4140000"/>
            <a:ext cx="3240000" cy="720000"/>
          </a:xfrm>
        </p:spPr>
        <p:txBody>
          <a:bodyPr wrap="square" spcCol="360000"/>
          <a:lstStyle>
            <a:lvl1pPr>
              <a:defRPr b="1"/>
            </a:lvl1pPr>
            <a:lvl4pPr>
              <a:defRPr/>
            </a:lvl4pPr>
          </a:lstStyle>
          <a:p>
            <a:pPr lvl="0"/>
            <a:r>
              <a:rPr lang="en-GB" dirty="0"/>
              <a:t>First Name Surname</a:t>
            </a:r>
          </a:p>
          <a:p>
            <a:pPr lvl="1"/>
            <a:r>
              <a:rPr lang="en-GB" dirty="0"/>
              <a:t>firstname.surname@vtt.fi</a:t>
            </a:r>
          </a:p>
          <a:p>
            <a:pPr lvl="1"/>
            <a:r>
              <a:rPr lang="en-GB" dirty="0"/>
              <a:t>+358 1234 5678</a:t>
            </a:r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EC8E63F1-FED1-4DA4-B9DD-A2BC5EBA8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2000" y="4140000"/>
            <a:ext cx="2703803" cy="720000"/>
          </a:xfrm>
        </p:spPr>
        <p:txBody>
          <a:bodyPr wrap="square" spcCol="360000"/>
          <a:lstStyle>
            <a:lvl1pPr algn="l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@</a:t>
            </a:r>
            <a:r>
              <a:rPr lang="en-GB" noProof="0" dirty="0" err="1"/>
              <a:t>VTTFinland</a:t>
            </a:r>
            <a:endParaRPr lang="en-GB" noProof="0" dirty="0"/>
          </a:p>
          <a:p>
            <a:pPr lvl="0"/>
            <a:r>
              <a:rPr lang="en-US" dirty="0"/>
              <a:t>@</a:t>
            </a:r>
            <a:r>
              <a:rPr lang="en-US" dirty="0" err="1"/>
              <a:t>your_account</a:t>
            </a:r>
            <a:endParaRPr lang="en-US" dirty="0"/>
          </a:p>
        </p:txBody>
      </p:sp>
      <p:grpSp>
        <p:nvGrpSpPr>
          <p:cNvPr id="50" name="VTT_LogoStack_v3_16092019 pienempi koko">
            <a:extLst>
              <a:ext uri="{FF2B5EF4-FFF2-40B4-BE49-F238E27FC236}">
                <a16:creationId xmlns:a16="http://schemas.microsoft.com/office/drawing/2014/main" id="{3E96DB2B-E1D0-4441-A34D-93F4A8C00335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1" name="_VTT_logo_102019_01_white_on_orange" hidden="1">
              <a:extLst>
                <a:ext uri="{FF2B5EF4-FFF2-40B4-BE49-F238E27FC236}">
                  <a16:creationId xmlns:a16="http://schemas.microsoft.com/office/drawing/2014/main" id="{9397F18D-2D3F-4834-86F7-91B2BB976EB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0" name="Box">
                <a:extLst>
                  <a:ext uri="{FF2B5EF4-FFF2-40B4-BE49-F238E27FC236}">
                    <a16:creationId xmlns:a16="http://schemas.microsoft.com/office/drawing/2014/main" id="{E8AA5F2B-6F97-4DDD-AAAE-51B6260B9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1" name="T2">
                <a:extLst>
                  <a:ext uri="{FF2B5EF4-FFF2-40B4-BE49-F238E27FC236}">
                    <a16:creationId xmlns:a16="http://schemas.microsoft.com/office/drawing/2014/main" id="{3E4B10A5-696D-4118-9511-D9C2A8BC5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2" name="T1">
                <a:extLst>
                  <a:ext uri="{FF2B5EF4-FFF2-40B4-BE49-F238E27FC236}">
                    <a16:creationId xmlns:a16="http://schemas.microsoft.com/office/drawing/2014/main" id="{7D46B3FA-DCD0-4EDC-9E4F-5C79EE1E9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3" name="V">
                <a:extLst>
                  <a:ext uri="{FF2B5EF4-FFF2-40B4-BE49-F238E27FC236}">
                    <a16:creationId xmlns:a16="http://schemas.microsoft.com/office/drawing/2014/main" id="{0D626D6F-343F-404A-B9D3-3C330A7B0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_VTT_logo_102019_02_white_on_black" hidden="1">
              <a:extLst>
                <a:ext uri="{FF2B5EF4-FFF2-40B4-BE49-F238E27FC236}">
                  <a16:creationId xmlns:a16="http://schemas.microsoft.com/office/drawing/2014/main" id="{BDAB2655-7ABE-4F78-9B92-899761C949F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6" name="Box">
                <a:extLst>
                  <a:ext uri="{FF2B5EF4-FFF2-40B4-BE49-F238E27FC236}">
                    <a16:creationId xmlns:a16="http://schemas.microsoft.com/office/drawing/2014/main" id="{F2D64AD5-66D0-4CD9-AA16-4CC703CB2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7" name="T2">
                <a:extLst>
                  <a:ext uri="{FF2B5EF4-FFF2-40B4-BE49-F238E27FC236}">
                    <a16:creationId xmlns:a16="http://schemas.microsoft.com/office/drawing/2014/main" id="{E41EE90B-8813-4A28-8135-A52F41D10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8" name="T1">
                <a:extLst>
                  <a:ext uri="{FF2B5EF4-FFF2-40B4-BE49-F238E27FC236}">
                    <a16:creationId xmlns:a16="http://schemas.microsoft.com/office/drawing/2014/main" id="{EEF02B9F-49E8-4250-9BE3-3C4694BCB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9" name="V">
                <a:extLst>
                  <a:ext uri="{FF2B5EF4-FFF2-40B4-BE49-F238E27FC236}">
                    <a16:creationId xmlns:a16="http://schemas.microsoft.com/office/drawing/2014/main" id="{9D019D57-38B8-437D-B25D-331BD7F34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1" name="_VTT_logo_102019_03_white_on_blue" hidden="1">
              <a:extLst>
                <a:ext uri="{FF2B5EF4-FFF2-40B4-BE49-F238E27FC236}">
                  <a16:creationId xmlns:a16="http://schemas.microsoft.com/office/drawing/2014/main" id="{460650A1-9963-4FC0-85A2-4A34ED287B0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2" name="Box">
                <a:extLst>
                  <a:ext uri="{FF2B5EF4-FFF2-40B4-BE49-F238E27FC236}">
                    <a16:creationId xmlns:a16="http://schemas.microsoft.com/office/drawing/2014/main" id="{C94A5A9F-473E-44BC-82E1-3D2E9754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" name="T2">
                <a:extLst>
                  <a:ext uri="{FF2B5EF4-FFF2-40B4-BE49-F238E27FC236}">
                    <a16:creationId xmlns:a16="http://schemas.microsoft.com/office/drawing/2014/main" id="{ED4BD081-A794-40CA-927B-B3AA153A4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4" name="T1">
                <a:extLst>
                  <a:ext uri="{FF2B5EF4-FFF2-40B4-BE49-F238E27FC236}">
                    <a16:creationId xmlns:a16="http://schemas.microsoft.com/office/drawing/2014/main" id="{25B7EDC7-E9B6-4632-ABC6-13CE4972B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5" name="V">
                <a:extLst>
                  <a:ext uri="{FF2B5EF4-FFF2-40B4-BE49-F238E27FC236}">
                    <a16:creationId xmlns:a16="http://schemas.microsoft.com/office/drawing/2014/main" id="{D6D967A9-933F-4681-A6C9-95B4465D3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2" name="_VTT_logo_102019_04_white_on_dark_grey" hidden="1">
              <a:extLst>
                <a:ext uri="{FF2B5EF4-FFF2-40B4-BE49-F238E27FC236}">
                  <a16:creationId xmlns:a16="http://schemas.microsoft.com/office/drawing/2014/main" id="{6E8AFEBE-1664-4C8D-B375-30E3882D3A1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8" name="Box">
                <a:extLst>
                  <a:ext uri="{FF2B5EF4-FFF2-40B4-BE49-F238E27FC236}">
                    <a16:creationId xmlns:a16="http://schemas.microsoft.com/office/drawing/2014/main" id="{45789A28-E61D-4617-A6EB-78DE309F2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9" name="T2">
                <a:extLst>
                  <a:ext uri="{FF2B5EF4-FFF2-40B4-BE49-F238E27FC236}">
                    <a16:creationId xmlns:a16="http://schemas.microsoft.com/office/drawing/2014/main" id="{98FEDE00-EE17-4FD2-B79A-2756AF9BA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0" name="T1">
                <a:extLst>
                  <a:ext uri="{FF2B5EF4-FFF2-40B4-BE49-F238E27FC236}">
                    <a16:creationId xmlns:a16="http://schemas.microsoft.com/office/drawing/2014/main" id="{EF4B3121-F4BD-405C-AA70-1BF9B24EC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1" name="V">
                <a:extLst>
                  <a:ext uri="{FF2B5EF4-FFF2-40B4-BE49-F238E27FC236}">
                    <a16:creationId xmlns:a16="http://schemas.microsoft.com/office/drawing/2014/main" id="{46AAE84D-3EF9-4583-93F8-164D8BD58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3" name="_VTT_logo_102019_05_dark_grey_on_white" hidden="1">
              <a:extLst>
                <a:ext uri="{FF2B5EF4-FFF2-40B4-BE49-F238E27FC236}">
                  <a16:creationId xmlns:a16="http://schemas.microsoft.com/office/drawing/2014/main" id="{B88C64F4-4843-4256-84D5-D432B6FA994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4" name="Box">
                <a:extLst>
                  <a:ext uri="{FF2B5EF4-FFF2-40B4-BE49-F238E27FC236}">
                    <a16:creationId xmlns:a16="http://schemas.microsoft.com/office/drawing/2014/main" id="{364AB6DC-ED2A-4148-95BD-F66961585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5" name="T2">
                <a:extLst>
                  <a:ext uri="{FF2B5EF4-FFF2-40B4-BE49-F238E27FC236}">
                    <a16:creationId xmlns:a16="http://schemas.microsoft.com/office/drawing/2014/main" id="{1507F8F2-2D47-4BF8-B8BC-6637AE96C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6" name="T1">
                <a:extLst>
                  <a:ext uri="{FF2B5EF4-FFF2-40B4-BE49-F238E27FC236}">
                    <a16:creationId xmlns:a16="http://schemas.microsoft.com/office/drawing/2014/main" id="{4DCB984E-6ED7-4A26-BD73-7BF857A4D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7" name="V">
                <a:extLst>
                  <a:ext uri="{FF2B5EF4-FFF2-40B4-BE49-F238E27FC236}">
                    <a16:creationId xmlns:a16="http://schemas.microsoft.com/office/drawing/2014/main" id="{977F6C24-9631-4049-8F40-152E508D7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_VTT_logo_102019_06_orange_blue_on_white" hidden="1">
              <a:extLst>
                <a:ext uri="{FF2B5EF4-FFF2-40B4-BE49-F238E27FC236}">
                  <a16:creationId xmlns:a16="http://schemas.microsoft.com/office/drawing/2014/main" id="{646E98A6-7B10-4267-92DC-4AC5538B5FB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0" name="Box">
                <a:extLst>
                  <a:ext uri="{FF2B5EF4-FFF2-40B4-BE49-F238E27FC236}">
                    <a16:creationId xmlns:a16="http://schemas.microsoft.com/office/drawing/2014/main" id="{873838EA-5F3D-4F1C-B2ED-8AFBF4DA2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1" name="T2">
                <a:extLst>
                  <a:ext uri="{FF2B5EF4-FFF2-40B4-BE49-F238E27FC236}">
                    <a16:creationId xmlns:a16="http://schemas.microsoft.com/office/drawing/2014/main" id="{D23B9C1E-2E18-4A71-85D0-78D706C4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2" name="T1">
                <a:extLst>
                  <a:ext uri="{FF2B5EF4-FFF2-40B4-BE49-F238E27FC236}">
                    <a16:creationId xmlns:a16="http://schemas.microsoft.com/office/drawing/2014/main" id="{67181B7F-F241-4ACC-899B-475DA30E5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3" name="V">
                <a:extLst>
                  <a:ext uri="{FF2B5EF4-FFF2-40B4-BE49-F238E27FC236}">
                    <a16:creationId xmlns:a16="http://schemas.microsoft.com/office/drawing/2014/main" id="{169A425A-1CB0-4658-9ACE-76C0533F2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5" name="_VTT_logo_102019_07_blue_on_white">
              <a:extLst>
                <a:ext uri="{FF2B5EF4-FFF2-40B4-BE49-F238E27FC236}">
                  <a16:creationId xmlns:a16="http://schemas.microsoft.com/office/drawing/2014/main" id="{C137F294-BB27-47A7-9236-6DB4851D0E8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6" name="Box">
                <a:extLst>
                  <a:ext uri="{FF2B5EF4-FFF2-40B4-BE49-F238E27FC236}">
                    <a16:creationId xmlns:a16="http://schemas.microsoft.com/office/drawing/2014/main" id="{01A972FD-513F-4C56-AC64-979B1CBDE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7" name="T2">
                <a:extLst>
                  <a:ext uri="{FF2B5EF4-FFF2-40B4-BE49-F238E27FC236}">
                    <a16:creationId xmlns:a16="http://schemas.microsoft.com/office/drawing/2014/main" id="{EF3935B1-7970-49DA-9ABE-E5BD1F6B5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8" name="T1">
                <a:extLst>
                  <a:ext uri="{FF2B5EF4-FFF2-40B4-BE49-F238E27FC236}">
                    <a16:creationId xmlns:a16="http://schemas.microsoft.com/office/drawing/2014/main" id="{83B4779E-A7F3-4D11-8273-80A2EE391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9" name="V">
                <a:extLst>
                  <a:ext uri="{FF2B5EF4-FFF2-40B4-BE49-F238E27FC236}">
                    <a16:creationId xmlns:a16="http://schemas.microsoft.com/office/drawing/2014/main" id="{FECEBF5A-528C-43A5-82BF-812E405D0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6" name="_VTT_logo_102019_08_black_on_white" hidden="1">
              <a:extLst>
                <a:ext uri="{FF2B5EF4-FFF2-40B4-BE49-F238E27FC236}">
                  <a16:creationId xmlns:a16="http://schemas.microsoft.com/office/drawing/2014/main" id="{C332F252-B16D-4A74-BAFF-D8ADCEE3C95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2" name="Box">
                <a:extLst>
                  <a:ext uri="{FF2B5EF4-FFF2-40B4-BE49-F238E27FC236}">
                    <a16:creationId xmlns:a16="http://schemas.microsoft.com/office/drawing/2014/main" id="{2661646A-869A-4642-B8FB-951F23789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3" name="T2">
                <a:extLst>
                  <a:ext uri="{FF2B5EF4-FFF2-40B4-BE49-F238E27FC236}">
                    <a16:creationId xmlns:a16="http://schemas.microsoft.com/office/drawing/2014/main" id="{13EDE598-EE58-4A95-841E-C0CA52181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4" name="T1">
                <a:extLst>
                  <a:ext uri="{FF2B5EF4-FFF2-40B4-BE49-F238E27FC236}">
                    <a16:creationId xmlns:a16="http://schemas.microsoft.com/office/drawing/2014/main" id="{9DE4A8C8-ED4E-4020-8D50-B7759A7A8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5" name="V">
                <a:extLst>
                  <a:ext uri="{FF2B5EF4-FFF2-40B4-BE49-F238E27FC236}">
                    <a16:creationId xmlns:a16="http://schemas.microsoft.com/office/drawing/2014/main" id="{B2F1F955-AC5B-4CE5-A6D5-494757B97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_VTT_logo_102019_09_orange_on_white" hidden="1">
              <a:extLst>
                <a:ext uri="{FF2B5EF4-FFF2-40B4-BE49-F238E27FC236}">
                  <a16:creationId xmlns:a16="http://schemas.microsoft.com/office/drawing/2014/main" id="{7B663FA4-CCF4-411A-AE7B-8F2EAE4655D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08" name="Box">
                <a:extLst>
                  <a:ext uri="{FF2B5EF4-FFF2-40B4-BE49-F238E27FC236}">
                    <a16:creationId xmlns:a16="http://schemas.microsoft.com/office/drawing/2014/main" id="{A7E53BC9-9C4E-458E-A624-5915FF608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9" name="T2">
                <a:extLst>
                  <a:ext uri="{FF2B5EF4-FFF2-40B4-BE49-F238E27FC236}">
                    <a16:creationId xmlns:a16="http://schemas.microsoft.com/office/drawing/2014/main" id="{BAC77CB9-B45B-4675-A9A7-10032B0D6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0" name="T1">
                <a:extLst>
                  <a:ext uri="{FF2B5EF4-FFF2-40B4-BE49-F238E27FC236}">
                    <a16:creationId xmlns:a16="http://schemas.microsoft.com/office/drawing/2014/main" id="{22B1E8E6-7198-4E19-AA52-9CA803E06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1" name="V">
                <a:extLst>
                  <a:ext uri="{FF2B5EF4-FFF2-40B4-BE49-F238E27FC236}">
                    <a16:creationId xmlns:a16="http://schemas.microsoft.com/office/drawing/2014/main" id="{55347BF1-4C3A-42BA-8B3C-85E62AF74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3DE7B667-7B14-4F72-A476-BF197D458A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7761" y="4140000"/>
            <a:ext cx="920839" cy="720000"/>
          </a:xfrm>
        </p:spPr>
        <p:txBody>
          <a:bodyPr wrap="square" spcCol="360000"/>
          <a:lstStyle>
            <a:lvl1pPr algn="r">
              <a:defRPr/>
            </a:lvl1pPr>
            <a:lvl4pPr>
              <a:defRPr/>
            </a:lvl4pPr>
          </a:lstStyle>
          <a:p>
            <a:pPr lvl="0"/>
            <a:r>
              <a:rPr lang="en-GB" noProof="0" dirty="0"/>
              <a:t>www</a:t>
            </a:r>
            <a:r>
              <a:rPr lang="en-US" dirty="0"/>
              <a:t>.vtt.fi</a:t>
            </a:r>
          </a:p>
        </p:txBody>
      </p:sp>
    </p:spTree>
    <p:extLst>
      <p:ext uri="{BB962C8B-B14F-4D97-AF65-F5344CB8AC3E}">
        <p14:creationId xmlns:p14="http://schemas.microsoft.com/office/powerpoint/2010/main" val="149541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94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Final 1b">
    <p:bg>
      <p:bgPr>
        <a:solidFill>
          <a:srgbClr val="F06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50780AD3-222C-4D88-B23B-886AFEBA64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9139" y="4140000"/>
            <a:ext cx="3240000" cy="720000"/>
          </a:xfrm>
        </p:spPr>
        <p:txBody>
          <a:bodyPr wrap="square" spcCol="360000"/>
          <a:lstStyle>
            <a:lvl1pPr>
              <a:defRPr b="1"/>
            </a:lvl1pPr>
            <a:lvl4pPr>
              <a:defRPr/>
            </a:lvl4pPr>
          </a:lstStyle>
          <a:p>
            <a:pPr lvl="0"/>
            <a:r>
              <a:rPr lang="en-GB" dirty="0"/>
              <a:t>First Name Surname</a:t>
            </a:r>
          </a:p>
          <a:p>
            <a:pPr lvl="1"/>
            <a:r>
              <a:rPr lang="en-GB" dirty="0"/>
              <a:t>firstname.surname@vtt.fi</a:t>
            </a:r>
          </a:p>
          <a:p>
            <a:pPr lvl="1"/>
            <a:r>
              <a:rPr lang="en-GB" dirty="0"/>
              <a:t>+358 1234 5678</a:t>
            </a:r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EC8E63F1-FED1-4DA4-B9DD-A2BC5EBA8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2000" y="4140000"/>
            <a:ext cx="2703803" cy="720000"/>
          </a:xfrm>
        </p:spPr>
        <p:txBody>
          <a:bodyPr wrap="square" spcCol="360000"/>
          <a:lstStyle>
            <a:lvl1pPr algn="l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@</a:t>
            </a:r>
            <a:r>
              <a:rPr lang="en-GB" noProof="0" dirty="0" err="1"/>
              <a:t>VTTFinland</a:t>
            </a:r>
            <a:endParaRPr lang="en-GB" noProof="0" dirty="0"/>
          </a:p>
          <a:p>
            <a:pPr lvl="0"/>
            <a:r>
              <a:rPr lang="en-US" dirty="0"/>
              <a:t>@</a:t>
            </a:r>
            <a:r>
              <a:rPr lang="en-US" dirty="0" err="1"/>
              <a:t>your_account</a:t>
            </a:r>
            <a:endParaRPr lang="en-US" dirty="0"/>
          </a:p>
        </p:txBody>
      </p:sp>
      <p:grpSp>
        <p:nvGrpSpPr>
          <p:cNvPr id="50" name="VTT_LogoStack_v3_16092019 pienempi koko">
            <a:extLst>
              <a:ext uri="{FF2B5EF4-FFF2-40B4-BE49-F238E27FC236}">
                <a16:creationId xmlns:a16="http://schemas.microsoft.com/office/drawing/2014/main" id="{3E96DB2B-E1D0-4441-A34D-93F4A8C00335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1" name="_VTT_logo_102019_01_white_on_orange" hidden="1">
              <a:extLst>
                <a:ext uri="{FF2B5EF4-FFF2-40B4-BE49-F238E27FC236}">
                  <a16:creationId xmlns:a16="http://schemas.microsoft.com/office/drawing/2014/main" id="{9397F18D-2D3F-4834-86F7-91B2BB976EB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0" name="Box">
                <a:extLst>
                  <a:ext uri="{FF2B5EF4-FFF2-40B4-BE49-F238E27FC236}">
                    <a16:creationId xmlns:a16="http://schemas.microsoft.com/office/drawing/2014/main" id="{E8AA5F2B-6F97-4DDD-AAAE-51B6260B9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1" name="T2">
                <a:extLst>
                  <a:ext uri="{FF2B5EF4-FFF2-40B4-BE49-F238E27FC236}">
                    <a16:creationId xmlns:a16="http://schemas.microsoft.com/office/drawing/2014/main" id="{3E4B10A5-696D-4118-9511-D9C2A8BC5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2" name="T1">
                <a:extLst>
                  <a:ext uri="{FF2B5EF4-FFF2-40B4-BE49-F238E27FC236}">
                    <a16:creationId xmlns:a16="http://schemas.microsoft.com/office/drawing/2014/main" id="{7D46B3FA-DCD0-4EDC-9E4F-5C79EE1E9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3" name="V">
                <a:extLst>
                  <a:ext uri="{FF2B5EF4-FFF2-40B4-BE49-F238E27FC236}">
                    <a16:creationId xmlns:a16="http://schemas.microsoft.com/office/drawing/2014/main" id="{0D626D6F-343F-404A-B9D3-3C330A7B0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_VTT_logo_102019_02_white_on_black" hidden="1">
              <a:extLst>
                <a:ext uri="{FF2B5EF4-FFF2-40B4-BE49-F238E27FC236}">
                  <a16:creationId xmlns:a16="http://schemas.microsoft.com/office/drawing/2014/main" id="{BDAB2655-7ABE-4F78-9B92-899761C949F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6" name="Box">
                <a:extLst>
                  <a:ext uri="{FF2B5EF4-FFF2-40B4-BE49-F238E27FC236}">
                    <a16:creationId xmlns:a16="http://schemas.microsoft.com/office/drawing/2014/main" id="{F2D64AD5-66D0-4CD9-AA16-4CC703CB2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7" name="T2">
                <a:extLst>
                  <a:ext uri="{FF2B5EF4-FFF2-40B4-BE49-F238E27FC236}">
                    <a16:creationId xmlns:a16="http://schemas.microsoft.com/office/drawing/2014/main" id="{E41EE90B-8813-4A28-8135-A52F41D10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8" name="T1">
                <a:extLst>
                  <a:ext uri="{FF2B5EF4-FFF2-40B4-BE49-F238E27FC236}">
                    <a16:creationId xmlns:a16="http://schemas.microsoft.com/office/drawing/2014/main" id="{EEF02B9F-49E8-4250-9BE3-3C4694BCB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9" name="V">
                <a:extLst>
                  <a:ext uri="{FF2B5EF4-FFF2-40B4-BE49-F238E27FC236}">
                    <a16:creationId xmlns:a16="http://schemas.microsoft.com/office/drawing/2014/main" id="{9D019D57-38B8-437D-B25D-331BD7F34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1" name="_VTT_logo_102019_03_white_on_blue" hidden="1">
              <a:extLst>
                <a:ext uri="{FF2B5EF4-FFF2-40B4-BE49-F238E27FC236}">
                  <a16:creationId xmlns:a16="http://schemas.microsoft.com/office/drawing/2014/main" id="{460650A1-9963-4FC0-85A2-4A34ED287B0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2" name="Box">
                <a:extLst>
                  <a:ext uri="{FF2B5EF4-FFF2-40B4-BE49-F238E27FC236}">
                    <a16:creationId xmlns:a16="http://schemas.microsoft.com/office/drawing/2014/main" id="{C94A5A9F-473E-44BC-82E1-3D2E9754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" name="T2">
                <a:extLst>
                  <a:ext uri="{FF2B5EF4-FFF2-40B4-BE49-F238E27FC236}">
                    <a16:creationId xmlns:a16="http://schemas.microsoft.com/office/drawing/2014/main" id="{ED4BD081-A794-40CA-927B-B3AA153A4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4" name="T1">
                <a:extLst>
                  <a:ext uri="{FF2B5EF4-FFF2-40B4-BE49-F238E27FC236}">
                    <a16:creationId xmlns:a16="http://schemas.microsoft.com/office/drawing/2014/main" id="{25B7EDC7-E9B6-4632-ABC6-13CE4972B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5" name="V">
                <a:extLst>
                  <a:ext uri="{FF2B5EF4-FFF2-40B4-BE49-F238E27FC236}">
                    <a16:creationId xmlns:a16="http://schemas.microsoft.com/office/drawing/2014/main" id="{D6D967A9-933F-4681-A6C9-95B4465D3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2" name="_VTT_logo_102019_04_white_on_dark_grey" hidden="1">
              <a:extLst>
                <a:ext uri="{FF2B5EF4-FFF2-40B4-BE49-F238E27FC236}">
                  <a16:creationId xmlns:a16="http://schemas.microsoft.com/office/drawing/2014/main" id="{6E8AFEBE-1664-4C8D-B375-30E3882D3A1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8" name="Box">
                <a:extLst>
                  <a:ext uri="{FF2B5EF4-FFF2-40B4-BE49-F238E27FC236}">
                    <a16:creationId xmlns:a16="http://schemas.microsoft.com/office/drawing/2014/main" id="{45789A28-E61D-4617-A6EB-78DE309F2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9" name="T2">
                <a:extLst>
                  <a:ext uri="{FF2B5EF4-FFF2-40B4-BE49-F238E27FC236}">
                    <a16:creationId xmlns:a16="http://schemas.microsoft.com/office/drawing/2014/main" id="{98FEDE00-EE17-4FD2-B79A-2756AF9BA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0" name="T1">
                <a:extLst>
                  <a:ext uri="{FF2B5EF4-FFF2-40B4-BE49-F238E27FC236}">
                    <a16:creationId xmlns:a16="http://schemas.microsoft.com/office/drawing/2014/main" id="{EF4B3121-F4BD-405C-AA70-1BF9B24EC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1" name="V">
                <a:extLst>
                  <a:ext uri="{FF2B5EF4-FFF2-40B4-BE49-F238E27FC236}">
                    <a16:creationId xmlns:a16="http://schemas.microsoft.com/office/drawing/2014/main" id="{46AAE84D-3EF9-4583-93F8-164D8BD58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3" name="_VTT_logo_102019_05_dark_grey_on_white" hidden="1">
              <a:extLst>
                <a:ext uri="{FF2B5EF4-FFF2-40B4-BE49-F238E27FC236}">
                  <a16:creationId xmlns:a16="http://schemas.microsoft.com/office/drawing/2014/main" id="{B88C64F4-4843-4256-84D5-D432B6FA994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4" name="Box">
                <a:extLst>
                  <a:ext uri="{FF2B5EF4-FFF2-40B4-BE49-F238E27FC236}">
                    <a16:creationId xmlns:a16="http://schemas.microsoft.com/office/drawing/2014/main" id="{364AB6DC-ED2A-4148-95BD-F66961585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5" name="T2">
                <a:extLst>
                  <a:ext uri="{FF2B5EF4-FFF2-40B4-BE49-F238E27FC236}">
                    <a16:creationId xmlns:a16="http://schemas.microsoft.com/office/drawing/2014/main" id="{1507F8F2-2D47-4BF8-B8BC-6637AE96C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6" name="T1">
                <a:extLst>
                  <a:ext uri="{FF2B5EF4-FFF2-40B4-BE49-F238E27FC236}">
                    <a16:creationId xmlns:a16="http://schemas.microsoft.com/office/drawing/2014/main" id="{4DCB984E-6ED7-4A26-BD73-7BF857A4D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7" name="V">
                <a:extLst>
                  <a:ext uri="{FF2B5EF4-FFF2-40B4-BE49-F238E27FC236}">
                    <a16:creationId xmlns:a16="http://schemas.microsoft.com/office/drawing/2014/main" id="{977F6C24-9631-4049-8F40-152E508D7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_VTT_logo_102019_06_orange_blue_on_white" hidden="1">
              <a:extLst>
                <a:ext uri="{FF2B5EF4-FFF2-40B4-BE49-F238E27FC236}">
                  <a16:creationId xmlns:a16="http://schemas.microsoft.com/office/drawing/2014/main" id="{646E98A6-7B10-4267-92DC-4AC5538B5FB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0" name="Box">
                <a:extLst>
                  <a:ext uri="{FF2B5EF4-FFF2-40B4-BE49-F238E27FC236}">
                    <a16:creationId xmlns:a16="http://schemas.microsoft.com/office/drawing/2014/main" id="{873838EA-5F3D-4F1C-B2ED-8AFBF4DA2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1" name="T2">
                <a:extLst>
                  <a:ext uri="{FF2B5EF4-FFF2-40B4-BE49-F238E27FC236}">
                    <a16:creationId xmlns:a16="http://schemas.microsoft.com/office/drawing/2014/main" id="{D23B9C1E-2E18-4A71-85D0-78D706C4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2" name="T1">
                <a:extLst>
                  <a:ext uri="{FF2B5EF4-FFF2-40B4-BE49-F238E27FC236}">
                    <a16:creationId xmlns:a16="http://schemas.microsoft.com/office/drawing/2014/main" id="{67181B7F-F241-4ACC-899B-475DA30E5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3" name="V">
                <a:extLst>
                  <a:ext uri="{FF2B5EF4-FFF2-40B4-BE49-F238E27FC236}">
                    <a16:creationId xmlns:a16="http://schemas.microsoft.com/office/drawing/2014/main" id="{169A425A-1CB0-4658-9ACE-76C0533F2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5" name="_VTT_logo_102019_07_blue_on_white" hidden="1">
              <a:extLst>
                <a:ext uri="{FF2B5EF4-FFF2-40B4-BE49-F238E27FC236}">
                  <a16:creationId xmlns:a16="http://schemas.microsoft.com/office/drawing/2014/main" id="{C137F294-BB27-47A7-9236-6DB4851D0E8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6" name="Box">
                <a:extLst>
                  <a:ext uri="{FF2B5EF4-FFF2-40B4-BE49-F238E27FC236}">
                    <a16:creationId xmlns:a16="http://schemas.microsoft.com/office/drawing/2014/main" id="{01A972FD-513F-4C56-AC64-979B1CBDE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7" name="T2">
                <a:extLst>
                  <a:ext uri="{FF2B5EF4-FFF2-40B4-BE49-F238E27FC236}">
                    <a16:creationId xmlns:a16="http://schemas.microsoft.com/office/drawing/2014/main" id="{EF3935B1-7970-49DA-9ABE-E5BD1F6B5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8" name="T1">
                <a:extLst>
                  <a:ext uri="{FF2B5EF4-FFF2-40B4-BE49-F238E27FC236}">
                    <a16:creationId xmlns:a16="http://schemas.microsoft.com/office/drawing/2014/main" id="{83B4779E-A7F3-4D11-8273-80A2EE391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9" name="V">
                <a:extLst>
                  <a:ext uri="{FF2B5EF4-FFF2-40B4-BE49-F238E27FC236}">
                    <a16:creationId xmlns:a16="http://schemas.microsoft.com/office/drawing/2014/main" id="{FECEBF5A-528C-43A5-82BF-812E405D0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6" name="_VTT_logo_102019_08_black_on_white" hidden="1">
              <a:extLst>
                <a:ext uri="{FF2B5EF4-FFF2-40B4-BE49-F238E27FC236}">
                  <a16:creationId xmlns:a16="http://schemas.microsoft.com/office/drawing/2014/main" id="{C332F252-B16D-4A74-BAFF-D8ADCEE3C95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2" name="Box">
                <a:extLst>
                  <a:ext uri="{FF2B5EF4-FFF2-40B4-BE49-F238E27FC236}">
                    <a16:creationId xmlns:a16="http://schemas.microsoft.com/office/drawing/2014/main" id="{2661646A-869A-4642-B8FB-951F23789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3" name="T2">
                <a:extLst>
                  <a:ext uri="{FF2B5EF4-FFF2-40B4-BE49-F238E27FC236}">
                    <a16:creationId xmlns:a16="http://schemas.microsoft.com/office/drawing/2014/main" id="{13EDE598-EE58-4A95-841E-C0CA52181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4" name="T1">
                <a:extLst>
                  <a:ext uri="{FF2B5EF4-FFF2-40B4-BE49-F238E27FC236}">
                    <a16:creationId xmlns:a16="http://schemas.microsoft.com/office/drawing/2014/main" id="{9DE4A8C8-ED4E-4020-8D50-B7759A7A8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5" name="V">
                <a:extLst>
                  <a:ext uri="{FF2B5EF4-FFF2-40B4-BE49-F238E27FC236}">
                    <a16:creationId xmlns:a16="http://schemas.microsoft.com/office/drawing/2014/main" id="{B2F1F955-AC5B-4CE5-A6D5-494757B97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_VTT_logo_102019_09_orange_on_white">
              <a:extLst>
                <a:ext uri="{FF2B5EF4-FFF2-40B4-BE49-F238E27FC236}">
                  <a16:creationId xmlns:a16="http://schemas.microsoft.com/office/drawing/2014/main" id="{7B663FA4-CCF4-411A-AE7B-8F2EAE4655D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08" name="Box">
                <a:extLst>
                  <a:ext uri="{FF2B5EF4-FFF2-40B4-BE49-F238E27FC236}">
                    <a16:creationId xmlns:a16="http://schemas.microsoft.com/office/drawing/2014/main" id="{A7E53BC9-9C4E-458E-A624-5915FF608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9" name="T2">
                <a:extLst>
                  <a:ext uri="{FF2B5EF4-FFF2-40B4-BE49-F238E27FC236}">
                    <a16:creationId xmlns:a16="http://schemas.microsoft.com/office/drawing/2014/main" id="{BAC77CB9-B45B-4675-A9A7-10032B0D6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0" name="T1">
                <a:extLst>
                  <a:ext uri="{FF2B5EF4-FFF2-40B4-BE49-F238E27FC236}">
                    <a16:creationId xmlns:a16="http://schemas.microsoft.com/office/drawing/2014/main" id="{22B1E8E6-7198-4E19-AA52-9CA803E06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1" name="V">
                <a:extLst>
                  <a:ext uri="{FF2B5EF4-FFF2-40B4-BE49-F238E27FC236}">
                    <a16:creationId xmlns:a16="http://schemas.microsoft.com/office/drawing/2014/main" id="{55347BF1-4C3A-42BA-8B3C-85E62AF74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3DE7B667-7B14-4F72-A476-BF197D458A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7761" y="4140000"/>
            <a:ext cx="920839" cy="720000"/>
          </a:xfrm>
        </p:spPr>
        <p:txBody>
          <a:bodyPr wrap="square" spcCol="360000"/>
          <a:lstStyle>
            <a:lvl1pPr algn="r">
              <a:defRPr/>
            </a:lvl1pPr>
            <a:lvl4pPr>
              <a:defRPr/>
            </a:lvl4pPr>
          </a:lstStyle>
          <a:p>
            <a:pPr lvl="0"/>
            <a:r>
              <a:rPr lang="en-GB" noProof="0" dirty="0"/>
              <a:t>www</a:t>
            </a:r>
            <a:r>
              <a:rPr lang="en-US" dirty="0"/>
              <a:t>.vtt.fi</a:t>
            </a:r>
          </a:p>
        </p:txBody>
      </p:sp>
    </p:spTree>
    <p:extLst>
      <p:ext uri="{BB962C8B-B14F-4D97-AF65-F5344CB8AC3E}">
        <p14:creationId xmlns:p14="http://schemas.microsoft.com/office/powerpoint/2010/main" val="300853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94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T 2020 Final 1c">
    <p:bg>
      <p:bgPr>
        <a:solidFill>
          <a:srgbClr val="AFA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50780AD3-222C-4D88-B23B-886AFEBA64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9139" y="4140000"/>
            <a:ext cx="3240000" cy="720000"/>
          </a:xfrm>
        </p:spPr>
        <p:txBody>
          <a:bodyPr wrap="square" spcCol="360000"/>
          <a:lstStyle>
            <a:lvl1pPr>
              <a:defRPr b="1"/>
            </a:lvl1pPr>
            <a:lvl4pPr>
              <a:defRPr/>
            </a:lvl4pPr>
          </a:lstStyle>
          <a:p>
            <a:pPr lvl="0"/>
            <a:r>
              <a:rPr lang="en-GB" dirty="0"/>
              <a:t>First Name Surname</a:t>
            </a:r>
          </a:p>
          <a:p>
            <a:pPr lvl="1"/>
            <a:r>
              <a:rPr lang="en-GB" dirty="0"/>
              <a:t>firstname.surname@vtt.fi</a:t>
            </a:r>
          </a:p>
          <a:p>
            <a:pPr lvl="1"/>
            <a:r>
              <a:rPr lang="en-GB" dirty="0"/>
              <a:t>+358 1234 5678</a:t>
            </a:r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EC8E63F1-FED1-4DA4-B9DD-A2BC5EBA8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2000" y="4140000"/>
            <a:ext cx="2703803" cy="720000"/>
          </a:xfrm>
        </p:spPr>
        <p:txBody>
          <a:bodyPr wrap="square" spcCol="360000"/>
          <a:lstStyle>
            <a:lvl1pPr algn="l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@</a:t>
            </a:r>
            <a:r>
              <a:rPr lang="en-GB" noProof="0" dirty="0" err="1"/>
              <a:t>VTTFinland</a:t>
            </a:r>
            <a:endParaRPr lang="en-GB" noProof="0" dirty="0"/>
          </a:p>
          <a:p>
            <a:pPr lvl="0"/>
            <a:r>
              <a:rPr lang="en-US" dirty="0"/>
              <a:t>@</a:t>
            </a:r>
            <a:r>
              <a:rPr lang="en-US" dirty="0" err="1"/>
              <a:t>your_account</a:t>
            </a:r>
            <a:endParaRPr lang="en-US" dirty="0"/>
          </a:p>
        </p:txBody>
      </p:sp>
      <p:grpSp>
        <p:nvGrpSpPr>
          <p:cNvPr id="50" name="VTT_LogoStack_v3_16092019 pienempi koko">
            <a:extLst>
              <a:ext uri="{FF2B5EF4-FFF2-40B4-BE49-F238E27FC236}">
                <a16:creationId xmlns:a16="http://schemas.microsoft.com/office/drawing/2014/main" id="{3E96DB2B-E1D0-4441-A34D-93F4A8C00335}"/>
              </a:ext>
            </a:extLst>
          </p:cNvPr>
          <p:cNvGrpSpPr/>
          <p:nvPr/>
        </p:nvGrpSpPr>
        <p:grpSpPr>
          <a:xfrm>
            <a:off x="8043515" y="1"/>
            <a:ext cx="869543" cy="586800"/>
            <a:chOff x="7909204" y="1770762"/>
            <a:chExt cx="971550" cy="655638"/>
          </a:xfrm>
        </p:grpSpPr>
        <p:grpSp>
          <p:nvGrpSpPr>
            <p:cNvPr id="51" name="_VTT_logo_102019_01_white_on_orange" hidden="1">
              <a:extLst>
                <a:ext uri="{FF2B5EF4-FFF2-40B4-BE49-F238E27FC236}">
                  <a16:creationId xmlns:a16="http://schemas.microsoft.com/office/drawing/2014/main" id="{9397F18D-2D3F-4834-86F7-91B2BB976EB1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40" name="Box">
                <a:extLst>
                  <a:ext uri="{FF2B5EF4-FFF2-40B4-BE49-F238E27FC236}">
                    <a16:creationId xmlns:a16="http://schemas.microsoft.com/office/drawing/2014/main" id="{E8AA5F2B-6F97-4DDD-AAAE-51B6260B9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1" name="T2">
                <a:extLst>
                  <a:ext uri="{FF2B5EF4-FFF2-40B4-BE49-F238E27FC236}">
                    <a16:creationId xmlns:a16="http://schemas.microsoft.com/office/drawing/2014/main" id="{3E4B10A5-696D-4118-9511-D9C2A8BC5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2" name="T1">
                <a:extLst>
                  <a:ext uri="{FF2B5EF4-FFF2-40B4-BE49-F238E27FC236}">
                    <a16:creationId xmlns:a16="http://schemas.microsoft.com/office/drawing/2014/main" id="{7D46B3FA-DCD0-4EDC-9E4F-5C79EE1E9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3" name="V">
                <a:extLst>
                  <a:ext uri="{FF2B5EF4-FFF2-40B4-BE49-F238E27FC236}">
                    <a16:creationId xmlns:a16="http://schemas.microsoft.com/office/drawing/2014/main" id="{0D626D6F-343F-404A-B9D3-3C330A7B0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_VTT_logo_102019_02_white_on_black" hidden="1">
              <a:extLst>
                <a:ext uri="{FF2B5EF4-FFF2-40B4-BE49-F238E27FC236}">
                  <a16:creationId xmlns:a16="http://schemas.microsoft.com/office/drawing/2014/main" id="{BDAB2655-7ABE-4F78-9B92-899761C949FF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6" name="Box">
                <a:extLst>
                  <a:ext uri="{FF2B5EF4-FFF2-40B4-BE49-F238E27FC236}">
                    <a16:creationId xmlns:a16="http://schemas.microsoft.com/office/drawing/2014/main" id="{F2D64AD5-66D0-4CD9-AA16-4CC703CB2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7" name="T2">
                <a:extLst>
                  <a:ext uri="{FF2B5EF4-FFF2-40B4-BE49-F238E27FC236}">
                    <a16:creationId xmlns:a16="http://schemas.microsoft.com/office/drawing/2014/main" id="{E41EE90B-8813-4A28-8135-A52F41D10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8" name="T1">
                <a:extLst>
                  <a:ext uri="{FF2B5EF4-FFF2-40B4-BE49-F238E27FC236}">
                    <a16:creationId xmlns:a16="http://schemas.microsoft.com/office/drawing/2014/main" id="{EEF02B9F-49E8-4250-9BE3-3C4694BCB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9" name="V">
                <a:extLst>
                  <a:ext uri="{FF2B5EF4-FFF2-40B4-BE49-F238E27FC236}">
                    <a16:creationId xmlns:a16="http://schemas.microsoft.com/office/drawing/2014/main" id="{9D019D57-38B8-437D-B25D-331BD7F34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1" name="_VTT_logo_102019_03_white_on_blue" hidden="1">
              <a:extLst>
                <a:ext uri="{FF2B5EF4-FFF2-40B4-BE49-F238E27FC236}">
                  <a16:creationId xmlns:a16="http://schemas.microsoft.com/office/drawing/2014/main" id="{460650A1-9963-4FC0-85A2-4A34ED287B0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32" name="Box">
                <a:extLst>
                  <a:ext uri="{FF2B5EF4-FFF2-40B4-BE49-F238E27FC236}">
                    <a16:creationId xmlns:a16="http://schemas.microsoft.com/office/drawing/2014/main" id="{C94A5A9F-473E-44BC-82E1-3D2E9754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3" name="T2">
                <a:extLst>
                  <a:ext uri="{FF2B5EF4-FFF2-40B4-BE49-F238E27FC236}">
                    <a16:creationId xmlns:a16="http://schemas.microsoft.com/office/drawing/2014/main" id="{ED4BD081-A794-40CA-927B-B3AA153A4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4" name="T1">
                <a:extLst>
                  <a:ext uri="{FF2B5EF4-FFF2-40B4-BE49-F238E27FC236}">
                    <a16:creationId xmlns:a16="http://schemas.microsoft.com/office/drawing/2014/main" id="{25B7EDC7-E9B6-4632-ABC6-13CE4972B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5" name="V">
                <a:extLst>
                  <a:ext uri="{FF2B5EF4-FFF2-40B4-BE49-F238E27FC236}">
                    <a16:creationId xmlns:a16="http://schemas.microsoft.com/office/drawing/2014/main" id="{D6D967A9-933F-4681-A6C9-95B4465D3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2" name="_VTT_logo_102019_04_white_on_dark_grey" hidden="1">
              <a:extLst>
                <a:ext uri="{FF2B5EF4-FFF2-40B4-BE49-F238E27FC236}">
                  <a16:creationId xmlns:a16="http://schemas.microsoft.com/office/drawing/2014/main" id="{6E8AFEBE-1664-4C8D-B375-30E3882D3A17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8" name="Box">
                <a:extLst>
                  <a:ext uri="{FF2B5EF4-FFF2-40B4-BE49-F238E27FC236}">
                    <a16:creationId xmlns:a16="http://schemas.microsoft.com/office/drawing/2014/main" id="{45789A28-E61D-4617-A6EB-78DE309F2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9" name="T2">
                <a:extLst>
                  <a:ext uri="{FF2B5EF4-FFF2-40B4-BE49-F238E27FC236}">
                    <a16:creationId xmlns:a16="http://schemas.microsoft.com/office/drawing/2014/main" id="{98FEDE00-EE17-4FD2-B79A-2756AF9BA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0" name="T1">
                <a:extLst>
                  <a:ext uri="{FF2B5EF4-FFF2-40B4-BE49-F238E27FC236}">
                    <a16:creationId xmlns:a16="http://schemas.microsoft.com/office/drawing/2014/main" id="{EF4B3121-F4BD-405C-AA70-1BF9B24EC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1" name="V">
                <a:extLst>
                  <a:ext uri="{FF2B5EF4-FFF2-40B4-BE49-F238E27FC236}">
                    <a16:creationId xmlns:a16="http://schemas.microsoft.com/office/drawing/2014/main" id="{46AAE84D-3EF9-4583-93F8-164D8BD58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3" name="_VTT_logo_102019_05_dark_grey_on_white">
              <a:extLst>
                <a:ext uri="{FF2B5EF4-FFF2-40B4-BE49-F238E27FC236}">
                  <a16:creationId xmlns:a16="http://schemas.microsoft.com/office/drawing/2014/main" id="{B88C64F4-4843-4256-84D5-D432B6FA9945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4" name="Box">
                <a:extLst>
                  <a:ext uri="{FF2B5EF4-FFF2-40B4-BE49-F238E27FC236}">
                    <a16:creationId xmlns:a16="http://schemas.microsoft.com/office/drawing/2014/main" id="{364AB6DC-ED2A-4148-95BD-F66961585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5" name="T2">
                <a:extLst>
                  <a:ext uri="{FF2B5EF4-FFF2-40B4-BE49-F238E27FC236}">
                    <a16:creationId xmlns:a16="http://schemas.microsoft.com/office/drawing/2014/main" id="{1507F8F2-2D47-4BF8-B8BC-6637AE96C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6" name="T1">
                <a:extLst>
                  <a:ext uri="{FF2B5EF4-FFF2-40B4-BE49-F238E27FC236}">
                    <a16:creationId xmlns:a16="http://schemas.microsoft.com/office/drawing/2014/main" id="{4DCB984E-6ED7-4A26-BD73-7BF857A4D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7" name="V">
                <a:extLst>
                  <a:ext uri="{FF2B5EF4-FFF2-40B4-BE49-F238E27FC236}">
                    <a16:creationId xmlns:a16="http://schemas.microsoft.com/office/drawing/2014/main" id="{977F6C24-9631-4049-8F40-152E508D7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_VTT_logo_102019_06_orange_blue_on_white" hidden="1">
              <a:extLst>
                <a:ext uri="{FF2B5EF4-FFF2-40B4-BE49-F238E27FC236}">
                  <a16:creationId xmlns:a16="http://schemas.microsoft.com/office/drawing/2014/main" id="{646E98A6-7B10-4267-92DC-4AC5538B5FB8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20" name="Box">
                <a:extLst>
                  <a:ext uri="{FF2B5EF4-FFF2-40B4-BE49-F238E27FC236}">
                    <a16:creationId xmlns:a16="http://schemas.microsoft.com/office/drawing/2014/main" id="{873838EA-5F3D-4F1C-B2ED-8AFBF4DA2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1" name="T2">
                <a:extLst>
                  <a:ext uri="{FF2B5EF4-FFF2-40B4-BE49-F238E27FC236}">
                    <a16:creationId xmlns:a16="http://schemas.microsoft.com/office/drawing/2014/main" id="{D23B9C1E-2E18-4A71-85D0-78D706C4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2" name="T1">
                <a:extLst>
                  <a:ext uri="{FF2B5EF4-FFF2-40B4-BE49-F238E27FC236}">
                    <a16:creationId xmlns:a16="http://schemas.microsoft.com/office/drawing/2014/main" id="{67181B7F-F241-4ACC-899B-475DA30E5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3" name="V">
                <a:extLst>
                  <a:ext uri="{FF2B5EF4-FFF2-40B4-BE49-F238E27FC236}">
                    <a16:creationId xmlns:a16="http://schemas.microsoft.com/office/drawing/2014/main" id="{169A425A-1CB0-4658-9ACE-76C0533F2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5" name="_VTT_logo_102019_07_blue_on_white" hidden="1">
              <a:extLst>
                <a:ext uri="{FF2B5EF4-FFF2-40B4-BE49-F238E27FC236}">
                  <a16:creationId xmlns:a16="http://schemas.microsoft.com/office/drawing/2014/main" id="{C137F294-BB27-47A7-9236-6DB4851D0E8C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6" name="Box">
                <a:extLst>
                  <a:ext uri="{FF2B5EF4-FFF2-40B4-BE49-F238E27FC236}">
                    <a16:creationId xmlns:a16="http://schemas.microsoft.com/office/drawing/2014/main" id="{01A972FD-513F-4C56-AC64-979B1CBDE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7" name="T2">
                <a:extLst>
                  <a:ext uri="{FF2B5EF4-FFF2-40B4-BE49-F238E27FC236}">
                    <a16:creationId xmlns:a16="http://schemas.microsoft.com/office/drawing/2014/main" id="{EF3935B1-7970-49DA-9ABE-E5BD1F6B5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8" name="T1">
                <a:extLst>
                  <a:ext uri="{FF2B5EF4-FFF2-40B4-BE49-F238E27FC236}">
                    <a16:creationId xmlns:a16="http://schemas.microsoft.com/office/drawing/2014/main" id="{83B4779E-A7F3-4D11-8273-80A2EE391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9" name="V">
                <a:extLst>
                  <a:ext uri="{FF2B5EF4-FFF2-40B4-BE49-F238E27FC236}">
                    <a16:creationId xmlns:a16="http://schemas.microsoft.com/office/drawing/2014/main" id="{FECEBF5A-528C-43A5-82BF-812E405D0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5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6" name="_VTT_logo_102019_08_black_on_white" hidden="1">
              <a:extLst>
                <a:ext uri="{FF2B5EF4-FFF2-40B4-BE49-F238E27FC236}">
                  <a16:creationId xmlns:a16="http://schemas.microsoft.com/office/drawing/2014/main" id="{C332F252-B16D-4A74-BAFF-D8ADCEE3C950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12" name="Box">
                <a:extLst>
                  <a:ext uri="{FF2B5EF4-FFF2-40B4-BE49-F238E27FC236}">
                    <a16:creationId xmlns:a16="http://schemas.microsoft.com/office/drawing/2014/main" id="{2661646A-869A-4642-B8FB-951F23789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3" name="T2">
                <a:extLst>
                  <a:ext uri="{FF2B5EF4-FFF2-40B4-BE49-F238E27FC236}">
                    <a16:creationId xmlns:a16="http://schemas.microsoft.com/office/drawing/2014/main" id="{13EDE598-EE58-4A95-841E-C0CA52181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4" name="T1">
                <a:extLst>
                  <a:ext uri="{FF2B5EF4-FFF2-40B4-BE49-F238E27FC236}">
                    <a16:creationId xmlns:a16="http://schemas.microsoft.com/office/drawing/2014/main" id="{9DE4A8C8-ED4E-4020-8D50-B7759A7A8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5" name="V">
                <a:extLst>
                  <a:ext uri="{FF2B5EF4-FFF2-40B4-BE49-F238E27FC236}">
                    <a16:creationId xmlns:a16="http://schemas.microsoft.com/office/drawing/2014/main" id="{B2F1F955-AC5B-4CE5-A6D5-494757B97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_VTT_logo_102019_09_orange_on_white" hidden="1">
              <a:extLst>
                <a:ext uri="{FF2B5EF4-FFF2-40B4-BE49-F238E27FC236}">
                  <a16:creationId xmlns:a16="http://schemas.microsoft.com/office/drawing/2014/main" id="{7B663FA4-CCF4-411A-AE7B-8F2EAE4655D6}"/>
                </a:ext>
              </a:extLst>
            </p:cNvPr>
            <p:cNvGrpSpPr/>
            <p:nvPr/>
          </p:nvGrpSpPr>
          <p:grpSpPr>
            <a:xfrm>
              <a:off x="7909204" y="1770762"/>
              <a:ext cx="971550" cy="655638"/>
              <a:chOff x="379933" y="-15999"/>
              <a:chExt cx="971550" cy="655638"/>
            </a:xfrm>
          </p:grpSpPr>
          <p:sp>
            <p:nvSpPr>
              <p:cNvPr id="108" name="Box">
                <a:extLst>
                  <a:ext uri="{FF2B5EF4-FFF2-40B4-BE49-F238E27FC236}">
                    <a16:creationId xmlns:a16="http://schemas.microsoft.com/office/drawing/2014/main" id="{A7E53BC9-9C4E-458E-A624-5915FF608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933" y="-15999"/>
                <a:ext cx="971550" cy="6556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09" name="T2">
                <a:extLst>
                  <a:ext uri="{FF2B5EF4-FFF2-40B4-BE49-F238E27FC236}">
                    <a16:creationId xmlns:a16="http://schemas.microsoft.com/office/drawing/2014/main" id="{BAC77CB9-B45B-4675-A9A7-10032B0D6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58" y="168151"/>
                <a:ext cx="176213" cy="258763"/>
              </a:xfrm>
              <a:custGeom>
                <a:avLst/>
                <a:gdLst>
                  <a:gd name="T0" fmla="*/ 157 w 222"/>
                  <a:gd name="T1" fmla="*/ 325 h 325"/>
                  <a:gd name="T2" fmla="*/ 157 w 222"/>
                  <a:gd name="T3" fmla="*/ 78 h 325"/>
                  <a:gd name="T4" fmla="*/ 222 w 222"/>
                  <a:gd name="T5" fmla="*/ 78 h 325"/>
                  <a:gd name="T6" fmla="*/ 222 w 222"/>
                  <a:gd name="T7" fmla="*/ 0 h 325"/>
                  <a:gd name="T8" fmla="*/ 0 w 222"/>
                  <a:gd name="T9" fmla="*/ 0 h 325"/>
                  <a:gd name="T10" fmla="*/ 0 w 222"/>
                  <a:gd name="T11" fmla="*/ 78 h 325"/>
                  <a:gd name="T12" fmla="*/ 66 w 222"/>
                  <a:gd name="T13" fmla="*/ 78 h 325"/>
                  <a:gd name="T14" fmla="*/ 66 w 222"/>
                  <a:gd name="T15" fmla="*/ 325 h 325"/>
                  <a:gd name="T16" fmla="*/ 66 w 222"/>
                  <a:gd name="T17" fmla="*/ 325 h 325"/>
                  <a:gd name="T18" fmla="*/ 157 w 222"/>
                  <a:gd name="T1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25">
                    <a:moveTo>
                      <a:pt x="157" y="325"/>
                    </a:moveTo>
                    <a:lnTo>
                      <a:pt x="157" y="78"/>
                    </a:lnTo>
                    <a:lnTo>
                      <a:pt x="222" y="78"/>
                    </a:lnTo>
                    <a:lnTo>
                      <a:pt x="222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66" y="78"/>
                    </a:lnTo>
                    <a:lnTo>
                      <a:pt x="66" y="325"/>
                    </a:lnTo>
                    <a:lnTo>
                      <a:pt x="66" y="325"/>
                    </a:lnTo>
                    <a:lnTo>
                      <a:pt x="157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0" name="T1">
                <a:extLst>
                  <a:ext uri="{FF2B5EF4-FFF2-40B4-BE49-F238E27FC236}">
                    <a16:creationId xmlns:a16="http://schemas.microsoft.com/office/drawing/2014/main" id="{22B1E8E6-7198-4E19-AA52-9CA803E06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033" y="168151"/>
                <a:ext cx="193675" cy="258763"/>
              </a:xfrm>
              <a:custGeom>
                <a:avLst/>
                <a:gdLst>
                  <a:gd name="T0" fmla="*/ 88 w 244"/>
                  <a:gd name="T1" fmla="*/ 78 h 325"/>
                  <a:gd name="T2" fmla="*/ 88 w 244"/>
                  <a:gd name="T3" fmla="*/ 325 h 325"/>
                  <a:gd name="T4" fmla="*/ 179 w 244"/>
                  <a:gd name="T5" fmla="*/ 325 h 325"/>
                  <a:gd name="T6" fmla="*/ 179 w 244"/>
                  <a:gd name="T7" fmla="*/ 78 h 325"/>
                  <a:gd name="T8" fmla="*/ 244 w 244"/>
                  <a:gd name="T9" fmla="*/ 78 h 325"/>
                  <a:gd name="T10" fmla="*/ 244 w 244"/>
                  <a:gd name="T11" fmla="*/ 0 h 325"/>
                  <a:gd name="T12" fmla="*/ 25 w 244"/>
                  <a:gd name="T13" fmla="*/ 0 h 325"/>
                  <a:gd name="T14" fmla="*/ 0 w 244"/>
                  <a:gd name="T15" fmla="*/ 78 h 325"/>
                  <a:gd name="T16" fmla="*/ 88 w 244"/>
                  <a:gd name="T17" fmla="*/ 7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325">
                    <a:moveTo>
                      <a:pt x="88" y="78"/>
                    </a:moveTo>
                    <a:lnTo>
                      <a:pt x="88" y="325"/>
                    </a:lnTo>
                    <a:lnTo>
                      <a:pt x="179" y="325"/>
                    </a:lnTo>
                    <a:lnTo>
                      <a:pt x="179" y="78"/>
                    </a:lnTo>
                    <a:lnTo>
                      <a:pt x="244" y="78"/>
                    </a:lnTo>
                    <a:lnTo>
                      <a:pt x="244" y="0"/>
                    </a:lnTo>
                    <a:lnTo>
                      <a:pt x="25" y="0"/>
                    </a:lnTo>
                    <a:lnTo>
                      <a:pt x="0" y="78"/>
                    </a:lnTo>
                    <a:lnTo>
                      <a:pt x="88" y="78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1" name="V">
                <a:extLst>
                  <a:ext uri="{FF2B5EF4-FFF2-40B4-BE49-F238E27FC236}">
                    <a16:creationId xmlns:a16="http://schemas.microsoft.com/office/drawing/2014/main" id="{55347BF1-4C3A-42BA-8B3C-85E62AF74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58" y="168151"/>
                <a:ext cx="230188" cy="258763"/>
              </a:xfrm>
              <a:custGeom>
                <a:avLst/>
                <a:gdLst>
                  <a:gd name="T0" fmla="*/ 184 w 289"/>
                  <a:gd name="T1" fmla="*/ 325 h 325"/>
                  <a:gd name="T2" fmla="*/ 289 w 289"/>
                  <a:gd name="T3" fmla="*/ 0 h 325"/>
                  <a:gd name="T4" fmla="*/ 197 w 289"/>
                  <a:gd name="T5" fmla="*/ 0 h 325"/>
                  <a:gd name="T6" fmla="*/ 143 w 289"/>
                  <a:gd name="T7" fmla="*/ 167 h 325"/>
                  <a:gd name="T8" fmla="*/ 135 w 289"/>
                  <a:gd name="T9" fmla="*/ 191 h 325"/>
                  <a:gd name="T10" fmla="*/ 135 w 289"/>
                  <a:gd name="T11" fmla="*/ 191 h 325"/>
                  <a:gd name="T12" fmla="*/ 135 w 289"/>
                  <a:gd name="T13" fmla="*/ 191 h 325"/>
                  <a:gd name="T14" fmla="*/ 135 w 289"/>
                  <a:gd name="T15" fmla="*/ 191 h 325"/>
                  <a:gd name="T16" fmla="*/ 135 w 289"/>
                  <a:gd name="T17" fmla="*/ 191 h 325"/>
                  <a:gd name="T18" fmla="*/ 135 w 289"/>
                  <a:gd name="T19" fmla="*/ 191 h 325"/>
                  <a:gd name="T20" fmla="*/ 135 w 289"/>
                  <a:gd name="T21" fmla="*/ 191 h 325"/>
                  <a:gd name="T22" fmla="*/ 128 w 289"/>
                  <a:gd name="T23" fmla="*/ 167 h 325"/>
                  <a:gd name="T24" fmla="*/ 91 w 289"/>
                  <a:gd name="T25" fmla="*/ 60 h 325"/>
                  <a:gd name="T26" fmla="*/ 0 w 289"/>
                  <a:gd name="T27" fmla="*/ 60 h 325"/>
                  <a:gd name="T28" fmla="*/ 90 w 289"/>
                  <a:gd name="T29" fmla="*/ 325 h 325"/>
                  <a:gd name="T30" fmla="*/ 184 w 289"/>
                  <a:gd name="T3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25">
                    <a:moveTo>
                      <a:pt x="184" y="325"/>
                    </a:moveTo>
                    <a:lnTo>
                      <a:pt x="289" y="0"/>
                    </a:lnTo>
                    <a:lnTo>
                      <a:pt x="197" y="0"/>
                    </a:lnTo>
                    <a:lnTo>
                      <a:pt x="143" y="167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35" y="191"/>
                    </a:lnTo>
                    <a:lnTo>
                      <a:pt x="128" y="167"/>
                    </a:lnTo>
                    <a:lnTo>
                      <a:pt x="91" y="60"/>
                    </a:lnTo>
                    <a:lnTo>
                      <a:pt x="0" y="60"/>
                    </a:lnTo>
                    <a:lnTo>
                      <a:pt x="90" y="325"/>
                    </a:lnTo>
                    <a:lnTo>
                      <a:pt x="184" y="325"/>
                    </a:lnTo>
                    <a:close/>
                  </a:path>
                </a:pathLst>
              </a:custGeom>
              <a:solidFill>
                <a:srgbClr val="F06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3428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3DE7B667-7B14-4F72-A476-BF197D458A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7761" y="4140000"/>
            <a:ext cx="920839" cy="720000"/>
          </a:xfrm>
        </p:spPr>
        <p:txBody>
          <a:bodyPr wrap="square" spcCol="360000"/>
          <a:lstStyle>
            <a:lvl1pPr algn="r">
              <a:defRPr/>
            </a:lvl1pPr>
            <a:lvl4pPr>
              <a:defRPr/>
            </a:lvl4pPr>
          </a:lstStyle>
          <a:p>
            <a:pPr lvl="0"/>
            <a:r>
              <a:rPr lang="en-GB" noProof="0" dirty="0"/>
              <a:t>www</a:t>
            </a:r>
            <a:r>
              <a:rPr lang="en-US" dirty="0"/>
              <a:t>.vtt.fi</a:t>
            </a:r>
          </a:p>
        </p:txBody>
      </p:sp>
    </p:spTree>
    <p:extLst>
      <p:ext uri="{BB962C8B-B14F-4D97-AF65-F5344CB8AC3E}">
        <p14:creationId xmlns:p14="http://schemas.microsoft.com/office/powerpoint/2010/main" val="56551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94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793" y="2170510"/>
            <a:ext cx="6858000" cy="1790700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793" y="4048636"/>
            <a:ext cx="6858000" cy="543775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52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55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33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318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5676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00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37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468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312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330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073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3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.emf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99" y="1548000"/>
            <a:ext cx="6948000" cy="30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3F89EB9-CD78-4294-817D-18595041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97105" y="4852760"/>
            <a:ext cx="720000" cy="288000"/>
          </a:xfrm>
          <a:prstGeom prst="rect">
            <a:avLst/>
          </a:prstGeom>
        </p:spPr>
        <p:txBody>
          <a:bodyPr lIns="0" tIns="0" rIns="0" bIns="0"/>
          <a:lstStyle>
            <a:lvl1pPr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2C31D9-EEC5-46F5-9D83-6C7E22D55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21868" y="4852800"/>
            <a:ext cx="2447407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5D6F0F1-E903-4F17-8A44-9E11C6FB9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4852972"/>
            <a:ext cx="971550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01867" y="1386000"/>
            <a:ext cx="3172171" cy="27566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Click to add a short VTT headline.</a:t>
            </a:r>
          </a:p>
        </p:txBody>
      </p:sp>
    </p:spTree>
    <p:extLst>
      <p:ext uri="{BB962C8B-B14F-4D97-AF65-F5344CB8AC3E}">
        <p14:creationId xmlns:p14="http://schemas.microsoft.com/office/powerpoint/2010/main" val="109007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7" r:id="rId2"/>
    <p:sldLayoutId id="2147483796" r:id="rId3"/>
    <p:sldLayoutId id="2147483852" r:id="rId4"/>
    <p:sldLayoutId id="2147483854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457209" rtl="0" eaLnBrk="1" latinLnBrk="0" hangingPunct="1">
        <a:lnSpc>
          <a:spcPct val="90000"/>
        </a:lnSpc>
        <a:spcBef>
          <a:spcPct val="0"/>
        </a:spcBef>
        <a:buNone/>
        <a:defRPr sz="3000" b="1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100000"/>
        <a:buFont typeface="Arial" panose="020B0604020202020204" pitchFamily="34" charset="0"/>
        <a:buNone/>
        <a:tabLst/>
        <a:defRPr sz="2400" b="1" i="0" kern="1200" spc="0" baseline="0">
          <a:solidFill>
            <a:srgbClr val="000000"/>
          </a:solidFill>
          <a:latin typeface="Arial" charset="0"/>
          <a:ea typeface="Arial" charset="0"/>
          <a:cs typeface="Arial" charset="0"/>
        </a:defRPr>
      </a:lvl1pPr>
      <a:lvl2pPr marL="18000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Font typeface="Arial" charset="0"/>
        <a:buNone/>
        <a:tabLst/>
        <a:defRPr sz="1600" b="0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marL="359025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Font typeface="Arial" charset="0"/>
        <a:buNone/>
        <a:tabLst/>
        <a:defRPr sz="1600" b="0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marL="540612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Font typeface="Arial" charset="0"/>
        <a:buNone/>
        <a:tabLst/>
        <a:defRPr sz="1600" b="0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marL="72000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Font typeface="Arial" charset="0"/>
        <a:buNone/>
        <a:tabLst/>
        <a:defRPr sz="1600" b="0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2514647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5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4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3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148">
          <p15:clr>
            <a:srgbClr val="F26B43"/>
          </p15:clr>
        </p15:guide>
        <p15:guide id="7" orient="horz" pos="894">
          <p15:clr>
            <a:srgbClr val="F26B43"/>
          </p15:clr>
        </p15:guide>
        <p15:guide id="10" pos="453">
          <p15:clr>
            <a:srgbClr val="F26B43"/>
          </p15:clr>
        </p15:guide>
        <p15:guide id="11" orient="horz" pos="418">
          <p15:clr>
            <a:srgbClr val="F26B43"/>
          </p15:clr>
        </p15:guide>
        <p15:guide id="12" pos="483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586802"/>
            <a:ext cx="6948000" cy="743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99" y="1573530"/>
            <a:ext cx="6948000" cy="30344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First level bullet</a:t>
            </a:r>
          </a:p>
          <a:p>
            <a:pPr lvl="1"/>
            <a:r>
              <a:rPr lang="en-GB" noProof="0" dirty="0"/>
              <a:t>Second level bullet</a:t>
            </a:r>
          </a:p>
          <a:p>
            <a:pPr lvl="2"/>
            <a:r>
              <a:rPr lang="en-GB" noProof="0" dirty="0"/>
              <a:t>Third level bullet</a:t>
            </a:r>
          </a:p>
          <a:p>
            <a:pPr lvl="3"/>
            <a:r>
              <a:rPr lang="en-GB" noProof="0" dirty="0"/>
              <a:t>Fourth level bullet</a:t>
            </a:r>
          </a:p>
          <a:p>
            <a:pPr lvl="4"/>
            <a:r>
              <a:rPr lang="en-GB" noProof="0" dirty="0"/>
              <a:t>Subheading (Fifth level)</a:t>
            </a:r>
          </a:p>
          <a:p>
            <a:pPr lvl="5"/>
            <a:r>
              <a:rPr lang="en-GB" noProof="0" dirty="0"/>
              <a:t>Text only (Sixth level)</a:t>
            </a:r>
          </a:p>
          <a:p>
            <a:pPr lvl="5"/>
            <a:endParaRPr lang="en-GB" noProof="0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3F89EB9-CD78-4294-817D-18595041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000" y="4852800"/>
            <a:ext cx="720000" cy="288000"/>
          </a:xfrm>
          <a:prstGeom prst="rect">
            <a:avLst/>
          </a:prstGeom>
        </p:spPr>
        <p:txBody>
          <a:bodyPr lIns="0" tIns="0" rIns="0" bIns="0"/>
          <a:lstStyle>
            <a:lvl1pPr>
              <a:defRPr sz="850" b="1" i="0" spc="0">
                <a:solidFill>
                  <a:srgbClr val="AFAFA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2C31D9-EEC5-46F5-9D83-6C7E22D55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0001" y="4852800"/>
            <a:ext cx="6730862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850" b="1" i="0" spc="0">
                <a:solidFill>
                  <a:srgbClr val="AFAFA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5D6F0F1-E903-4F17-8A44-9E11C6FB9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5626" y="4852800"/>
            <a:ext cx="968374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850" b="1" i="0" spc="0">
                <a:solidFill>
                  <a:srgbClr val="AFAFA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234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93" r:id="rId2"/>
    <p:sldLayoutId id="2147483802" r:id="rId3"/>
    <p:sldLayoutId id="2147483815" r:id="rId4"/>
    <p:sldLayoutId id="2147483733" r:id="rId5"/>
    <p:sldLayoutId id="2147483734" r:id="rId6"/>
    <p:sldLayoutId id="2147483745" r:id="rId7"/>
    <p:sldLayoutId id="2147483738" r:id="rId8"/>
    <p:sldLayoutId id="2147483806" r:id="rId9"/>
    <p:sldLayoutId id="2147483853" r:id="rId10"/>
    <p:sldLayoutId id="214748385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457209" rtl="0" eaLnBrk="1" latinLnBrk="0" hangingPunct="1">
        <a:lnSpc>
          <a:spcPct val="90000"/>
        </a:lnSpc>
        <a:spcBef>
          <a:spcPct val="0"/>
        </a:spcBef>
        <a:buNone/>
        <a:defRPr sz="2600" b="1" i="0" kern="1200" spc="0">
          <a:solidFill>
            <a:srgbClr val="F06E00"/>
          </a:solidFill>
          <a:latin typeface="Arial" charset="0"/>
          <a:ea typeface="Arial" charset="0"/>
          <a:cs typeface="Arial" charset="0"/>
        </a:defRPr>
      </a:lvl1pPr>
    </p:titleStyle>
    <p:bodyStyle>
      <a:lvl1pPr marL="216000" indent="-216000" algn="l" defTabSz="457209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F06E00"/>
        </a:buClr>
        <a:buSzPct val="100000"/>
        <a:buFont typeface="Wingdings 2" panose="05020102010507070707" pitchFamily="18" charset="2"/>
        <a:buChar char="¡"/>
        <a:tabLst/>
        <a:defRPr lang="en-GB" sz="1800" b="0" i="0" kern="1200" spc="0" baseline="0" noProof="0" dirty="0">
          <a:solidFill>
            <a:srgbClr val="000000"/>
          </a:solidFill>
          <a:latin typeface="Arial" charset="0"/>
          <a:ea typeface="Arial" charset="0"/>
          <a:cs typeface="Arial" charset="0"/>
        </a:defRPr>
      </a:lvl1pPr>
      <a:lvl2pPr marL="396000" indent="-180000" algn="l" defTabSz="45720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F06E00"/>
        </a:buClr>
        <a:buFont typeface="Arial" panose="020B0604020202020204" pitchFamily="34" charset="0"/>
        <a:buChar char="•"/>
        <a:tabLst/>
        <a:defRPr lang="en-GB" sz="1600" b="0" i="0" kern="1200" spc="0" noProof="0" dirty="0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marL="576000" indent="-180000" algn="l" defTabSz="457209" rtl="0" eaLnBrk="1" latinLnBrk="0" hangingPunct="1">
        <a:lnSpc>
          <a:spcPct val="100000"/>
        </a:lnSpc>
        <a:spcBef>
          <a:spcPts val="0"/>
        </a:spcBef>
        <a:buClr>
          <a:srgbClr val="F06E00"/>
        </a:buClr>
        <a:buSzPct val="100000"/>
        <a:buFont typeface="Arial" panose="020B0604020202020204" pitchFamily="34" charset="0"/>
        <a:buChar char="•"/>
        <a:tabLst/>
        <a:defRPr sz="1600" b="0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marL="756000" indent="-179388" algn="l" defTabSz="457209" rtl="0" eaLnBrk="1" latinLnBrk="0" hangingPunct="1">
        <a:lnSpc>
          <a:spcPct val="100000"/>
        </a:lnSpc>
        <a:spcBef>
          <a:spcPts val="0"/>
        </a:spcBef>
        <a:buClr>
          <a:srgbClr val="F06E00"/>
        </a:buClr>
        <a:buSzPct val="100000"/>
        <a:buFont typeface="Arial" charset="0"/>
        <a:buChar char="•"/>
        <a:tabLst/>
        <a:defRPr sz="1600" b="0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marL="0" indent="0" algn="l" defTabSz="457209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charset="0"/>
        <a:buNone/>
        <a:tabLst/>
        <a:defRPr sz="1800" b="1" i="0" kern="1200" spc="0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0" indent="0" algn="l" defTabSz="457209" rtl="0" eaLnBrk="1" latinLnBrk="0" hangingPunct="1">
        <a:lnSpc>
          <a:spcPct val="90000"/>
        </a:lnSpc>
        <a:spcBef>
          <a:spcPts val="0"/>
        </a:spcBef>
        <a:buClr>
          <a:schemeClr val="tx1"/>
        </a:buClr>
        <a:buSzPct val="110000"/>
        <a:buFont typeface="Arial"/>
        <a:buNone/>
        <a:defRPr lang="en-GB" sz="1800" b="0" i="0" kern="1200" spc="0" noProof="0" dirty="0">
          <a:solidFill>
            <a:srgbClr val="000000"/>
          </a:solidFill>
          <a:latin typeface="Arial" charset="0"/>
          <a:ea typeface="+mn-ea"/>
          <a:cs typeface="Arial" charset="0"/>
        </a:defRPr>
      </a:lvl6pPr>
      <a:lvl7pPr marL="2971855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4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3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148">
          <p15:clr>
            <a:srgbClr val="F26B43"/>
          </p15:clr>
        </p15:guide>
        <p15:guide id="7" orient="horz" pos="894">
          <p15:clr>
            <a:srgbClr val="F26B43"/>
          </p15:clr>
        </p15:guide>
        <p15:guide id="10" pos="453">
          <p15:clr>
            <a:srgbClr val="F26B43"/>
          </p15:clr>
        </p15:guide>
        <p15:guide id="11" orient="horz" pos="418">
          <p15:clr>
            <a:srgbClr val="F26B43"/>
          </p15:clr>
        </p15:guide>
        <p15:guide id="12" pos="4830">
          <p15:clr>
            <a:srgbClr val="F26B43"/>
          </p15:clr>
        </p15:guide>
        <p15:guide id="13" orient="horz" pos="100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99" y="1548000"/>
            <a:ext cx="6948000" cy="30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3F89EB9-CD78-4294-817D-18595041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97105" y="4852760"/>
            <a:ext cx="720000" cy="288000"/>
          </a:xfrm>
          <a:prstGeom prst="rect">
            <a:avLst/>
          </a:prstGeom>
        </p:spPr>
        <p:txBody>
          <a:bodyPr lIns="0" tIns="0" rIns="0" bIns="0"/>
          <a:lstStyle>
            <a:lvl1pPr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2C31D9-EEC5-46F5-9D83-6C7E22D55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21868" y="4852800"/>
            <a:ext cx="2447407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5D6F0F1-E903-4F17-8A44-9E11C6FB9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4852972"/>
            <a:ext cx="971550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01867" y="1386000"/>
            <a:ext cx="3172171" cy="27566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Click to add a short VTT headline.</a:t>
            </a:r>
          </a:p>
        </p:txBody>
      </p:sp>
    </p:spTree>
    <p:extLst>
      <p:ext uri="{BB962C8B-B14F-4D97-AF65-F5344CB8AC3E}">
        <p14:creationId xmlns:p14="http://schemas.microsoft.com/office/powerpoint/2010/main" val="91631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9" r:id="rId2"/>
    <p:sldLayoutId id="2147483800" r:id="rId3"/>
    <p:sldLayoutId id="2147483801" r:id="rId4"/>
    <p:sldLayoutId id="2147483809" r:id="rId5"/>
    <p:sldLayoutId id="2147483823" r:id="rId6"/>
    <p:sldLayoutId id="2147483725" r:id="rId7"/>
    <p:sldLayoutId id="2147483729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457209" rtl="0" eaLnBrk="1" latinLnBrk="0" hangingPunct="1">
        <a:lnSpc>
          <a:spcPct val="90000"/>
        </a:lnSpc>
        <a:spcBef>
          <a:spcPct val="0"/>
        </a:spcBef>
        <a:buNone/>
        <a:defRPr sz="3000" b="1" i="0" kern="1200" spc="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180000" indent="-180000" algn="l" defTabSz="457209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35000"/>
        <a:buFont typeface="Wingdings" panose="05000000000000000000" pitchFamily="2" charset="2"/>
        <a:buChar char="§"/>
        <a:tabLst/>
        <a:defRPr sz="1800" b="0" i="0" kern="1200" spc="0" baseline="0">
          <a:solidFill>
            <a:srgbClr val="FFFFFF"/>
          </a:solidFill>
          <a:latin typeface="Arial" charset="0"/>
          <a:ea typeface="Arial" charset="0"/>
          <a:cs typeface="Arial" charset="0"/>
        </a:defRPr>
      </a:lvl1pPr>
      <a:lvl2pPr marL="360000" indent="-180000" algn="l" defTabSz="457209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Font typeface="Arial" charset="0"/>
        <a:buChar char="•"/>
        <a:tabLst/>
        <a:defRPr sz="16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2pPr>
      <a:lvl3pPr marL="540000" indent="-180975" algn="l" defTabSz="457209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Font typeface="Arial" charset="0"/>
        <a:buChar char="•"/>
        <a:tabLst/>
        <a:defRPr sz="16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3pPr>
      <a:lvl4pPr marL="720000" indent="-179388" algn="l" defTabSz="457209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Font typeface="Arial" charset="0"/>
        <a:buChar char="•"/>
        <a:tabLst/>
        <a:defRPr sz="16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4pPr>
      <a:lvl5pPr marL="900000" indent="-180000" algn="l" defTabSz="457209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Font typeface="Arial" charset="0"/>
        <a:buChar char="•"/>
        <a:tabLst/>
        <a:defRPr sz="16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5pPr>
      <a:lvl6pPr marL="2514647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5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4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3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148">
          <p15:clr>
            <a:srgbClr val="F26B43"/>
          </p15:clr>
        </p15:guide>
        <p15:guide id="7" orient="horz" pos="894">
          <p15:clr>
            <a:srgbClr val="F26B43"/>
          </p15:clr>
        </p15:guide>
        <p15:guide id="10" pos="453">
          <p15:clr>
            <a:srgbClr val="F26B43"/>
          </p15:clr>
        </p15:guide>
        <p15:guide id="11" orient="horz" pos="418">
          <p15:clr>
            <a:srgbClr val="F26B43"/>
          </p15:clr>
        </p15:guide>
        <p15:guide id="12" pos="483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7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98" y="3960000"/>
            <a:ext cx="8424002" cy="628329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/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3F89EB9-CD78-4294-817D-18595041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9138" y="4852760"/>
            <a:ext cx="720000" cy="288000"/>
          </a:xfrm>
          <a:prstGeom prst="rect">
            <a:avLst/>
          </a:prstGeom>
        </p:spPr>
        <p:txBody>
          <a:bodyPr lIns="0" tIns="0" rIns="0" bIns="0"/>
          <a:lstStyle>
            <a:lvl1pPr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2C31D9-EEC5-46F5-9D83-6C7E22D55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39999" y="4852800"/>
            <a:ext cx="6732000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5D6F0F1-E903-4F17-8A44-9E11C6FB9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4852972"/>
            <a:ext cx="971550" cy="288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85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2BF2D-A075-47E2-9232-C138F5941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2000" y="1080000"/>
            <a:ext cx="4140000" cy="209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0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824" r:id="rId2"/>
    <p:sldLayoutId id="2147483825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457209" rtl="0" eaLnBrk="1" latinLnBrk="0" hangingPunct="1">
        <a:lnSpc>
          <a:spcPct val="90000"/>
        </a:lnSpc>
        <a:spcBef>
          <a:spcPct val="0"/>
        </a:spcBef>
        <a:buNone/>
        <a:defRPr sz="3600" b="1" i="0" kern="1200" spc="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SzPct val="110000"/>
        <a:buFont typeface="Wingdings" panose="05000000000000000000" pitchFamily="2" charset="2"/>
        <a:buNone/>
        <a:tabLst/>
        <a:defRPr sz="1200" b="1" i="0" kern="1200" spc="0" baseline="0">
          <a:solidFill>
            <a:srgbClr val="FFFFFF"/>
          </a:solidFill>
          <a:latin typeface="Arial" charset="0"/>
          <a:ea typeface="Arial" charset="0"/>
          <a:cs typeface="Arial" charset="0"/>
        </a:defRPr>
      </a:lvl1pPr>
      <a:lvl2pPr marL="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None/>
        <a:tabLst/>
        <a:defRPr sz="12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2pPr>
      <a:lvl3pPr marL="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None/>
        <a:tabLst/>
        <a:defRPr sz="12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3pPr>
      <a:lvl4pPr marL="540612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None/>
        <a:tabLst/>
        <a:defRPr sz="12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4pPr>
      <a:lvl5pPr marL="720000" indent="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None/>
        <a:tabLst/>
        <a:defRPr sz="1200" b="0" i="0" kern="1200" spc="0">
          <a:solidFill>
            <a:srgbClr val="FFFFFF"/>
          </a:solidFill>
          <a:latin typeface="Arial" charset="0"/>
          <a:ea typeface="Arial" charset="0"/>
          <a:cs typeface="Arial" charset="0"/>
        </a:defRPr>
      </a:lvl5pPr>
      <a:lvl6pPr marL="2514647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5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4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3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148">
          <p15:clr>
            <a:srgbClr val="F26B43"/>
          </p15:clr>
        </p15:guide>
        <p15:guide id="7" orient="horz" pos="894">
          <p15:clr>
            <a:srgbClr val="F26B43"/>
          </p15:clr>
        </p15:guide>
        <p15:guide id="10" pos="453">
          <p15:clr>
            <a:srgbClr val="F26B43"/>
          </p15:clr>
        </p15:guide>
        <p15:guide id="11" orient="horz" pos="418">
          <p15:clr>
            <a:srgbClr val="F26B43"/>
          </p15:clr>
        </p15:guide>
        <p15:guide id="12" pos="4830">
          <p15:clr>
            <a:srgbClr val="F26B43"/>
          </p15:clr>
        </p15:guide>
        <p15:guide id="13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28/09/2026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19th TMEP, EPFL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AF082-5759-4FAF-9FA8-7E80C4C3C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1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3187648-E8D7-71B2-19EA-C6423424E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429" y="1581750"/>
            <a:ext cx="4016406" cy="1980000"/>
          </a:xfrm>
        </p:spPr>
        <p:txBody>
          <a:bodyPr/>
          <a:lstStyle/>
          <a:p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Tungsten sputtering due to fast particles in ITER</a:t>
            </a:r>
            <a:br>
              <a:rPr lang="en-US" sz="2400" b="1" dirty="0">
                <a:latin typeface="+mn-lt"/>
              </a:rPr>
            </a:br>
            <a:endParaRPr lang="fi-FI" sz="2400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EBBA45F-3131-FE3E-DBF2-4EDDCA48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D508E50-2B60-1D16-6CE4-D673A42DF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D9DA094-DFD6-98AC-ACC6-039E6737B34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820429" y="3149404"/>
            <a:ext cx="6948488" cy="404812"/>
          </a:xfrm>
        </p:spPr>
        <p:txBody>
          <a:bodyPr/>
          <a:lstStyle/>
          <a:p>
            <a:pPr marL="342900" indent="-342900">
              <a:buAutoNum type="alphaUcPeriod"/>
            </a:pPr>
            <a:r>
              <a:rPr lang="fi-FI" sz="1400" i="1" u="sng" dirty="0"/>
              <a:t>A. Snicker</a:t>
            </a:r>
            <a:r>
              <a:rPr lang="fi-FI" sz="1400" i="1" dirty="0"/>
              <a:t> et al.</a:t>
            </a:r>
            <a:endParaRPr lang="fi-FI" sz="2000" dirty="0"/>
          </a:p>
        </p:txBody>
      </p:sp>
      <p:pic>
        <p:nvPicPr>
          <p:cNvPr id="9" name="Kuva 8" descr="Kuva, joka sisältää kohteen teksti, Fontti, logo, Sähkönsininen&#10;&#10;Kuvaus luotu automaattisesti">
            <a:extLst>
              <a:ext uri="{FF2B5EF4-FFF2-40B4-BE49-F238E27FC236}">
                <a16:creationId xmlns:a16="http://schemas.microsoft.com/office/drawing/2014/main" id="{B3DC47E5-017C-63AD-F10D-BB107BF6A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219" y="1025681"/>
            <a:ext cx="1155562" cy="76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C5BB4C-52CC-E08C-9B8C-D423E1449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06" y="492182"/>
            <a:ext cx="6907306" cy="1440000"/>
          </a:xfrm>
        </p:spPr>
        <p:txBody>
          <a:bodyPr/>
          <a:lstStyle/>
          <a:p>
            <a:r>
              <a:rPr lang="fi-FI" sz="1400" dirty="0"/>
              <a:t>A. Snicker, K. Särkimäki, S. Saari, L. Aho-Mantila – VTT Technical </a:t>
            </a:r>
            <a:r>
              <a:rPr lang="fi-FI" sz="1400" dirty="0" err="1"/>
              <a:t>Research</a:t>
            </a:r>
            <a:r>
              <a:rPr lang="fi-FI" sz="1400" dirty="0"/>
              <a:t> Centre of Finland Ltd. Espoo, Finland</a:t>
            </a:r>
            <a:br>
              <a:rPr lang="fi-FI" sz="1400" dirty="0"/>
            </a:br>
            <a:br>
              <a:rPr lang="fi-FI" sz="1400" dirty="0"/>
            </a:br>
            <a:r>
              <a:rPr lang="fi-FI" sz="1400" dirty="0"/>
              <a:t>T. Kurki-Suonio, A. Sand – Aalto University, Espoo, Finland</a:t>
            </a:r>
            <a:br>
              <a:rPr lang="fi-FI" sz="1400" dirty="0"/>
            </a:br>
            <a:br>
              <a:rPr lang="fi-FI" sz="1400" dirty="0"/>
            </a:br>
            <a:r>
              <a:rPr lang="fi-FI" sz="1400" dirty="0"/>
              <a:t>M. Garcia-Munoz – </a:t>
            </a:r>
            <a:r>
              <a:rPr lang="en-US" sz="1400" dirty="0"/>
              <a:t>University of Seville, Seville, Spain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K. Schmid  - IPP </a:t>
            </a:r>
            <a:r>
              <a:rPr lang="en-US" sz="1400" dirty="0" err="1"/>
              <a:t>Garching</a:t>
            </a:r>
            <a:r>
              <a:rPr lang="en-US" sz="1400" dirty="0"/>
              <a:t>, Germany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S. Wiesen – DIFFER, The Netherlands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S. Henderson, K. McClements – UKAEA, United Kingdom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H. Kumpulainen - </a:t>
            </a:r>
            <a:r>
              <a:rPr lang="en-US" sz="1400" dirty="0" err="1"/>
              <a:t>Forschungszentrum</a:t>
            </a:r>
            <a:r>
              <a:rPr lang="en-US" sz="1400" dirty="0"/>
              <a:t> Jülich, Germany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000" dirty="0"/>
            </a:br>
            <a:br>
              <a:rPr lang="en-US" sz="1000" dirty="0"/>
            </a:br>
            <a:endParaRPr lang="fi-FI" sz="1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224F87-916F-63C1-B032-293C20236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7E4E18-3F0E-FB55-BE6E-4C73E59A5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19C9D0-4672-900E-23DD-A5FB76743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096" y="4404490"/>
            <a:ext cx="871340" cy="5850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857118-66B2-97D2-5A3E-DFA9FF2F0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240" y="963167"/>
            <a:ext cx="734738" cy="612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FBA7D2-023C-4CE8-9838-2997F479A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096" y="1617473"/>
            <a:ext cx="721594" cy="654470"/>
          </a:xfrm>
          <a:prstGeom prst="rect">
            <a:avLst/>
          </a:prstGeom>
        </p:spPr>
      </p:pic>
      <p:pic>
        <p:nvPicPr>
          <p:cNvPr id="3074" name="Picture 2" descr="Institut für Plasmaphysik - Forschungscampus Garching">
            <a:extLst>
              <a:ext uri="{FF2B5EF4-FFF2-40B4-BE49-F238E27FC236}">
                <a16:creationId xmlns:a16="http://schemas.microsoft.com/office/drawing/2014/main" id="{39AE2D8C-9E53-ED45-9995-7C563857B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258" y="2234723"/>
            <a:ext cx="889270" cy="88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ogo | Dutch Institute for Fundamental Energy Research">
            <a:extLst>
              <a:ext uri="{FF2B5EF4-FFF2-40B4-BE49-F238E27FC236}">
                <a16:creationId xmlns:a16="http://schemas.microsoft.com/office/drawing/2014/main" id="{1C1D1B42-8368-4FCD-20EE-7417523FF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554" y="656274"/>
            <a:ext cx="113934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orschungszentrum Jülich | Karrieretag">
            <a:extLst>
              <a:ext uri="{FF2B5EF4-FFF2-40B4-BE49-F238E27FC236}">
                <a16:creationId xmlns:a16="http://schemas.microsoft.com/office/drawing/2014/main" id="{E3F211A3-F39F-9E3F-CFD6-79E3DD9A0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096" y="3085166"/>
            <a:ext cx="861318" cy="51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PDL Group : World Leading Advanced Engineering Analysis Consultancy">
            <a:extLst>
              <a:ext uri="{FF2B5EF4-FFF2-40B4-BE49-F238E27FC236}">
                <a16:creationId xmlns:a16="http://schemas.microsoft.com/office/drawing/2014/main" id="{DCF25935-4AAF-C53B-C84A-6B82C563A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382" y="3684772"/>
            <a:ext cx="1069464" cy="63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38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9DF8E-C57D-CDE1-7160-9F8B6F41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4C09D-F6F5-A968-B81B-BD889E6F71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5815781" cy="3049200"/>
          </a:xfrm>
        </p:spPr>
        <p:txBody>
          <a:bodyPr/>
          <a:lstStyle/>
          <a:p>
            <a:r>
              <a:rPr lang="fi-FI" sz="1400" dirty="0" err="1"/>
              <a:t>Poor</a:t>
            </a:r>
            <a:r>
              <a:rPr lang="fi-FI" sz="1400" dirty="0"/>
              <a:t>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</a:t>
            </a:r>
            <a:r>
              <a:rPr lang="fi-FI" sz="1400" dirty="0"/>
              <a:t> </a:t>
            </a:r>
            <a:r>
              <a:rPr lang="fi-FI" sz="1400" dirty="0" err="1"/>
              <a:t>confinement</a:t>
            </a:r>
            <a:r>
              <a:rPr lang="fi-FI" sz="1400" dirty="0"/>
              <a:t>:</a:t>
            </a:r>
          </a:p>
          <a:p>
            <a:pPr lvl="1"/>
            <a:r>
              <a:rPr lang="fi-FI" sz="1400" dirty="0" err="1"/>
              <a:t>Loss</a:t>
            </a:r>
            <a:r>
              <a:rPr lang="fi-FI" sz="1400" dirty="0"/>
              <a:t> of </a:t>
            </a:r>
            <a:r>
              <a:rPr lang="fi-FI" sz="1400" dirty="0" err="1"/>
              <a:t>heating</a:t>
            </a:r>
            <a:r>
              <a:rPr lang="fi-FI" sz="1400" dirty="0"/>
              <a:t> -&gt; </a:t>
            </a:r>
            <a:r>
              <a:rPr lang="fi-FI" sz="1400" dirty="0" err="1"/>
              <a:t>degraded</a:t>
            </a:r>
            <a:r>
              <a:rPr lang="fi-FI" sz="1400" dirty="0"/>
              <a:t> </a:t>
            </a:r>
            <a:r>
              <a:rPr lang="fi-FI" sz="1400" dirty="0" err="1"/>
              <a:t>performance</a:t>
            </a:r>
            <a:endParaRPr lang="fi-FI" sz="1400" dirty="0"/>
          </a:p>
          <a:p>
            <a:pPr lvl="1"/>
            <a:r>
              <a:rPr lang="fi-FI" sz="1400" dirty="0" err="1"/>
              <a:t>Losses</a:t>
            </a:r>
            <a:r>
              <a:rPr lang="fi-FI" sz="1400" dirty="0"/>
              <a:t> of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ions</a:t>
            </a:r>
            <a:r>
              <a:rPr lang="fi-FI" sz="1400" dirty="0"/>
              <a:t>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E4AA0C-5A18-C062-0E4F-179126F6F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Fast ions pose a risk to the plasma and the first wall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2280C3-CFC2-E91E-5AD7-7F384133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45AEA-6E4E-7E52-0E05-874273717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46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8AFB4-2F92-932B-7456-B2CA833D5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93F54-5432-266A-E1AC-12974BD404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5815781" cy="3049200"/>
          </a:xfrm>
        </p:spPr>
        <p:txBody>
          <a:bodyPr/>
          <a:lstStyle/>
          <a:p>
            <a:r>
              <a:rPr lang="fi-FI" sz="1400" dirty="0" err="1"/>
              <a:t>Bad</a:t>
            </a:r>
            <a:r>
              <a:rPr lang="fi-FI" sz="1400" dirty="0"/>
              <a:t>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</a:t>
            </a:r>
            <a:r>
              <a:rPr lang="fi-FI" sz="1400" dirty="0"/>
              <a:t> </a:t>
            </a:r>
            <a:r>
              <a:rPr lang="fi-FI" sz="1400" dirty="0" err="1"/>
              <a:t>confinement</a:t>
            </a:r>
            <a:r>
              <a:rPr lang="fi-FI" sz="1400" dirty="0"/>
              <a:t> </a:t>
            </a:r>
            <a:r>
              <a:rPr lang="fi-FI" sz="1400" dirty="0" err="1"/>
              <a:t>will</a:t>
            </a:r>
            <a:r>
              <a:rPr lang="fi-FI" sz="1400" dirty="0"/>
              <a:t> </a:t>
            </a:r>
            <a:r>
              <a:rPr lang="fi-FI" sz="1400" dirty="0" err="1"/>
              <a:t>result</a:t>
            </a:r>
            <a:r>
              <a:rPr lang="fi-FI" sz="1400" dirty="0"/>
              <a:t> in:</a:t>
            </a:r>
          </a:p>
          <a:p>
            <a:pPr lvl="1"/>
            <a:r>
              <a:rPr lang="fi-FI" sz="1400" dirty="0" err="1"/>
              <a:t>Loss</a:t>
            </a:r>
            <a:r>
              <a:rPr lang="fi-FI" sz="1400" dirty="0"/>
              <a:t> of </a:t>
            </a:r>
            <a:r>
              <a:rPr lang="fi-FI" sz="1400" dirty="0" err="1"/>
              <a:t>heating</a:t>
            </a:r>
            <a:r>
              <a:rPr lang="fi-FI" sz="1400" dirty="0"/>
              <a:t> -&gt; </a:t>
            </a:r>
            <a:r>
              <a:rPr lang="fi-FI" sz="1400" dirty="0" err="1"/>
              <a:t>degraded</a:t>
            </a:r>
            <a:r>
              <a:rPr lang="fi-FI" sz="1400" dirty="0"/>
              <a:t> </a:t>
            </a:r>
            <a:r>
              <a:rPr lang="fi-FI" sz="1400" dirty="0" err="1"/>
              <a:t>performance</a:t>
            </a:r>
            <a:endParaRPr lang="fi-FI" sz="1400" dirty="0"/>
          </a:p>
          <a:p>
            <a:pPr lvl="1"/>
            <a:r>
              <a:rPr lang="fi-FI" sz="1400" dirty="0" err="1"/>
              <a:t>Losses</a:t>
            </a:r>
            <a:r>
              <a:rPr lang="fi-FI" sz="1400" dirty="0"/>
              <a:t> of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ions</a:t>
            </a:r>
            <a:r>
              <a:rPr lang="fi-FI" sz="1400" dirty="0"/>
              <a:t>	</a:t>
            </a:r>
          </a:p>
          <a:p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ion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r>
              <a:rPr lang="fi-FI" sz="1600" dirty="0"/>
              <a:t> </a:t>
            </a:r>
            <a:r>
              <a:rPr lang="fi-FI" sz="1600" dirty="0" err="1"/>
              <a:t>can</a:t>
            </a:r>
            <a:r>
              <a:rPr lang="fi-FI" sz="1600" dirty="0"/>
              <a:t>:</a:t>
            </a:r>
          </a:p>
          <a:p>
            <a:pPr lvl="1"/>
            <a:r>
              <a:rPr lang="fi-FI" sz="1400" b="1" dirty="0" err="1"/>
              <a:t>Directly</a:t>
            </a:r>
            <a:r>
              <a:rPr lang="fi-FI" sz="1400" b="1" dirty="0"/>
              <a:t> </a:t>
            </a:r>
            <a:r>
              <a:rPr lang="fi-FI" sz="1400" b="1" dirty="0" err="1"/>
              <a:t>endanger</a:t>
            </a:r>
            <a:r>
              <a:rPr lang="fi-FI" sz="1400" b="1" dirty="0"/>
              <a:t> </a:t>
            </a:r>
            <a:r>
              <a:rPr lang="fi-FI" sz="1400" b="1" dirty="0" err="1"/>
              <a:t>the</a:t>
            </a:r>
            <a:r>
              <a:rPr lang="fi-FI" sz="1400" b="1" dirty="0"/>
              <a:t> </a:t>
            </a:r>
            <a:r>
              <a:rPr lang="fi-FI" sz="1400" b="1" dirty="0" err="1"/>
              <a:t>wall</a:t>
            </a:r>
            <a:r>
              <a:rPr lang="fi-FI" sz="1400" b="1" dirty="0"/>
              <a:t> -&gt; </a:t>
            </a:r>
            <a:r>
              <a:rPr lang="fi-FI" sz="1400" b="1" dirty="0" err="1"/>
              <a:t>damage</a:t>
            </a:r>
            <a:r>
              <a:rPr lang="fi-FI" sz="1400" b="1" dirty="0"/>
              <a:t> </a:t>
            </a:r>
            <a:r>
              <a:rPr lang="fi-FI" sz="1400" b="1" dirty="0" err="1"/>
              <a:t>PFCs</a:t>
            </a:r>
            <a:endParaRPr lang="fi-FI" sz="1400" b="1" dirty="0"/>
          </a:p>
          <a:p>
            <a:pPr lvl="1"/>
            <a:r>
              <a:rPr lang="fi-FI" sz="1400" dirty="0" err="1"/>
              <a:t>Indirectly</a:t>
            </a:r>
            <a:r>
              <a:rPr lang="fi-FI" sz="1400" dirty="0"/>
              <a:t> </a:t>
            </a:r>
            <a:r>
              <a:rPr lang="fi-FI" sz="1400" dirty="0" err="1"/>
              <a:t>degrade</a:t>
            </a:r>
            <a:r>
              <a:rPr lang="fi-FI" sz="1400" dirty="0"/>
              <a:t> plasma </a:t>
            </a:r>
            <a:r>
              <a:rPr lang="fi-FI" sz="1400" dirty="0" err="1"/>
              <a:t>performance</a:t>
            </a:r>
            <a:r>
              <a:rPr lang="fi-FI" sz="1400" dirty="0"/>
              <a:t> </a:t>
            </a:r>
            <a:r>
              <a:rPr lang="fi-FI" sz="1400" dirty="0" err="1"/>
              <a:t>by</a:t>
            </a:r>
            <a:r>
              <a:rPr lang="fi-FI" sz="1400" dirty="0"/>
              <a:t> </a:t>
            </a:r>
            <a:r>
              <a:rPr lang="fi-FI" sz="1400" dirty="0" err="1"/>
              <a:t>sputtering</a:t>
            </a:r>
            <a:r>
              <a:rPr lang="fi-FI" sz="1400" dirty="0"/>
              <a:t> </a:t>
            </a:r>
            <a:r>
              <a:rPr lang="fi-FI" sz="1400" dirty="0" err="1"/>
              <a:t>impurities</a:t>
            </a:r>
            <a:endParaRPr lang="fi-FI" sz="1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D87C4F-9F1E-4CF3-3A9E-8A69C058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Fast ions can pose risk to the plasma and the first wall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40E3FD-4B2D-7611-3D62-3F0E86022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B82E1-AE1B-CA7E-7569-D7F272ED2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19A66D-1666-E1DA-B6F2-ADB9B4297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9" y="3048922"/>
            <a:ext cx="4584192" cy="11155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F80644-6A12-2574-52DE-A2A6BB06848E}"/>
              </a:ext>
            </a:extLst>
          </p:cNvPr>
          <p:cNvSpPr txBox="1"/>
          <p:nvPr/>
        </p:nvSpPr>
        <p:spPr>
          <a:xfrm>
            <a:off x="417336" y="4164490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J. </a:t>
            </a:r>
            <a:r>
              <a:rPr lang="fi-FI" sz="1050" b="0" i="0" dirty="0" err="1">
                <a:solidFill>
                  <a:srgbClr val="333333"/>
                </a:solidFill>
                <a:effectLst/>
                <a:latin typeface="-apple-system"/>
              </a:rPr>
              <a:t>Galdon-Quiroga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2018 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Nucl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58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036005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6382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B6131-EB78-D0E0-629E-77BC2B22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D6DFD-A6D3-AE5A-FC90-AA857DFD21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5815781" cy="3049200"/>
          </a:xfrm>
        </p:spPr>
        <p:txBody>
          <a:bodyPr/>
          <a:lstStyle/>
          <a:p>
            <a:r>
              <a:rPr lang="fi-FI" sz="1400" dirty="0" err="1"/>
              <a:t>Bad</a:t>
            </a:r>
            <a:r>
              <a:rPr lang="fi-FI" sz="1400" dirty="0"/>
              <a:t>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</a:t>
            </a:r>
            <a:r>
              <a:rPr lang="fi-FI" sz="1400" dirty="0"/>
              <a:t> </a:t>
            </a:r>
            <a:r>
              <a:rPr lang="fi-FI" sz="1400" dirty="0" err="1"/>
              <a:t>confinement</a:t>
            </a:r>
            <a:r>
              <a:rPr lang="fi-FI" sz="1400" dirty="0"/>
              <a:t> </a:t>
            </a:r>
            <a:r>
              <a:rPr lang="fi-FI" sz="1400" dirty="0" err="1"/>
              <a:t>will</a:t>
            </a:r>
            <a:r>
              <a:rPr lang="fi-FI" sz="1400" dirty="0"/>
              <a:t> </a:t>
            </a:r>
            <a:r>
              <a:rPr lang="fi-FI" sz="1400" dirty="0" err="1"/>
              <a:t>result</a:t>
            </a:r>
            <a:r>
              <a:rPr lang="fi-FI" sz="1400" dirty="0"/>
              <a:t> in:</a:t>
            </a:r>
          </a:p>
          <a:p>
            <a:pPr lvl="1"/>
            <a:r>
              <a:rPr lang="fi-FI" sz="1400" dirty="0" err="1"/>
              <a:t>Loss</a:t>
            </a:r>
            <a:r>
              <a:rPr lang="fi-FI" sz="1400" dirty="0"/>
              <a:t> of </a:t>
            </a:r>
            <a:r>
              <a:rPr lang="fi-FI" sz="1400" dirty="0" err="1"/>
              <a:t>heating</a:t>
            </a:r>
            <a:r>
              <a:rPr lang="fi-FI" sz="1400" dirty="0"/>
              <a:t> -&gt; </a:t>
            </a:r>
            <a:r>
              <a:rPr lang="fi-FI" sz="1400" dirty="0" err="1"/>
              <a:t>degraded</a:t>
            </a:r>
            <a:r>
              <a:rPr lang="fi-FI" sz="1400" dirty="0"/>
              <a:t> </a:t>
            </a:r>
            <a:r>
              <a:rPr lang="fi-FI" sz="1400" dirty="0" err="1"/>
              <a:t>performance</a:t>
            </a:r>
            <a:endParaRPr lang="fi-FI" sz="1400" dirty="0"/>
          </a:p>
          <a:p>
            <a:pPr lvl="1"/>
            <a:r>
              <a:rPr lang="fi-FI" sz="1400" dirty="0" err="1"/>
              <a:t>Losses</a:t>
            </a:r>
            <a:r>
              <a:rPr lang="fi-FI" sz="1400" dirty="0"/>
              <a:t> of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ions</a:t>
            </a:r>
            <a:r>
              <a:rPr lang="fi-FI" sz="1400" dirty="0"/>
              <a:t>	</a:t>
            </a:r>
          </a:p>
          <a:p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ion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r>
              <a:rPr lang="fi-FI" sz="1600" dirty="0"/>
              <a:t> </a:t>
            </a:r>
            <a:r>
              <a:rPr lang="fi-FI" sz="1600" dirty="0" err="1"/>
              <a:t>can</a:t>
            </a:r>
            <a:r>
              <a:rPr lang="fi-FI" sz="1600" dirty="0"/>
              <a:t>:</a:t>
            </a:r>
          </a:p>
          <a:p>
            <a:pPr lvl="1"/>
            <a:r>
              <a:rPr lang="fi-FI" sz="1400" dirty="0" err="1"/>
              <a:t>Directly</a:t>
            </a:r>
            <a:r>
              <a:rPr lang="fi-FI" sz="1400" dirty="0"/>
              <a:t> </a:t>
            </a:r>
            <a:r>
              <a:rPr lang="fi-FI" sz="1400" dirty="0" err="1"/>
              <a:t>endanger</a:t>
            </a:r>
            <a:r>
              <a:rPr lang="fi-FI" sz="1400" dirty="0"/>
              <a:t> </a:t>
            </a:r>
            <a:r>
              <a:rPr lang="fi-FI" sz="1400" dirty="0" err="1"/>
              <a:t>the</a:t>
            </a:r>
            <a:r>
              <a:rPr lang="fi-FI" sz="1400" dirty="0"/>
              <a:t> </a:t>
            </a:r>
            <a:r>
              <a:rPr lang="fi-FI" sz="1400" dirty="0" err="1"/>
              <a:t>wall</a:t>
            </a:r>
            <a:r>
              <a:rPr lang="fi-FI" sz="1400" dirty="0"/>
              <a:t> -&gt; </a:t>
            </a:r>
            <a:r>
              <a:rPr lang="fi-FI" sz="1400" dirty="0" err="1"/>
              <a:t>damage</a:t>
            </a:r>
            <a:r>
              <a:rPr lang="fi-FI" sz="1400" dirty="0"/>
              <a:t> </a:t>
            </a:r>
            <a:r>
              <a:rPr lang="fi-FI" sz="1400" dirty="0" err="1"/>
              <a:t>PFCs</a:t>
            </a:r>
            <a:endParaRPr lang="fi-FI" sz="1400" dirty="0"/>
          </a:p>
          <a:p>
            <a:pPr lvl="1"/>
            <a:r>
              <a:rPr lang="fi-FI" sz="1400" b="1" dirty="0" err="1"/>
              <a:t>Indirectly</a:t>
            </a:r>
            <a:r>
              <a:rPr lang="fi-FI" sz="1400" b="1" dirty="0"/>
              <a:t> </a:t>
            </a:r>
            <a:r>
              <a:rPr lang="fi-FI" sz="1400" b="1" dirty="0" err="1"/>
              <a:t>degrade</a:t>
            </a:r>
            <a:r>
              <a:rPr lang="fi-FI" sz="1400" b="1" dirty="0"/>
              <a:t> plasma </a:t>
            </a:r>
            <a:r>
              <a:rPr lang="fi-FI" sz="1400" b="1" dirty="0" err="1"/>
              <a:t>performance</a:t>
            </a:r>
            <a:r>
              <a:rPr lang="fi-FI" sz="1400" b="1" dirty="0"/>
              <a:t> </a:t>
            </a:r>
            <a:r>
              <a:rPr lang="fi-FI" sz="1400" b="1" dirty="0" err="1"/>
              <a:t>by</a:t>
            </a:r>
            <a:r>
              <a:rPr lang="fi-FI" sz="1400" b="1" dirty="0"/>
              <a:t> </a:t>
            </a:r>
            <a:r>
              <a:rPr lang="fi-FI" sz="1400" b="1" dirty="0" err="1"/>
              <a:t>sputtering</a:t>
            </a:r>
            <a:r>
              <a:rPr lang="fi-FI" sz="1400" b="1" dirty="0"/>
              <a:t> </a:t>
            </a:r>
            <a:r>
              <a:rPr lang="fi-FI" sz="1400" b="1" dirty="0" err="1"/>
              <a:t>impurities</a:t>
            </a:r>
            <a:endParaRPr lang="fi-FI" sz="1400" b="1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961C3B-28CE-9268-0A01-69EE6401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Fast ions can pose risk to the plasma and the first wall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8660CD-5224-25E5-60E7-3E17DE0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02492-EFB3-8844-1CE2-717F6A1D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93A6B0-F158-5129-7231-04A7287E5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9" y="3048922"/>
            <a:ext cx="4584192" cy="11155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9778C2-F25D-E10A-9358-7D2D203978EB}"/>
              </a:ext>
            </a:extLst>
          </p:cNvPr>
          <p:cNvSpPr txBox="1"/>
          <p:nvPr/>
        </p:nvSpPr>
        <p:spPr>
          <a:xfrm>
            <a:off x="417336" y="4164490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J. </a:t>
            </a:r>
            <a:r>
              <a:rPr lang="fi-FI" sz="1050" b="0" i="0" dirty="0" err="1">
                <a:solidFill>
                  <a:srgbClr val="333333"/>
                </a:solidFill>
                <a:effectLst/>
                <a:latin typeface="-apple-system"/>
              </a:rPr>
              <a:t>Galdon-Quiroga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2018 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Nucl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58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036005</a:t>
            </a:r>
            <a:endParaRPr lang="fi-FI" dirty="0"/>
          </a:p>
        </p:txBody>
      </p:sp>
      <p:pic>
        <p:nvPicPr>
          <p:cNvPr id="13" name="Picture 12" descr="Figure 6. Refer to the following caption and surrounding text.">
            <a:extLst>
              <a:ext uri="{FF2B5EF4-FFF2-40B4-BE49-F238E27FC236}">
                <a16:creationId xmlns:a16="http://schemas.microsoft.com/office/drawing/2014/main" id="{7FDD9608-3A4E-A4A2-FA4A-C21BAECAF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781" y="1590009"/>
            <a:ext cx="2114714" cy="29112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C9DE90-4622-73C0-F240-2A4DDAD597C1}"/>
              </a:ext>
            </a:extLst>
          </p:cNvPr>
          <p:cNvSpPr txBox="1"/>
          <p:nvPr/>
        </p:nvSpPr>
        <p:spPr>
          <a:xfrm>
            <a:off x="6379495" y="4556698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H. </a:t>
            </a:r>
            <a:r>
              <a:rPr lang="fi-FI" sz="1050" b="0" i="0" dirty="0" err="1">
                <a:solidFill>
                  <a:srgbClr val="333333"/>
                </a:solidFill>
                <a:effectLst/>
                <a:latin typeface="-apple-system"/>
              </a:rPr>
              <a:t>Sheng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2026 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Nucl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66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036023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364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B629F-4F61-BD23-1D9B-FB310B235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AA7E1-894C-7A22-DD7A-2039D26629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5815781" cy="3049200"/>
          </a:xfrm>
        </p:spPr>
        <p:txBody>
          <a:bodyPr/>
          <a:lstStyle/>
          <a:p>
            <a:r>
              <a:rPr lang="fi-FI" sz="1400" dirty="0" err="1"/>
              <a:t>Bad</a:t>
            </a:r>
            <a:r>
              <a:rPr lang="fi-FI" sz="1400" dirty="0"/>
              <a:t>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</a:t>
            </a:r>
            <a:r>
              <a:rPr lang="fi-FI" sz="1400" dirty="0"/>
              <a:t> </a:t>
            </a:r>
            <a:r>
              <a:rPr lang="fi-FI" sz="1400" dirty="0" err="1"/>
              <a:t>confinement</a:t>
            </a:r>
            <a:r>
              <a:rPr lang="fi-FI" sz="1400" dirty="0"/>
              <a:t> </a:t>
            </a:r>
            <a:r>
              <a:rPr lang="fi-FI" sz="1400" dirty="0" err="1"/>
              <a:t>will</a:t>
            </a:r>
            <a:r>
              <a:rPr lang="fi-FI" sz="1400" dirty="0"/>
              <a:t> </a:t>
            </a:r>
            <a:r>
              <a:rPr lang="fi-FI" sz="1400" dirty="0" err="1"/>
              <a:t>result</a:t>
            </a:r>
            <a:r>
              <a:rPr lang="fi-FI" sz="1400" dirty="0"/>
              <a:t> in:</a:t>
            </a:r>
          </a:p>
          <a:p>
            <a:pPr lvl="1"/>
            <a:r>
              <a:rPr lang="fi-FI" sz="1400" dirty="0" err="1"/>
              <a:t>Loss</a:t>
            </a:r>
            <a:r>
              <a:rPr lang="fi-FI" sz="1400" dirty="0"/>
              <a:t> of </a:t>
            </a:r>
            <a:r>
              <a:rPr lang="fi-FI" sz="1400" dirty="0" err="1"/>
              <a:t>heating</a:t>
            </a:r>
            <a:r>
              <a:rPr lang="fi-FI" sz="1400" dirty="0"/>
              <a:t> -&gt; </a:t>
            </a:r>
            <a:r>
              <a:rPr lang="fi-FI" sz="1400" dirty="0" err="1"/>
              <a:t>degraded</a:t>
            </a:r>
            <a:r>
              <a:rPr lang="fi-FI" sz="1400" dirty="0"/>
              <a:t> </a:t>
            </a:r>
            <a:r>
              <a:rPr lang="fi-FI" sz="1400" dirty="0" err="1"/>
              <a:t>performance</a:t>
            </a:r>
            <a:endParaRPr lang="fi-FI" sz="1400" dirty="0"/>
          </a:p>
          <a:p>
            <a:pPr lvl="1"/>
            <a:r>
              <a:rPr lang="fi-FI" sz="1400" dirty="0" err="1"/>
              <a:t>Losses</a:t>
            </a:r>
            <a:r>
              <a:rPr lang="fi-FI" sz="1400" dirty="0"/>
              <a:t> of </a:t>
            </a:r>
            <a:r>
              <a:rPr lang="fi-FI" sz="1400" dirty="0" err="1"/>
              <a:t>fast</a:t>
            </a:r>
            <a:r>
              <a:rPr lang="fi-FI" sz="1400" dirty="0"/>
              <a:t> </a:t>
            </a:r>
            <a:r>
              <a:rPr lang="fi-FI" sz="1400" dirty="0" err="1"/>
              <a:t>ions</a:t>
            </a:r>
            <a:r>
              <a:rPr lang="fi-FI" sz="1400" dirty="0"/>
              <a:t>	</a:t>
            </a:r>
          </a:p>
          <a:p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ion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r>
              <a:rPr lang="fi-FI" sz="1600" dirty="0"/>
              <a:t> </a:t>
            </a:r>
            <a:r>
              <a:rPr lang="fi-FI" sz="1600" dirty="0" err="1"/>
              <a:t>can</a:t>
            </a:r>
            <a:r>
              <a:rPr lang="fi-FI" sz="1600" dirty="0"/>
              <a:t>:</a:t>
            </a:r>
          </a:p>
          <a:p>
            <a:pPr lvl="1"/>
            <a:r>
              <a:rPr lang="fi-FI" sz="1400" dirty="0" err="1"/>
              <a:t>Directly</a:t>
            </a:r>
            <a:r>
              <a:rPr lang="fi-FI" sz="1400" dirty="0"/>
              <a:t> </a:t>
            </a:r>
            <a:r>
              <a:rPr lang="fi-FI" sz="1400" dirty="0" err="1"/>
              <a:t>endanger</a:t>
            </a:r>
            <a:r>
              <a:rPr lang="fi-FI" sz="1400" dirty="0"/>
              <a:t> </a:t>
            </a:r>
            <a:r>
              <a:rPr lang="fi-FI" sz="1400" dirty="0" err="1"/>
              <a:t>the</a:t>
            </a:r>
            <a:r>
              <a:rPr lang="fi-FI" sz="1400" dirty="0"/>
              <a:t> </a:t>
            </a:r>
            <a:r>
              <a:rPr lang="fi-FI" sz="1400" dirty="0" err="1"/>
              <a:t>wall</a:t>
            </a:r>
            <a:r>
              <a:rPr lang="fi-FI" sz="1400" dirty="0"/>
              <a:t> -&gt; </a:t>
            </a:r>
            <a:r>
              <a:rPr lang="fi-FI" sz="1400" dirty="0" err="1"/>
              <a:t>damage</a:t>
            </a:r>
            <a:r>
              <a:rPr lang="fi-FI" sz="1400" dirty="0"/>
              <a:t> </a:t>
            </a:r>
            <a:r>
              <a:rPr lang="fi-FI" sz="1400" dirty="0" err="1"/>
              <a:t>PFCs</a:t>
            </a:r>
            <a:endParaRPr lang="fi-FI" sz="1400" dirty="0"/>
          </a:p>
          <a:p>
            <a:pPr lvl="1"/>
            <a:r>
              <a:rPr lang="fi-FI" sz="1400" dirty="0" err="1"/>
              <a:t>Indirectly</a:t>
            </a:r>
            <a:r>
              <a:rPr lang="fi-FI" sz="1400" dirty="0"/>
              <a:t> </a:t>
            </a:r>
            <a:r>
              <a:rPr lang="fi-FI" sz="1400" dirty="0" err="1"/>
              <a:t>degrade</a:t>
            </a:r>
            <a:r>
              <a:rPr lang="fi-FI" sz="1400" dirty="0"/>
              <a:t> plasma </a:t>
            </a:r>
            <a:r>
              <a:rPr lang="fi-FI" sz="1400" dirty="0" err="1"/>
              <a:t>performance</a:t>
            </a:r>
            <a:r>
              <a:rPr lang="fi-FI" sz="1400" dirty="0"/>
              <a:t> </a:t>
            </a:r>
            <a:r>
              <a:rPr lang="fi-FI" sz="1400" dirty="0" err="1"/>
              <a:t>by</a:t>
            </a:r>
            <a:r>
              <a:rPr lang="fi-FI" sz="1400" dirty="0"/>
              <a:t> </a:t>
            </a:r>
            <a:r>
              <a:rPr lang="fi-FI" sz="1400" dirty="0" err="1"/>
              <a:t>sputtering</a:t>
            </a:r>
            <a:r>
              <a:rPr lang="fi-FI" sz="1400" dirty="0"/>
              <a:t> </a:t>
            </a:r>
            <a:r>
              <a:rPr lang="fi-FI" sz="1400" dirty="0" err="1"/>
              <a:t>impurities</a:t>
            </a:r>
            <a:endParaRPr lang="fi-FI" sz="1400" dirty="0"/>
          </a:p>
          <a:p>
            <a:r>
              <a:rPr lang="fi-FI" sz="1600" dirty="0"/>
              <a:t>In </a:t>
            </a:r>
            <a:r>
              <a:rPr lang="fi-FI" sz="1600" dirty="0" err="1"/>
              <a:t>this</a:t>
            </a:r>
            <a:r>
              <a:rPr lang="fi-FI" sz="1600" dirty="0"/>
              <a:t> </a:t>
            </a:r>
            <a:r>
              <a:rPr lang="fi-FI" sz="1600" dirty="0" err="1"/>
              <a:t>talk</a:t>
            </a:r>
            <a:r>
              <a:rPr lang="fi-FI" sz="1600" dirty="0"/>
              <a:t>: </a:t>
            </a:r>
            <a:r>
              <a:rPr lang="fi-FI" sz="1600" b="1" dirty="0" err="1"/>
              <a:t>Numerical</a:t>
            </a:r>
            <a:r>
              <a:rPr lang="fi-FI" sz="1600" b="1" dirty="0"/>
              <a:t> </a:t>
            </a:r>
            <a:r>
              <a:rPr lang="fi-FI" sz="1600" b="1" dirty="0" err="1"/>
              <a:t>assessment</a:t>
            </a:r>
            <a:r>
              <a:rPr lang="fi-FI" sz="1600" b="1" dirty="0"/>
              <a:t> of W </a:t>
            </a:r>
            <a:r>
              <a:rPr lang="fi-FI" sz="1600" b="1" dirty="0" err="1"/>
              <a:t>sputtering</a:t>
            </a:r>
            <a:r>
              <a:rPr lang="fi-FI" sz="1600" b="1" dirty="0"/>
              <a:t> </a:t>
            </a:r>
            <a:r>
              <a:rPr lang="fi-FI" sz="1600" b="1" dirty="0" err="1"/>
              <a:t>due</a:t>
            </a:r>
            <a:r>
              <a:rPr lang="fi-FI" sz="1600" b="1" dirty="0"/>
              <a:t> to </a:t>
            </a:r>
            <a:r>
              <a:rPr lang="fi-FI" sz="1600" b="1" dirty="0" err="1"/>
              <a:t>fast</a:t>
            </a:r>
            <a:r>
              <a:rPr lang="fi-FI" sz="1600" b="1" dirty="0"/>
              <a:t> </a:t>
            </a:r>
            <a:r>
              <a:rPr lang="fi-FI" sz="1600" b="1" dirty="0" err="1"/>
              <a:t>particles</a:t>
            </a:r>
            <a:r>
              <a:rPr lang="fi-FI" sz="1600" b="1" dirty="0"/>
              <a:t> in ITER</a:t>
            </a:r>
          </a:p>
          <a:p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B18A73-34AE-EF80-1E2F-435DE037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Fast ions can pose risk to the plasma and the first wall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1293D5-6387-DFB5-62D6-F0EE40DF5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F2A27-FECF-B06F-CF05-C822FB10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5329F5-B6F2-F772-A582-AE33FA363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9" y="3048922"/>
            <a:ext cx="4584192" cy="11155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5C8B15-FF37-36DB-3EB9-5A84934D9845}"/>
              </a:ext>
            </a:extLst>
          </p:cNvPr>
          <p:cNvSpPr txBox="1"/>
          <p:nvPr/>
        </p:nvSpPr>
        <p:spPr>
          <a:xfrm>
            <a:off x="417336" y="4164490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J. </a:t>
            </a:r>
            <a:r>
              <a:rPr lang="fi-FI" sz="1050" b="0" i="0" dirty="0" err="1">
                <a:solidFill>
                  <a:srgbClr val="333333"/>
                </a:solidFill>
                <a:effectLst/>
                <a:latin typeface="-apple-system"/>
              </a:rPr>
              <a:t>Galdon-Quiroga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2018 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Nucl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58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036005</a:t>
            </a:r>
            <a:endParaRPr lang="fi-FI" dirty="0"/>
          </a:p>
        </p:txBody>
      </p:sp>
      <p:pic>
        <p:nvPicPr>
          <p:cNvPr id="13" name="Picture 12" descr="Figure 6. Refer to the following caption and surrounding text.">
            <a:extLst>
              <a:ext uri="{FF2B5EF4-FFF2-40B4-BE49-F238E27FC236}">
                <a16:creationId xmlns:a16="http://schemas.microsoft.com/office/drawing/2014/main" id="{68384EC1-BEE9-A5C7-C62B-2183C1392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781" y="1590009"/>
            <a:ext cx="2114714" cy="29112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3E1ED8-AB61-28B4-7CBC-79DC9766F46C}"/>
              </a:ext>
            </a:extLst>
          </p:cNvPr>
          <p:cNvSpPr txBox="1"/>
          <p:nvPr/>
        </p:nvSpPr>
        <p:spPr>
          <a:xfrm>
            <a:off x="6379495" y="4556698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H. </a:t>
            </a:r>
            <a:r>
              <a:rPr lang="fi-FI" sz="1050" b="0" i="0" dirty="0" err="1">
                <a:solidFill>
                  <a:srgbClr val="333333"/>
                </a:solidFill>
                <a:effectLst/>
                <a:latin typeface="-apple-system"/>
              </a:rPr>
              <a:t>Sheng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2026 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Nucl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66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036023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698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468B-DB8F-765E-BF5B-271968FE1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568B73-F186-4EDF-B630-E3874E0EF4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5815781" cy="3049200"/>
          </a:xfrm>
        </p:spPr>
        <p:txBody>
          <a:bodyPr/>
          <a:lstStyle/>
          <a:p>
            <a:r>
              <a:rPr lang="fi-FI" sz="1600" dirty="0" err="1"/>
              <a:t>Database</a:t>
            </a:r>
            <a:r>
              <a:rPr lang="fi-FI" sz="1600" dirty="0"/>
              <a:t> of </a:t>
            </a:r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particle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endParaRPr lang="fi-FI" sz="1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D6696B-C323-2FE9-B35C-8FD647AF1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What is needed for the assessment?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58E19-4CB7-BED5-1502-46B0BB403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F4FAE-7F0A-55DB-D686-CC1E5D569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35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17D41-9F98-048A-3100-2D35C79E1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C6D98-3F8C-8CC5-8E52-AFE1F83787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3530787" cy="3049200"/>
          </a:xfrm>
        </p:spPr>
        <p:txBody>
          <a:bodyPr/>
          <a:lstStyle/>
          <a:p>
            <a:r>
              <a:rPr lang="fi-FI" sz="1600" dirty="0" err="1"/>
              <a:t>Database</a:t>
            </a:r>
            <a:r>
              <a:rPr lang="fi-FI" sz="1600" dirty="0"/>
              <a:t> of </a:t>
            </a:r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particle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endParaRPr lang="fi-FI" sz="1600" dirty="0"/>
          </a:p>
          <a:p>
            <a:pPr lvl="1"/>
            <a:r>
              <a:rPr lang="fi-FI" sz="1400" b="1" dirty="0"/>
              <a:t>NBI and alpha </a:t>
            </a:r>
            <a:r>
              <a:rPr lang="fi-FI" sz="1400" b="1" dirty="0" err="1"/>
              <a:t>particles</a:t>
            </a:r>
            <a:r>
              <a:rPr lang="fi-FI" sz="1400" b="1" dirty="0"/>
              <a:t> </a:t>
            </a:r>
            <a:r>
              <a:rPr lang="fi-FI" sz="1400" b="1" dirty="0" err="1"/>
              <a:t>losses</a:t>
            </a:r>
            <a:endParaRPr lang="fi-FI" sz="1400" b="1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A1C7CD-52E0-EEA7-3450-24FBCDF6E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What is needed for the assessment?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816D4-A9C2-8149-0A34-AA64AAFD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A16BA-E3D8-877F-B449-C22BCDE11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767C9-7539-7D61-8294-34800CB2A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71" y="2111823"/>
            <a:ext cx="3270189" cy="2530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9F0B3E-C3DD-B7F0-7962-2CB7AD90BC78}"/>
              </a:ext>
            </a:extLst>
          </p:cNvPr>
          <p:cNvSpPr txBox="1"/>
          <p:nvPr/>
        </p:nvSpPr>
        <p:spPr>
          <a:xfrm>
            <a:off x="233432" y="4598884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T Kurki-Suonio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2017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Plasma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Phys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Control.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59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014013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289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8D2AE-E05C-D214-AA94-38B28CF47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E24E8-A8E7-6F45-1FD3-5A070994A3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3530787" cy="3049200"/>
          </a:xfrm>
        </p:spPr>
        <p:txBody>
          <a:bodyPr/>
          <a:lstStyle/>
          <a:p>
            <a:r>
              <a:rPr lang="fi-FI" sz="1600" dirty="0" err="1"/>
              <a:t>Database</a:t>
            </a:r>
            <a:r>
              <a:rPr lang="fi-FI" sz="1600" dirty="0"/>
              <a:t> of </a:t>
            </a:r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particle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endParaRPr lang="fi-FI" sz="1600" dirty="0"/>
          </a:p>
          <a:p>
            <a:pPr lvl="1"/>
            <a:r>
              <a:rPr lang="fi-FI" sz="1400" dirty="0"/>
              <a:t>NBI and alpha </a:t>
            </a:r>
            <a:r>
              <a:rPr lang="fi-FI" sz="1400" dirty="0" err="1"/>
              <a:t>particles</a:t>
            </a:r>
            <a:r>
              <a:rPr lang="fi-FI" sz="1400" dirty="0"/>
              <a:t> </a:t>
            </a:r>
            <a:r>
              <a:rPr lang="fi-FI" sz="1400" dirty="0" err="1"/>
              <a:t>losses</a:t>
            </a:r>
            <a:endParaRPr lang="fi-FI" sz="1400" dirty="0"/>
          </a:p>
          <a:p>
            <a:pPr lvl="1"/>
            <a:r>
              <a:rPr lang="fi-FI" sz="1400" b="1" dirty="0"/>
              <a:t>CX </a:t>
            </a:r>
            <a:r>
              <a:rPr lang="fi-FI" sz="1400" b="1" dirty="0" err="1"/>
              <a:t>losses</a:t>
            </a:r>
            <a:r>
              <a:rPr lang="fi-FI" sz="1400" b="1" dirty="0"/>
              <a:t> of NBI and alpha </a:t>
            </a:r>
            <a:r>
              <a:rPr lang="fi-FI" sz="1400" b="1" dirty="0" err="1"/>
              <a:t>particles</a:t>
            </a:r>
            <a:r>
              <a:rPr lang="fi-FI" sz="1400" b="1" dirty="0"/>
              <a:t> -&gt; </a:t>
            </a:r>
            <a:r>
              <a:rPr lang="fi-FI" sz="1400" b="1" dirty="0" err="1"/>
              <a:t>this</a:t>
            </a:r>
            <a:r>
              <a:rPr lang="fi-FI" sz="1400" b="1" dirty="0"/>
              <a:t> </a:t>
            </a:r>
            <a:r>
              <a:rPr lang="fi-FI" sz="1400" b="1" dirty="0" err="1"/>
              <a:t>talk</a:t>
            </a:r>
            <a:r>
              <a:rPr lang="fi-FI" sz="1400" b="1" dirty="0"/>
              <a:t>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8ADB16-C1DB-5BE6-0BEC-5F03DB9F8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What is needed for the assessment?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0C421-772B-C147-BF51-6F5DBE72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68CA6-F2A6-A70C-4652-FA2A8E70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DE349D-628D-7DB7-7856-693696AD3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71" y="2111823"/>
            <a:ext cx="3270189" cy="2530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695CF9-F27B-E855-57D9-0AB8308843B3}"/>
              </a:ext>
            </a:extLst>
          </p:cNvPr>
          <p:cNvSpPr txBox="1"/>
          <p:nvPr/>
        </p:nvSpPr>
        <p:spPr>
          <a:xfrm>
            <a:off x="233432" y="4598884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T Kurki-Suonio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2017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Plasma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Phys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Control.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59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014013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6990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AFD15-5355-9164-E381-A6526BACE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737DD-5CDB-F55C-3A12-25D46A533E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3544855" cy="3049200"/>
          </a:xfrm>
        </p:spPr>
        <p:txBody>
          <a:bodyPr/>
          <a:lstStyle/>
          <a:p>
            <a:r>
              <a:rPr lang="fi-FI" sz="1600" dirty="0" err="1"/>
              <a:t>Database</a:t>
            </a:r>
            <a:r>
              <a:rPr lang="fi-FI" sz="1600" dirty="0"/>
              <a:t> of </a:t>
            </a:r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particle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endParaRPr lang="fi-FI" sz="1600" dirty="0"/>
          </a:p>
          <a:p>
            <a:pPr lvl="1"/>
            <a:r>
              <a:rPr lang="fi-FI" sz="1400" dirty="0"/>
              <a:t>NBI and alpha </a:t>
            </a:r>
            <a:r>
              <a:rPr lang="fi-FI" sz="1400" dirty="0" err="1"/>
              <a:t>particles</a:t>
            </a:r>
            <a:r>
              <a:rPr lang="fi-FI" sz="1400" dirty="0"/>
              <a:t> </a:t>
            </a:r>
            <a:r>
              <a:rPr lang="fi-FI" sz="1400" dirty="0" err="1"/>
              <a:t>losses</a:t>
            </a:r>
            <a:endParaRPr lang="fi-FI" sz="1400" dirty="0"/>
          </a:p>
          <a:p>
            <a:pPr lvl="1"/>
            <a:r>
              <a:rPr lang="fi-FI" sz="1400" dirty="0"/>
              <a:t>CX </a:t>
            </a:r>
            <a:r>
              <a:rPr lang="fi-FI" sz="1400" dirty="0" err="1"/>
              <a:t>losses</a:t>
            </a:r>
            <a:r>
              <a:rPr lang="fi-FI" sz="1400" dirty="0"/>
              <a:t> of NBI and alpha </a:t>
            </a:r>
            <a:r>
              <a:rPr lang="fi-FI" sz="1400" dirty="0" err="1"/>
              <a:t>particles</a:t>
            </a:r>
            <a:endParaRPr lang="fi-FI" sz="1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12CC69-6859-D3D9-B510-F8BFF492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What is needed for the assessment?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3C6B9F-F6AD-79F8-07F7-BB35934E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AD3CF-5DB1-559B-0E02-96ED92A2D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11F76-B6DF-593F-CE79-F57C7E6D4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04" y="1858902"/>
            <a:ext cx="3270189" cy="2530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91797B-24D4-9702-11B7-F4978A328DA9}"/>
              </a:ext>
            </a:extLst>
          </p:cNvPr>
          <p:cNvSpPr txBox="1"/>
          <p:nvPr/>
        </p:nvSpPr>
        <p:spPr>
          <a:xfrm>
            <a:off x="233432" y="4556456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T Kurki-Suonio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2017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Plasma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Phys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Control.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59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014013</a:t>
            </a:r>
            <a:endParaRPr lang="fi-FI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A141D16-C76D-21D5-ABE7-7D78AE97A726}"/>
              </a:ext>
            </a:extLst>
          </p:cNvPr>
          <p:cNvSpPr txBox="1">
            <a:spLocks/>
          </p:cNvSpPr>
          <p:nvPr/>
        </p:nvSpPr>
        <p:spPr>
          <a:xfrm>
            <a:off x="4572000" y="1115290"/>
            <a:ext cx="3544855" cy="30492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Sputtering yields for D and He</a:t>
            </a:r>
          </a:p>
          <a:p>
            <a:pPr lvl="1"/>
            <a:r>
              <a:rPr lang="en-US" sz="1400" b="1" dirty="0"/>
              <a:t>Correct energy range and resolution -&gt; this talk!</a:t>
            </a:r>
          </a:p>
          <a:p>
            <a:endParaRPr lang="en-US" sz="1400" b="1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kern="0" dirty="0"/>
          </a:p>
          <a:p>
            <a:endParaRPr lang="en-US" kern="0" dirty="0"/>
          </a:p>
        </p:txBody>
      </p:sp>
      <p:pic>
        <p:nvPicPr>
          <p:cNvPr id="9" name="Picture 8" descr="A graph of different types of energy&#10;&#10;AI-generated content may be incorrect.">
            <a:extLst>
              <a:ext uri="{FF2B5EF4-FFF2-40B4-BE49-F238E27FC236}">
                <a16:creationId xmlns:a16="http://schemas.microsoft.com/office/drawing/2014/main" id="{51932C3F-5CBD-31B2-6DBB-4979752EA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981" y="2094839"/>
            <a:ext cx="3644709" cy="18244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EF9B14-E126-689E-23BD-050C916A5DE1}"/>
              </a:ext>
            </a:extLst>
          </p:cNvPr>
          <p:cNvSpPr txBox="1"/>
          <p:nvPr/>
        </p:nvSpPr>
        <p:spPr>
          <a:xfrm>
            <a:off x="5884863" y="3953002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Figure</a:t>
            </a:r>
            <a:r>
              <a:rPr lang="fi-FI" sz="1050" dirty="0">
                <a:solidFill>
                  <a:srgbClr val="333333"/>
                </a:solidFill>
                <a:latin typeface="-apple-system"/>
              </a:rPr>
              <a:t> </a:t>
            </a:r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by</a:t>
            </a:r>
            <a:r>
              <a:rPr lang="fi-FI" sz="1050" dirty="0">
                <a:solidFill>
                  <a:srgbClr val="333333"/>
                </a:solidFill>
                <a:latin typeface="-apple-system"/>
              </a:rPr>
              <a:t> K. </a:t>
            </a:r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Schmid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9536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C49EA-01A1-3B67-B829-59BB08523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2B221-C59E-5BE8-90B8-3239227850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3544855" cy="3049200"/>
          </a:xfrm>
        </p:spPr>
        <p:txBody>
          <a:bodyPr/>
          <a:lstStyle/>
          <a:p>
            <a:r>
              <a:rPr lang="fi-FI" sz="1600" dirty="0" err="1"/>
              <a:t>Database</a:t>
            </a:r>
            <a:r>
              <a:rPr lang="fi-FI" sz="1600" dirty="0"/>
              <a:t> of </a:t>
            </a:r>
            <a:r>
              <a:rPr lang="fi-FI" sz="1600" dirty="0" err="1"/>
              <a:t>fast</a:t>
            </a:r>
            <a:r>
              <a:rPr lang="fi-FI" sz="1600" dirty="0"/>
              <a:t> </a:t>
            </a:r>
            <a:r>
              <a:rPr lang="fi-FI" sz="1600" dirty="0" err="1"/>
              <a:t>particle</a:t>
            </a:r>
            <a:r>
              <a:rPr lang="fi-FI" sz="1600" dirty="0"/>
              <a:t> </a:t>
            </a:r>
            <a:r>
              <a:rPr lang="fi-FI" sz="1600" dirty="0" err="1"/>
              <a:t>losses</a:t>
            </a:r>
            <a:endParaRPr lang="fi-FI" sz="1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F3CDDD-2435-60EC-A7BA-6C1ACF75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What is needed for the assessment?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4633E-F203-FDB4-0C6B-1BE20508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722A7-E569-11BA-87E3-54554664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D40D3D-857B-9200-661F-51D59D890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04" y="1858902"/>
            <a:ext cx="3270189" cy="2530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918161-F920-960A-F03F-0556FBA75751}"/>
              </a:ext>
            </a:extLst>
          </p:cNvPr>
          <p:cNvSpPr txBox="1"/>
          <p:nvPr/>
        </p:nvSpPr>
        <p:spPr>
          <a:xfrm>
            <a:off x="233432" y="4556456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T Kurki-Suonio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2017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Plasma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Phys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Control.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59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014013</a:t>
            </a:r>
            <a:endParaRPr lang="fi-FI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5DD868C-C147-4A17-0143-9C78CAA566A1}"/>
              </a:ext>
            </a:extLst>
          </p:cNvPr>
          <p:cNvSpPr txBox="1">
            <a:spLocks/>
          </p:cNvSpPr>
          <p:nvPr/>
        </p:nvSpPr>
        <p:spPr>
          <a:xfrm>
            <a:off x="4572000" y="1115290"/>
            <a:ext cx="3544855" cy="30492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Sputtering yields for D and He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kern="0" dirty="0"/>
          </a:p>
          <a:p>
            <a:endParaRPr lang="en-US" kern="0" dirty="0"/>
          </a:p>
        </p:txBody>
      </p:sp>
      <p:pic>
        <p:nvPicPr>
          <p:cNvPr id="9" name="Picture 8" descr="A graph of different types of energy&#10;&#10;AI-generated content may be incorrect.">
            <a:extLst>
              <a:ext uri="{FF2B5EF4-FFF2-40B4-BE49-F238E27FC236}">
                <a16:creationId xmlns:a16="http://schemas.microsoft.com/office/drawing/2014/main" id="{0F13DB70-CB90-0DF6-3D8A-E68E628C6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981" y="2094839"/>
            <a:ext cx="3644709" cy="18244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9CACFE-1B44-1AE9-E053-1ACDEF6CDD79}"/>
              </a:ext>
            </a:extLst>
          </p:cNvPr>
          <p:cNvSpPr txBox="1"/>
          <p:nvPr/>
        </p:nvSpPr>
        <p:spPr>
          <a:xfrm>
            <a:off x="5884863" y="3953002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Figure</a:t>
            </a:r>
            <a:r>
              <a:rPr lang="fi-FI" sz="1050" dirty="0">
                <a:solidFill>
                  <a:srgbClr val="333333"/>
                </a:solidFill>
                <a:latin typeface="-apple-system"/>
              </a:rPr>
              <a:t> </a:t>
            </a:r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by</a:t>
            </a:r>
            <a:r>
              <a:rPr lang="fi-FI" sz="1050" dirty="0">
                <a:solidFill>
                  <a:srgbClr val="333333"/>
                </a:solidFill>
                <a:latin typeface="-apple-system"/>
              </a:rPr>
              <a:t> K. </a:t>
            </a:r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Schmid</a:t>
            </a:r>
            <a:endParaRPr lang="fi-FI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44A6F4A-5895-1F6A-9984-D8B39CB2E272}"/>
              </a:ext>
            </a:extLst>
          </p:cNvPr>
          <p:cNvSpPr txBox="1">
            <a:spLocks/>
          </p:cNvSpPr>
          <p:nvPr/>
        </p:nvSpPr>
        <p:spPr>
          <a:xfrm>
            <a:off x="4194000" y="4326268"/>
            <a:ext cx="4675367" cy="33528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A workflow to estimate sputtered W</a:t>
            </a:r>
          </a:p>
          <a:p>
            <a:pPr lvl="1"/>
            <a:r>
              <a:rPr lang="en-US" sz="1400" b="1" dirty="0"/>
              <a:t>Here: ASCOT5 + </a:t>
            </a:r>
            <a:r>
              <a:rPr lang="en-US" sz="1400" b="1" dirty="0" err="1"/>
              <a:t>SDTrimSP</a:t>
            </a:r>
            <a:r>
              <a:rPr lang="en-US" sz="1400" b="1" dirty="0"/>
              <a:t> 7.0 + python script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kern="0" dirty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6052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FC49-3ABA-4EC8-A43D-90EB414DF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6F7AC9A-A678-12D1-2EC6-DEFE386F0D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DEBBE5-8063-8D32-F997-F2250910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22" y="524184"/>
            <a:ext cx="6048000" cy="2930216"/>
          </a:xfrm>
        </p:spPr>
        <p:txBody>
          <a:bodyPr/>
          <a:lstStyle/>
          <a:p>
            <a:r>
              <a:rPr lang="fi-FI" sz="3600" dirty="0" err="1"/>
              <a:t>Outline</a:t>
            </a:r>
            <a:br>
              <a:rPr lang="fi-FI" sz="3600" dirty="0"/>
            </a:br>
            <a:br>
              <a:rPr lang="fi-FI" sz="3600" dirty="0"/>
            </a:br>
            <a:r>
              <a:rPr lang="fi-FI" sz="2000" dirty="0" err="1">
                <a:solidFill>
                  <a:schemeClr val="tx1"/>
                </a:solidFill>
              </a:rPr>
              <a:t>Introduction</a:t>
            </a:r>
            <a:br>
              <a:rPr lang="fi-FI" sz="2000" dirty="0"/>
            </a:br>
            <a:r>
              <a:rPr lang="fi-FI" sz="2000" dirty="0" err="1">
                <a:solidFill>
                  <a:schemeClr val="tx1"/>
                </a:solidFill>
              </a:rPr>
              <a:t>Sputtering</a:t>
            </a:r>
            <a:r>
              <a:rPr lang="fi-FI" sz="2000" dirty="0">
                <a:solidFill>
                  <a:schemeClr val="tx1"/>
                </a:solidFill>
              </a:rPr>
              <a:t> </a:t>
            </a:r>
            <a:r>
              <a:rPr lang="fi-FI" sz="2000" dirty="0" err="1">
                <a:solidFill>
                  <a:schemeClr val="tx1"/>
                </a:solidFill>
              </a:rPr>
              <a:t>yield</a:t>
            </a:r>
            <a:r>
              <a:rPr lang="fi-FI" sz="2000" dirty="0">
                <a:solidFill>
                  <a:schemeClr val="tx1"/>
                </a:solidFill>
              </a:rPr>
              <a:t> data</a:t>
            </a:r>
            <a:br>
              <a:rPr lang="fi-FI" sz="2000" dirty="0"/>
            </a:br>
            <a:r>
              <a:rPr lang="fi-FI" sz="2000" dirty="0"/>
              <a:t>CX </a:t>
            </a:r>
            <a:r>
              <a:rPr lang="fi-FI" sz="2000" dirty="0" err="1"/>
              <a:t>model</a:t>
            </a:r>
            <a:r>
              <a:rPr lang="fi-FI" sz="2000" dirty="0"/>
              <a:t> in ASCOT5</a:t>
            </a:r>
            <a:br>
              <a:rPr lang="fi-FI" sz="2000" dirty="0"/>
            </a:br>
            <a:r>
              <a:rPr lang="fi-FI" sz="2000" dirty="0"/>
              <a:t>Analysis on ITER alpha </a:t>
            </a:r>
            <a:r>
              <a:rPr lang="fi-FI" sz="2000" dirty="0" err="1"/>
              <a:t>particles</a:t>
            </a:r>
            <a:br>
              <a:rPr lang="fi-FI" sz="1400" dirty="0"/>
            </a:br>
            <a:r>
              <a:rPr lang="fi-FI" sz="2000" dirty="0" err="1"/>
              <a:t>Conclusions</a:t>
            </a:r>
            <a:r>
              <a:rPr lang="fi-FI" sz="2000" dirty="0"/>
              <a:t> and </a:t>
            </a:r>
            <a:r>
              <a:rPr lang="fi-FI" sz="2000" dirty="0" err="1"/>
              <a:t>future</a:t>
            </a:r>
            <a:r>
              <a:rPr lang="fi-FI" sz="2000" dirty="0"/>
              <a:t> </a:t>
            </a:r>
            <a:r>
              <a:rPr lang="fi-FI" sz="2000" dirty="0" err="1"/>
              <a:t>work</a:t>
            </a:r>
            <a:br>
              <a:rPr lang="fi-FI" sz="1400" dirty="0"/>
            </a:br>
            <a:br>
              <a:rPr lang="fi-FI" sz="1400" dirty="0"/>
            </a:br>
            <a:br>
              <a:rPr lang="en-US" sz="1000" dirty="0"/>
            </a:br>
            <a:br>
              <a:rPr lang="en-US" sz="1000" dirty="0"/>
            </a:br>
            <a:endParaRPr lang="fi-FI" sz="1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262FF-FADC-685B-1129-37E8AEE1796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59E55-37C6-20A3-64C7-C4CFBDAB19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8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7128326" cy="3049200"/>
          </a:xfrm>
        </p:spPr>
        <p:txBody>
          <a:bodyPr/>
          <a:lstStyle/>
          <a:p>
            <a:r>
              <a:rPr lang="it-IT" sz="1600" dirty="0" err="1">
                <a:solidFill>
                  <a:srgbClr val="333333"/>
                </a:solidFill>
                <a:latin typeface="+mj-lt"/>
              </a:rPr>
              <a:t>Sputtering</a:t>
            </a:r>
            <a:r>
              <a:rPr lang="it-IT" sz="1600" dirty="0">
                <a:solidFill>
                  <a:srgbClr val="333333"/>
                </a:solidFill>
                <a:latin typeface="+mj-lt"/>
              </a:rPr>
              <a:t> yields </a:t>
            </a:r>
            <a:r>
              <a:rPr lang="it-IT" sz="1600" dirty="0" err="1">
                <a:solidFill>
                  <a:srgbClr val="333333"/>
                </a:solidFill>
                <a:latin typeface="+mj-lt"/>
              </a:rPr>
              <a:t>function</a:t>
            </a:r>
            <a:r>
              <a:rPr lang="it-IT" sz="1600" dirty="0">
                <a:solidFill>
                  <a:srgbClr val="333333"/>
                </a:solidFill>
                <a:latin typeface="+mj-lt"/>
              </a:rPr>
              <a:t> of incoming </a:t>
            </a:r>
            <a:r>
              <a:rPr lang="it-IT" sz="1600" dirty="0" err="1">
                <a:solidFill>
                  <a:srgbClr val="333333"/>
                </a:solidFill>
                <a:latin typeface="+mj-lt"/>
              </a:rPr>
              <a:t>particle</a:t>
            </a:r>
            <a:r>
              <a:rPr lang="it-IT" sz="1600" dirty="0">
                <a:solidFill>
                  <a:srgbClr val="333333"/>
                </a:solidFill>
                <a:latin typeface="+mj-lt"/>
              </a:rPr>
              <a:t> energy and </a:t>
            </a:r>
            <a:r>
              <a:rPr lang="it-IT" sz="1600" dirty="0" err="1">
                <a:solidFill>
                  <a:srgbClr val="333333"/>
                </a:solidFill>
                <a:latin typeface="+mj-lt"/>
              </a:rPr>
              <a:t>incidence</a:t>
            </a:r>
            <a:r>
              <a:rPr lang="it-IT" sz="1600" dirty="0">
                <a:solidFill>
                  <a:srgbClr val="333333"/>
                </a:solidFill>
                <a:latin typeface="+mj-lt"/>
              </a:rPr>
              <a:t> angle</a:t>
            </a:r>
          </a:p>
          <a:p>
            <a:pPr lvl="1"/>
            <a:r>
              <a:rPr lang="it-IT" sz="1400" dirty="0" err="1">
                <a:solidFill>
                  <a:srgbClr val="333333"/>
                </a:solidFill>
                <a:latin typeface="+mj-lt"/>
              </a:rPr>
              <a:t>Higher</a:t>
            </a:r>
            <a:r>
              <a:rPr lang="it-IT" sz="1400" dirty="0">
                <a:solidFill>
                  <a:srgbClr val="333333"/>
                </a:solidFill>
                <a:latin typeface="+mj-lt"/>
              </a:rPr>
              <a:t> the energy, </a:t>
            </a:r>
            <a:r>
              <a:rPr lang="it-IT" sz="1400" dirty="0" err="1">
                <a:solidFill>
                  <a:srgbClr val="333333"/>
                </a:solidFill>
                <a:latin typeface="+mj-lt"/>
              </a:rPr>
              <a:t>lower</a:t>
            </a:r>
            <a:r>
              <a:rPr lang="it-IT" sz="1400" dirty="0">
                <a:solidFill>
                  <a:srgbClr val="333333"/>
                </a:solidFill>
                <a:latin typeface="+mj-lt"/>
              </a:rPr>
              <a:t> the yield</a:t>
            </a:r>
          </a:p>
          <a:p>
            <a:pPr lvl="1"/>
            <a:r>
              <a:rPr lang="it-IT" sz="1400" dirty="0">
                <a:solidFill>
                  <a:srgbClr val="333333"/>
                </a:solidFill>
                <a:latin typeface="+mj-lt"/>
              </a:rPr>
              <a:t>More </a:t>
            </a:r>
            <a:r>
              <a:rPr lang="it-IT" sz="1400" dirty="0" err="1">
                <a:solidFill>
                  <a:srgbClr val="333333"/>
                </a:solidFill>
                <a:latin typeface="+mj-lt"/>
              </a:rPr>
              <a:t>normal</a:t>
            </a:r>
            <a:r>
              <a:rPr lang="it-IT" sz="1400" dirty="0">
                <a:solidFill>
                  <a:srgbClr val="333333"/>
                </a:solidFill>
                <a:latin typeface="+mj-lt"/>
              </a:rPr>
              <a:t> (=0 degrees) </a:t>
            </a:r>
            <a:r>
              <a:rPr lang="it-IT" sz="1400" dirty="0" err="1">
                <a:solidFill>
                  <a:srgbClr val="333333"/>
                </a:solidFill>
                <a:latin typeface="+mj-lt"/>
              </a:rPr>
              <a:t>incidence</a:t>
            </a:r>
            <a:r>
              <a:rPr lang="it-IT" sz="1400" dirty="0">
                <a:solidFill>
                  <a:srgbClr val="333333"/>
                </a:solidFill>
                <a:latin typeface="+mj-lt"/>
              </a:rPr>
              <a:t> angle, </a:t>
            </a:r>
            <a:r>
              <a:rPr lang="it-IT" sz="1400" dirty="0" err="1">
                <a:solidFill>
                  <a:srgbClr val="333333"/>
                </a:solidFill>
                <a:latin typeface="+mj-lt"/>
              </a:rPr>
              <a:t>lower</a:t>
            </a:r>
            <a:r>
              <a:rPr lang="it-IT" sz="1400" dirty="0">
                <a:solidFill>
                  <a:srgbClr val="333333"/>
                </a:solidFill>
                <a:latin typeface="+mj-lt"/>
              </a:rPr>
              <a:t> yield</a:t>
            </a:r>
          </a:p>
          <a:p>
            <a:r>
              <a:rPr lang="fi-FI" sz="1600" dirty="0">
                <a:solidFill>
                  <a:srgbClr val="333333"/>
                </a:solidFill>
                <a:latin typeface="+mj-lt"/>
              </a:rPr>
              <a:t>Standard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way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to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obtain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sputtering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data is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by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simulations</a:t>
            </a:r>
            <a:endParaRPr lang="fi-FI" sz="1600" dirty="0">
              <a:solidFill>
                <a:srgbClr val="333333"/>
              </a:solidFill>
              <a:latin typeface="+mj-lt"/>
            </a:endParaRPr>
          </a:p>
          <a:p>
            <a:pPr lvl="1"/>
            <a:r>
              <a:rPr lang="fi-FI" sz="1400" dirty="0">
                <a:solidFill>
                  <a:srgbClr val="333333"/>
                </a:solidFill>
                <a:latin typeface="+mj-lt"/>
              </a:rPr>
              <a:t>Here, </a:t>
            </a:r>
            <a:r>
              <a:rPr lang="fi-FI" sz="1400" dirty="0" err="1">
                <a:solidFill>
                  <a:srgbClr val="333333"/>
                </a:solidFill>
                <a:latin typeface="+mj-lt"/>
              </a:rPr>
              <a:t>SDTrimSP</a:t>
            </a:r>
            <a:r>
              <a:rPr lang="fi-FI" sz="1400" dirty="0">
                <a:solidFill>
                  <a:srgbClr val="333333"/>
                </a:solidFill>
                <a:latin typeface="+mj-lt"/>
              </a:rPr>
              <a:t> 7.0 </a:t>
            </a:r>
            <a:r>
              <a:rPr lang="fi-FI" sz="1400" dirty="0" err="1">
                <a:solidFill>
                  <a:srgbClr val="333333"/>
                </a:solidFill>
                <a:latin typeface="+mj-lt"/>
              </a:rPr>
              <a:t>will</a:t>
            </a:r>
            <a:r>
              <a:rPr lang="fi-FI" sz="1400" dirty="0">
                <a:solidFill>
                  <a:srgbClr val="333333"/>
                </a:solidFill>
                <a:latin typeface="+mj-lt"/>
              </a:rPr>
              <a:t> </a:t>
            </a:r>
            <a:r>
              <a:rPr lang="fi-FI" sz="1400" dirty="0" err="1">
                <a:solidFill>
                  <a:srgbClr val="333333"/>
                </a:solidFill>
                <a:latin typeface="+mj-lt"/>
              </a:rPr>
              <a:t>be</a:t>
            </a:r>
            <a:r>
              <a:rPr lang="fi-FI" sz="1400" dirty="0">
                <a:solidFill>
                  <a:srgbClr val="333333"/>
                </a:solidFill>
                <a:latin typeface="+mj-lt"/>
              </a:rPr>
              <a:t> </a:t>
            </a:r>
            <a:r>
              <a:rPr lang="fi-FI" sz="1400" dirty="0" err="1">
                <a:solidFill>
                  <a:srgbClr val="333333"/>
                </a:solidFill>
                <a:latin typeface="+mj-lt"/>
              </a:rPr>
              <a:t>used</a:t>
            </a:r>
            <a:endParaRPr lang="fi-FI" sz="1400" dirty="0">
              <a:solidFill>
                <a:srgbClr val="333333"/>
              </a:solidFill>
              <a:latin typeface="+mj-lt"/>
            </a:endParaRPr>
          </a:p>
          <a:p>
            <a:r>
              <a:rPr lang="fi-FI" sz="1600" dirty="0" err="1">
                <a:solidFill>
                  <a:srgbClr val="333333"/>
                </a:solidFill>
                <a:latin typeface="+mj-lt"/>
              </a:rPr>
              <a:t>Yield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data is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needed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in 2D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grid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,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with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suitable</a:t>
            </a:r>
            <a:r>
              <a:rPr lang="fi-FI" sz="1600" dirty="0">
                <a:solidFill>
                  <a:srgbClr val="333333"/>
                </a:solidFill>
                <a:latin typeface="+mj-lt"/>
              </a:rPr>
              <a:t> </a:t>
            </a:r>
            <a:r>
              <a:rPr lang="fi-FI" sz="1600" dirty="0" err="1">
                <a:solidFill>
                  <a:srgbClr val="333333"/>
                </a:solidFill>
                <a:latin typeface="+mj-lt"/>
              </a:rPr>
              <a:t>resolution</a:t>
            </a:r>
            <a:endParaRPr lang="fi-FI" sz="1600" dirty="0">
              <a:solidFill>
                <a:srgbClr val="333333"/>
              </a:solidFill>
              <a:latin typeface="+mj-lt"/>
            </a:endParaRPr>
          </a:p>
          <a:p>
            <a:r>
              <a:rPr lang="it-IT" sz="1600" dirty="0" err="1">
                <a:solidFill>
                  <a:srgbClr val="333333"/>
                </a:solidFill>
                <a:latin typeface="+mj-lt"/>
              </a:rPr>
              <a:t>Towards</a:t>
            </a:r>
            <a:r>
              <a:rPr lang="it-IT" sz="1600" dirty="0">
                <a:solidFill>
                  <a:srgbClr val="333333"/>
                </a:solidFill>
                <a:latin typeface="+mj-lt"/>
              </a:rPr>
              <a:t> high E, </a:t>
            </a:r>
            <a:r>
              <a:rPr lang="it-IT" sz="1600" dirty="0" err="1">
                <a:solidFill>
                  <a:srgbClr val="333333"/>
                </a:solidFill>
                <a:latin typeface="+mj-lt"/>
              </a:rPr>
              <a:t>calculations</a:t>
            </a:r>
            <a:r>
              <a:rPr lang="it-IT" sz="1600" dirty="0">
                <a:solidFill>
                  <a:srgbClr val="333333"/>
                </a:solidFill>
                <a:latin typeface="+mj-lt"/>
              </a:rPr>
              <a:t> are </a:t>
            </a:r>
            <a:r>
              <a:rPr lang="it-IT" sz="1600" dirty="0" err="1">
                <a:solidFill>
                  <a:srgbClr val="333333"/>
                </a:solidFill>
                <a:latin typeface="+mj-lt"/>
              </a:rPr>
              <a:t>expensive</a:t>
            </a:r>
            <a:endParaRPr lang="it-IT" sz="1600" dirty="0">
              <a:solidFill>
                <a:srgbClr val="333333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it-IT" sz="1600" b="1" dirty="0" err="1">
                <a:solidFill>
                  <a:srgbClr val="333333"/>
                </a:solidFill>
                <a:latin typeface="+mj-lt"/>
              </a:rPr>
              <a:t>Perform</a:t>
            </a:r>
            <a:r>
              <a:rPr lang="it-IT" sz="1600" b="1" dirty="0">
                <a:solidFill>
                  <a:srgbClr val="333333"/>
                </a:solidFill>
                <a:latin typeface="+mj-lt"/>
              </a:rPr>
              <a:t> high </a:t>
            </a:r>
            <a:r>
              <a:rPr lang="it-IT" sz="1600" b="1" dirty="0" err="1">
                <a:solidFill>
                  <a:srgbClr val="333333"/>
                </a:solidFill>
                <a:latin typeface="+mj-lt"/>
              </a:rPr>
              <a:t>resolution</a:t>
            </a:r>
            <a:r>
              <a:rPr lang="it-IT" sz="1600" b="1" dirty="0">
                <a:solidFill>
                  <a:srgbClr val="333333"/>
                </a:solidFill>
                <a:latin typeface="+mj-lt"/>
              </a:rPr>
              <a:t> </a:t>
            </a:r>
            <a:r>
              <a:rPr lang="it-IT" sz="1600" b="1" dirty="0" err="1">
                <a:solidFill>
                  <a:srgbClr val="333333"/>
                </a:solidFill>
                <a:latin typeface="+mj-lt"/>
              </a:rPr>
              <a:t>map</a:t>
            </a:r>
            <a:r>
              <a:rPr lang="it-IT" sz="1600" b="1" dirty="0">
                <a:solidFill>
                  <a:srgbClr val="333333"/>
                </a:solidFill>
                <a:latin typeface="+mj-lt"/>
              </a:rPr>
              <a:t> for D and He -&gt;</a:t>
            </a:r>
          </a:p>
          <a:p>
            <a:pPr marL="0" indent="0">
              <a:buNone/>
            </a:pPr>
            <a:r>
              <a:rPr lang="it-IT" sz="1400" dirty="0">
                <a:solidFill>
                  <a:srgbClr val="333333"/>
                </a:solidFill>
                <a:latin typeface="+mj-lt"/>
              </a:rPr>
              <a:t> </a:t>
            </a:r>
          </a:p>
          <a:p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Sputtering data for fast particles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1FF84E-D193-7CA3-A2AD-02B6B8633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ECA30-B156-9778-661E-0F8C7422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1BEA16-73C5-1985-7DC2-4A5A8EC07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333" y="3342282"/>
            <a:ext cx="2647967" cy="176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3981875-C8D9-FFA4-3578-AC21C10DAE37}"/>
              </a:ext>
            </a:extLst>
          </p:cNvPr>
          <p:cNvSpPr/>
          <p:nvPr/>
        </p:nvSpPr>
        <p:spPr>
          <a:xfrm>
            <a:off x="5977333" y="3144429"/>
            <a:ext cx="432000" cy="395706"/>
          </a:xfrm>
          <a:prstGeom prst="ellipse">
            <a:avLst/>
          </a:prstGeom>
          <a:solidFill>
            <a:srgbClr val="83929D"/>
          </a:solidFill>
          <a:ln w="9525"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AAB993-E508-29BF-9396-30244A709FBC}"/>
              </a:ext>
            </a:extLst>
          </p:cNvPr>
          <p:cNvSpPr txBox="1"/>
          <p:nvPr/>
        </p:nvSpPr>
        <p:spPr>
          <a:xfrm>
            <a:off x="5718118" y="3584208"/>
            <a:ext cx="6912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aseline="30000" dirty="0">
                <a:solidFill>
                  <a:schemeClr val="accent2">
                    <a:lumMod val="10000"/>
                  </a:schemeClr>
                </a:solidFill>
              </a:rPr>
              <a:t>4</a:t>
            </a:r>
            <a:r>
              <a:rPr lang="fi-FI" dirty="0">
                <a:solidFill>
                  <a:schemeClr val="accent2">
                    <a:lumMod val="10000"/>
                  </a:schemeClr>
                </a:solidFill>
              </a:rPr>
              <a:t>He, D</a:t>
            </a:r>
          </a:p>
        </p:txBody>
      </p:sp>
    </p:spTree>
    <p:extLst>
      <p:ext uri="{BB962C8B-B14F-4D97-AF65-F5344CB8AC3E}">
        <p14:creationId xmlns:p14="http://schemas.microsoft.com/office/powerpoint/2010/main" val="100386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360D5-0667-763A-8F02-89EF7C18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a graph of energy&#10;&#10;AI-generated content may be incorrect.">
            <a:extLst>
              <a:ext uri="{FF2B5EF4-FFF2-40B4-BE49-F238E27FC236}">
                <a16:creationId xmlns:a16="http://schemas.microsoft.com/office/drawing/2014/main" id="{5FBC5935-4DEB-134F-C21A-3724A6116C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109" y="1303516"/>
            <a:ext cx="4410197" cy="264611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0F4333-1BCF-4563-51DA-9E75C383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Sputtering</a:t>
            </a:r>
            <a:r>
              <a:rPr lang="fi-FI" sz="2100" dirty="0"/>
              <a:t> </a:t>
            </a:r>
            <a:r>
              <a:rPr lang="fi-FI" sz="2100" dirty="0" err="1"/>
              <a:t>yields</a:t>
            </a:r>
            <a:r>
              <a:rPr lang="fi-FI" sz="2100" dirty="0"/>
              <a:t> as a </a:t>
            </a:r>
            <a:r>
              <a:rPr lang="fi-FI" sz="2100" dirty="0" err="1"/>
              <a:t>function</a:t>
            </a:r>
            <a:r>
              <a:rPr lang="fi-FI" sz="2100" dirty="0"/>
              <a:t> of </a:t>
            </a:r>
            <a:r>
              <a:rPr lang="fi-FI" sz="2100" dirty="0" err="1"/>
              <a:t>energy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995215-4B95-0A05-2CEA-DB3C2DBDB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B606BB6-4FE3-F3BA-3DC5-A9D4D4CA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F04C13-438B-6CF8-D8E5-F8BF53526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550" y="1303515"/>
            <a:ext cx="4354342" cy="26126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06A680-06C5-E7C0-EAD5-BCEF5ED0640B}"/>
              </a:ext>
            </a:extLst>
          </p:cNvPr>
          <p:cNvSpPr txBox="1"/>
          <p:nvPr/>
        </p:nvSpPr>
        <p:spPr>
          <a:xfrm>
            <a:off x="1695157" y="4135902"/>
            <a:ext cx="25699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Note</a:t>
            </a:r>
            <a:r>
              <a:rPr lang="fi-FI" dirty="0"/>
              <a:t>: He </a:t>
            </a:r>
            <a:r>
              <a:rPr lang="fi-FI" dirty="0" err="1"/>
              <a:t>decays</a:t>
            </a:r>
            <a:r>
              <a:rPr lang="fi-FI" dirty="0"/>
              <a:t> </a:t>
            </a:r>
            <a:r>
              <a:rPr lang="fi-FI" dirty="0" err="1"/>
              <a:t>slower</a:t>
            </a:r>
            <a:r>
              <a:rPr lang="fi-FI" dirty="0"/>
              <a:t> </a:t>
            </a:r>
            <a:r>
              <a:rPr lang="fi-FI" dirty="0" err="1"/>
              <a:t>than</a:t>
            </a:r>
            <a:r>
              <a:rPr lang="fi-FI" dirty="0"/>
              <a:t> D</a:t>
            </a:r>
          </a:p>
        </p:txBody>
      </p:sp>
    </p:spTree>
    <p:extLst>
      <p:ext uri="{BB962C8B-B14F-4D97-AF65-F5344CB8AC3E}">
        <p14:creationId xmlns:p14="http://schemas.microsoft.com/office/powerpoint/2010/main" val="156720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F6362-8442-8BF5-78B4-7A2C6771C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9F4C2B-DCAA-9262-BF07-1CCABD02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Sputtering</a:t>
            </a:r>
            <a:r>
              <a:rPr lang="fi-FI" sz="2100" dirty="0"/>
              <a:t> </a:t>
            </a:r>
            <a:r>
              <a:rPr lang="fi-FI" sz="2100" dirty="0" err="1"/>
              <a:t>yields</a:t>
            </a:r>
            <a:r>
              <a:rPr lang="fi-FI" sz="2100" dirty="0"/>
              <a:t> as a </a:t>
            </a:r>
            <a:r>
              <a:rPr lang="fi-FI" sz="2100" dirty="0" err="1"/>
              <a:t>function</a:t>
            </a:r>
            <a:r>
              <a:rPr lang="fi-FI" sz="2100" dirty="0"/>
              <a:t> of </a:t>
            </a:r>
            <a:r>
              <a:rPr lang="fi-FI" sz="2100" dirty="0" err="1"/>
              <a:t>incident</a:t>
            </a:r>
            <a:r>
              <a:rPr lang="fi-FI" sz="2100" dirty="0"/>
              <a:t> </a:t>
            </a:r>
            <a:r>
              <a:rPr lang="fi-FI" sz="2100" dirty="0" err="1"/>
              <a:t>angle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71A80B7-B57D-E165-BB36-96C428B94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455198B-9AC7-B91D-59EC-2C03EDBF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F4CC08D-D1E2-C28F-80D8-7C6C4D8D516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1445805"/>
            <a:ext cx="4386915" cy="2632149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D932E9-D638-8CC3-4774-B7C044CB2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15" y="1445805"/>
            <a:ext cx="4386915" cy="26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2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ECF96-A5A2-A2F1-15C2-5F92B4109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ABE401-FDA5-6A1B-37CF-5406A48D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Impact</a:t>
            </a:r>
            <a:r>
              <a:rPr lang="fi-FI" sz="2100" dirty="0"/>
              <a:t> of </a:t>
            </a:r>
            <a:r>
              <a:rPr lang="fi-FI" sz="2100" dirty="0" err="1"/>
              <a:t>refined</a:t>
            </a:r>
            <a:r>
              <a:rPr lang="fi-FI" sz="2100" dirty="0"/>
              <a:t> </a:t>
            </a:r>
            <a:r>
              <a:rPr lang="fi-FI" sz="2100" dirty="0" err="1"/>
              <a:t>sputtering</a:t>
            </a:r>
            <a:r>
              <a:rPr lang="fi-FI" sz="2100" dirty="0"/>
              <a:t> </a:t>
            </a:r>
            <a:r>
              <a:rPr lang="fi-FI" sz="2100" dirty="0" err="1"/>
              <a:t>yield</a:t>
            </a:r>
            <a:r>
              <a:rPr lang="fi-FI" sz="2100" dirty="0"/>
              <a:t> to W </a:t>
            </a:r>
            <a:r>
              <a:rPr lang="fi-FI" sz="2100" dirty="0" err="1"/>
              <a:t>sputtering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0A76423-61CC-337F-14E4-EADED0FB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266FE6-3EDA-E659-CC2C-77C4E4618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A0E80-98EF-76D1-FD47-282F2B97A0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scarce</a:t>
            </a:r>
            <a:r>
              <a:rPr lang="fi-FI" dirty="0"/>
              <a:t> </a:t>
            </a:r>
            <a:r>
              <a:rPr lang="fi-FI" dirty="0" err="1"/>
              <a:t>yield</a:t>
            </a:r>
            <a:r>
              <a:rPr lang="fi-FI" dirty="0"/>
              <a:t> and </a:t>
            </a:r>
            <a:r>
              <a:rPr lang="fi-FI" dirty="0" err="1"/>
              <a:t>poor</a:t>
            </a:r>
            <a:r>
              <a:rPr lang="fi-FI" dirty="0"/>
              <a:t> </a:t>
            </a:r>
            <a:r>
              <a:rPr lang="fi-FI" dirty="0" err="1"/>
              <a:t>interpolation</a:t>
            </a:r>
            <a:r>
              <a:rPr lang="fi-FI" dirty="0"/>
              <a:t> </a:t>
            </a:r>
          </a:p>
          <a:p>
            <a:pPr lvl="1"/>
            <a:r>
              <a:rPr lang="fi-FI" dirty="0"/>
              <a:t>ITER W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source</a:t>
            </a:r>
            <a:r>
              <a:rPr lang="fi-FI" dirty="0"/>
              <a:t>: 8.45e+16 W/s</a:t>
            </a:r>
          </a:p>
          <a:p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extensive</a:t>
            </a:r>
            <a:r>
              <a:rPr lang="fi-FI" dirty="0"/>
              <a:t> </a:t>
            </a:r>
            <a:r>
              <a:rPr lang="fi-FI" dirty="0" err="1"/>
              <a:t>yield</a:t>
            </a:r>
            <a:r>
              <a:rPr lang="fi-FI" dirty="0"/>
              <a:t> data and </a:t>
            </a:r>
            <a:r>
              <a:rPr lang="fi-FI" dirty="0" err="1"/>
              <a:t>refined</a:t>
            </a:r>
            <a:r>
              <a:rPr lang="fi-FI" dirty="0"/>
              <a:t> </a:t>
            </a:r>
            <a:r>
              <a:rPr lang="fi-FI" dirty="0" err="1"/>
              <a:t>interpolation</a:t>
            </a:r>
            <a:endParaRPr lang="fi-FI" dirty="0"/>
          </a:p>
          <a:p>
            <a:pPr lvl="1"/>
            <a:r>
              <a:rPr lang="fi-FI" dirty="0"/>
              <a:t>ITER W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source</a:t>
            </a:r>
            <a:r>
              <a:rPr lang="fi-FI" dirty="0"/>
              <a:t> 7.55e+16 W/s</a:t>
            </a:r>
          </a:p>
          <a:p>
            <a:r>
              <a:rPr lang="fi-FI" dirty="0" err="1"/>
              <a:t>Difference</a:t>
            </a:r>
            <a:r>
              <a:rPr lang="fi-FI" dirty="0"/>
              <a:t> (</a:t>
            </a:r>
            <a:r>
              <a:rPr lang="el-GR" dirty="0"/>
              <a:t>Δ=-8</a:t>
            </a:r>
            <a:r>
              <a:rPr lang="fi-FI" dirty="0"/>
              <a:t>.97e15 W/s</a:t>
            </a:r>
            <a:r>
              <a:rPr lang="el-GR" dirty="0"/>
              <a:t>, -10.6%)</a:t>
            </a:r>
            <a:endParaRPr lang="fi-FI" dirty="0"/>
          </a:p>
          <a:p>
            <a:r>
              <a:rPr lang="fi-FI" dirty="0" err="1"/>
              <a:t>Sputtering</a:t>
            </a:r>
            <a:r>
              <a:rPr lang="fi-FI" dirty="0"/>
              <a:t> </a:t>
            </a:r>
            <a:r>
              <a:rPr lang="fi-FI" dirty="0" err="1"/>
              <a:t>yields</a:t>
            </a:r>
            <a:r>
              <a:rPr lang="fi-FI" dirty="0"/>
              <a:t> and </a:t>
            </a:r>
            <a:r>
              <a:rPr lang="fi-FI" dirty="0" err="1"/>
              <a:t>interpolation</a:t>
            </a:r>
            <a:r>
              <a:rPr lang="fi-FI" dirty="0"/>
              <a:t> </a:t>
            </a:r>
            <a:r>
              <a:rPr lang="fi-FI" dirty="0" err="1"/>
              <a:t>ready</a:t>
            </a:r>
            <a:r>
              <a:rPr lang="fi-FI" dirty="0"/>
              <a:t> for </a:t>
            </a:r>
            <a:r>
              <a:rPr lang="fi-FI" dirty="0" err="1"/>
              <a:t>production</a:t>
            </a:r>
            <a:endParaRPr lang="fi-FI" dirty="0"/>
          </a:p>
          <a:p>
            <a:pPr lvl="1"/>
            <a:r>
              <a:rPr lang="fi-FI" dirty="0"/>
              <a:t>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shared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publication</a:t>
            </a:r>
            <a:r>
              <a:rPr lang="fi-FI" dirty="0"/>
              <a:t> </a:t>
            </a:r>
            <a:r>
              <a:rPr lang="fi-FI" dirty="0" err="1"/>
              <a:t>following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contribution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095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2A21D-43AE-ED61-6EF5-776DA557F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2430B62-016C-8DBC-7207-C742A5E5B1A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8C5F840-04E4-FF23-DE0A-75E54119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22" y="524184"/>
            <a:ext cx="6048000" cy="2930216"/>
          </a:xfrm>
        </p:spPr>
        <p:txBody>
          <a:bodyPr/>
          <a:lstStyle/>
          <a:p>
            <a:r>
              <a:rPr lang="fi-FI" sz="3600" dirty="0" err="1"/>
              <a:t>Outline</a:t>
            </a:r>
            <a:br>
              <a:rPr lang="fi-FI" sz="3600" dirty="0"/>
            </a:br>
            <a:br>
              <a:rPr lang="fi-FI" sz="3600" dirty="0"/>
            </a:br>
            <a:r>
              <a:rPr lang="fi-FI" sz="2000" dirty="0" err="1">
                <a:solidFill>
                  <a:schemeClr val="tx1"/>
                </a:solidFill>
              </a:rPr>
              <a:t>Introduction</a:t>
            </a:r>
            <a:br>
              <a:rPr lang="fi-FI" sz="2000" dirty="0"/>
            </a:br>
            <a:r>
              <a:rPr lang="fi-FI" sz="2000" dirty="0" err="1">
                <a:solidFill>
                  <a:schemeClr val="tx1"/>
                </a:solidFill>
              </a:rPr>
              <a:t>Sputtering</a:t>
            </a:r>
            <a:r>
              <a:rPr lang="fi-FI" sz="2000" dirty="0">
                <a:solidFill>
                  <a:schemeClr val="tx1"/>
                </a:solidFill>
              </a:rPr>
              <a:t> </a:t>
            </a:r>
            <a:r>
              <a:rPr lang="fi-FI" sz="2000" dirty="0" err="1">
                <a:solidFill>
                  <a:schemeClr val="tx1"/>
                </a:solidFill>
              </a:rPr>
              <a:t>yield</a:t>
            </a:r>
            <a:r>
              <a:rPr lang="fi-FI" sz="2000" dirty="0">
                <a:solidFill>
                  <a:schemeClr val="tx1"/>
                </a:solidFill>
              </a:rPr>
              <a:t> data</a:t>
            </a:r>
            <a:br>
              <a:rPr lang="fi-FI" sz="2000" dirty="0"/>
            </a:br>
            <a:r>
              <a:rPr lang="fi-FI" sz="2000" dirty="0">
                <a:solidFill>
                  <a:schemeClr val="tx1"/>
                </a:solidFill>
              </a:rPr>
              <a:t>CX </a:t>
            </a:r>
            <a:r>
              <a:rPr lang="fi-FI" sz="2000" dirty="0" err="1">
                <a:solidFill>
                  <a:schemeClr val="tx1"/>
                </a:solidFill>
              </a:rPr>
              <a:t>model</a:t>
            </a:r>
            <a:r>
              <a:rPr lang="fi-FI" sz="2000" dirty="0">
                <a:solidFill>
                  <a:schemeClr val="tx1"/>
                </a:solidFill>
              </a:rPr>
              <a:t> in ASCOT5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fi-FI" sz="2000" dirty="0"/>
              <a:t>Analysis on ITER alpha </a:t>
            </a:r>
            <a:r>
              <a:rPr lang="fi-FI" sz="2000" dirty="0" err="1"/>
              <a:t>particles</a:t>
            </a:r>
            <a:br>
              <a:rPr lang="fi-FI" sz="1400" dirty="0"/>
            </a:br>
            <a:r>
              <a:rPr lang="fi-FI" sz="2000" dirty="0" err="1"/>
              <a:t>Conclusions</a:t>
            </a:r>
            <a:r>
              <a:rPr lang="fi-FI" sz="2000" dirty="0"/>
              <a:t> and </a:t>
            </a:r>
            <a:r>
              <a:rPr lang="fi-FI" sz="2000" dirty="0" err="1"/>
              <a:t>future</a:t>
            </a:r>
            <a:r>
              <a:rPr lang="fi-FI" sz="2000" dirty="0"/>
              <a:t> </a:t>
            </a:r>
            <a:r>
              <a:rPr lang="fi-FI" sz="2000" dirty="0" err="1"/>
              <a:t>work</a:t>
            </a:r>
            <a:br>
              <a:rPr lang="fi-FI" sz="1400" dirty="0"/>
            </a:br>
            <a:br>
              <a:rPr lang="fi-FI" sz="1400" dirty="0"/>
            </a:br>
            <a:br>
              <a:rPr lang="en-US" sz="1000" dirty="0"/>
            </a:br>
            <a:br>
              <a:rPr lang="en-US" sz="1000" dirty="0"/>
            </a:br>
            <a:endParaRPr lang="fi-FI" sz="1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60561B-EA35-FB30-1EB2-90C157E253F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0E86E6-A8B9-D4A5-9B5D-C0B21BBCEC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82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8B5D8-D07A-04A3-BAA5-8D124924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DC6B2-5E22-A4EB-7F14-66DCFB4B1B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4A00CD-DC6A-D843-42D9-15A40DF1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Fast</a:t>
            </a:r>
            <a:r>
              <a:rPr lang="fi-FI" sz="2100" dirty="0"/>
              <a:t> </a:t>
            </a:r>
            <a:r>
              <a:rPr lang="fi-FI" sz="2100" dirty="0" err="1"/>
              <a:t>particles</a:t>
            </a:r>
            <a:r>
              <a:rPr lang="fi-FI" sz="2100" dirty="0"/>
              <a:t> </a:t>
            </a:r>
            <a:r>
              <a:rPr lang="fi-FI" sz="2100" dirty="0" err="1"/>
              <a:t>can</a:t>
            </a:r>
            <a:r>
              <a:rPr lang="fi-FI" sz="2100" dirty="0"/>
              <a:t> </a:t>
            </a:r>
            <a:r>
              <a:rPr lang="fi-FI" sz="2100" dirty="0" err="1"/>
              <a:t>charge</a:t>
            </a:r>
            <a:r>
              <a:rPr lang="fi-FI" sz="2100" dirty="0"/>
              <a:t> </a:t>
            </a:r>
            <a:r>
              <a:rPr lang="fi-FI" sz="2100" dirty="0" err="1"/>
              <a:t>exchange</a:t>
            </a:r>
            <a:r>
              <a:rPr lang="fi-FI" sz="2100" dirty="0"/>
              <a:t> </a:t>
            </a:r>
            <a:r>
              <a:rPr lang="fi-FI" sz="2100" dirty="0" err="1"/>
              <a:t>with</a:t>
            </a:r>
            <a:r>
              <a:rPr lang="fi-FI" sz="2100" dirty="0"/>
              <a:t> </a:t>
            </a:r>
            <a:r>
              <a:rPr lang="fi-FI" sz="2100" dirty="0" err="1"/>
              <a:t>neutrals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874C7D-4699-3949-0952-58BB5B23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1CAFD16-0683-F89D-5B53-683378ED8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82EDA84-081F-B0F9-5C97-0C02C82ECC14}"/>
              </a:ext>
            </a:extLst>
          </p:cNvPr>
          <p:cNvSpPr txBox="1">
            <a:spLocks/>
          </p:cNvSpPr>
          <p:nvPr/>
        </p:nvSpPr>
        <p:spPr>
          <a:xfrm>
            <a:off x="719136" y="1573200"/>
            <a:ext cx="4049811" cy="30492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 err="1"/>
              <a:t>Typically</a:t>
            </a:r>
            <a:r>
              <a:rPr lang="fi-FI" dirty="0"/>
              <a:t> </a:t>
            </a:r>
            <a:r>
              <a:rPr lang="fi-FI" dirty="0" err="1"/>
              <a:t>implemented</a:t>
            </a:r>
            <a:r>
              <a:rPr lang="fi-FI" dirty="0"/>
              <a:t> for H, D</a:t>
            </a:r>
          </a:p>
          <a:p>
            <a:pPr lvl="1"/>
            <a:r>
              <a:rPr lang="fi-FI" dirty="0" err="1"/>
              <a:t>Re-ionization</a:t>
            </a:r>
            <a:r>
              <a:rPr lang="fi-FI" dirty="0"/>
              <a:t> </a:t>
            </a:r>
            <a:r>
              <a:rPr lang="fi-FI" dirty="0" err="1"/>
              <a:t>using</a:t>
            </a:r>
            <a:r>
              <a:rPr lang="fi-FI" dirty="0"/>
              <a:t> </a:t>
            </a:r>
            <a:r>
              <a:rPr lang="fi-FI" dirty="0" err="1"/>
              <a:t>effective</a:t>
            </a:r>
            <a:r>
              <a:rPr lang="fi-FI" dirty="0"/>
              <a:t> cross-</a:t>
            </a:r>
            <a:r>
              <a:rPr lang="fi-FI" dirty="0" err="1"/>
              <a:t>section</a:t>
            </a:r>
            <a:r>
              <a:rPr lang="fi-FI" dirty="0"/>
              <a:t> (BMS)</a:t>
            </a:r>
          </a:p>
          <a:p>
            <a:r>
              <a:rPr lang="fi-FI" dirty="0"/>
              <a:t>CX cross-</a:t>
            </a:r>
            <a:r>
              <a:rPr lang="fi-FI" dirty="0" err="1"/>
              <a:t>section</a:t>
            </a:r>
            <a:r>
              <a:rPr lang="fi-FI" dirty="0"/>
              <a:t> data </a:t>
            </a:r>
            <a:r>
              <a:rPr lang="fi-FI" dirty="0" err="1"/>
              <a:t>from</a:t>
            </a:r>
            <a:r>
              <a:rPr lang="fi-FI" dirty="0"/>
              <a:t> ADAS</a:t>
            </a:r>
          </a:p>
          <a:p>
            <a:r>
              <a:rPr lang="fi-FI" dirty="0" err="1"/>
              <a:t>Suitable</a:t>
            </a:r>
            <a:r>
              <a:rPr lang="fi-FI" dirty="0"/>
              <a:t> for NBI </a:t>
            </a:r>
            <a:r>
              <a:rPr lang="fi-FI" dirty="0" err="1"/>
              <a:t>particles</a:t>
            </a:r>
            <a:r>
              <a:rPr lang="fi-FI" dirty="0"/>
              <a:t> in ITER</a:t>
            </a:r>
          </a:p>
          <a:p>
            <a:r>
              <a:rPr lang="fi-FI" dirty="0" err="1"/>
              <a:t>What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alphas</a:t>
            </a:r>
            <a:r>
              <a:rPr lang="fi-FI" dirty="0"/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435805-0004-7133-C458-9B648DE33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631" y="1386912"/>
            <a:ext cx="3442264" cy="171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0CE37F-1700-726B-16C1-420AC5D79435}"/>
              </a:ext>
            </a:extLst>
          </p:cNvPr>
          <p:cNvSpPr txBox="1"/>
          <p:nvPr/>
        </p:nvSpPr>
        <p:spPr>
          <a:xfrm>
            <a:off x="5375631" y="3097798"/>
            <a:ext cx="3655828" cy="731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00" dirty="0"/>
              <a:t>P. Ollus. </a:t>
            </a:r>
            <a:r>
              <a:rPr lang="fi-FI" sz="1000" dirty="0" err="1"/>
              <a:t>Modelling</a:t>
            </a:r>
            <a:r>
              <a:rPr lang="fi-FI" sz="1000" dirty="0"/>
              <a:t> </a:t>
            </a:r>
            <a:r>
              <a:rPr lang="fi-FI" sz="1000" dirty="0" err="1"/>
              <a:t>charge</a:t>
            </a:r>
            <a:r>
              <a:rPr lang="fi-FI" sz="1000" dirty="0"/>
              <a:t> </a:t>
            </a:r>
            <a:r>
              <a:rPr lang="fi-FI" sz="1000" dirty="0" err="1"/>
              <a:t>exchange</a:t>
            </a:r>
            <a:r>
              <a:rPr lang="fi-FI" sz="1000" dirty="0"/>
              <a:t> </a:t>
            </a:r>
            <a:r>
              <a:rPr lang="fi-FI" sz="1000" dirty="0" err="1"/>
              <a:t>losses</a:t>
            </a:r>
            <a:r>
              <a:rPr lang="fi-FI" sz="1000" dirty="0"/>
              <a:t> of </a:t>
            </a:r>
            <a:r>
              <a:rPr lang="fi-FI" sz="1000" dirty="0" err="1"/>
              <a:t>beam</a:t>
            </a:r>
            <a:r>
              <a:rPr lang="fi-FI" sz="1000" dirty="0"/>
              <a:t> </a:t>
            </a:r>
            <a:r>
              <a:rPr lang="fi-FI" sz="1000" dirty="0" err="1"/>
              <a:t>ions</a:t>
            </a:r>
            <a:r>
              <a:rPr lang="fi-FI" sz="1000" dirty="0"/>
              <a:t> in </a:t>
            </a:r>
            <a:r>
              <a:rPr lang="fi-FI" sz="1000" dirty="0" err="1"/>
              <a:t>the</a:t>
            </a:r>
            <a:r>
              <a:rPr lang="fi-FI" sz="1000" dirty="0"/>
              <a:t> MAST-U </a:t>
            </a:r>
            <a:r>
              <a:rPr lang="fi-FI" sz="1000" dirty="0" err="1"/>
              <a:t>spherical</a:t>
            </a:r>
            <a:r>
              <a:rPr lang="fi-FI" sz="1000" dirty="0"/>
              <a:t> </a:t>
            </a:r>
            <a:r>
              <a:rPr lang="fi-FI" sz="1000" dirty="0" err="1"/>
              <a:t>tokamak</a:t>
            </a:r>
            <a:r>
              <a:rPr lang="fi-FI" sz="1000" dirty="0"/>
              <a:t>. </a:t>
            </a:r>
            <a:r>
              <a:rPr lang="fi-FI" sz="1000" dirty="0" err="1"/>
              <a:t>Master’s</a:t>
            </a:r>
            <a:r>
              <a:rPr lang="fi-FI" sz="1000" dirty="0"/>
              <a:t> </a:t>
            </a:r>
            <a:r>
              <a:rPr lang="fi-FI" sz="1000" dirty="0" err="1"/>
              <a:t>thesis</a:t>
            </a:r>
            <a:r>
              <a:rPr lang="fi-FI" sz="1000" dirty="0"/>
              <a:t>, Aalto University, 2019. </a:t>
            </a:r>
            <a:r>
              <a:rPr lang="fi-FI" sz="1000" dirty="0" err="1"/>
              <a:t>Available</a:t>
            </a:r>
            <a:r>
              <a:rPr lang="fi-FI" sz="1000" dirty="0"/>
              <a:t> at: https://urn.fi/URN:NBN:fi:aalto-201912226660.</a:t>
            </a:r>
          </a:p>
        </p:txBody>
      </p:sp>
    </p:spTree>
    <p:extLst>
      <p:ext uri="{BB962C8B-B14F-4D97-AF65-F5344CB8AC3E}">
        <p14:creationId xmlns:p14="http://schemas.microsoft.com/office/powerpoint/2010/main" val="281497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3F49A-D6A2-6204-9B03-797C1A88C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2F1C31-F1F5-981A-0708-4E843475ED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AF45D8-03CA-7DCE-F17C-5C8AC70E1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Sputtering</a:t>
            </a:r>
            <a:r>
              <a:rPr lang="fi-FI" sz="2100" dirty="0"/>
              <a:t> </a:t>
            </a:r>
            <a:r>
              <a:rPr lang="fi-FI" sz="2100" dirty="0" err="1"/>
              <a:t>due</a:t>
            </a:r>
            <a:r>
              <a:rPr lang="fi-FI" sz="2100" dirty="0"/>
              <a:t> to CX – case </a:t>
            </a:r>
            <a:r>
              <a:rPr lang="fi-FI" sz="2100" dirty="0" err="1"/>
              <a:t>alphas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7E80295-35C5-0EEE-0910-2752A42B2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0C0CB4-8B7C-AB90-40DA-85E536848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2052" name="Picture 4" descr="Charge exchange collision process. Ions with a low velocity are generated in this process.">
            <a:extLst>
              <a:ext uri="{FF2B5EF4-FFF2-40B4-BE49-F238E27FC236}">
                <a16:creationId xmlns:a16="http://schemas.microsoft.com/office/drawing/2014/main" id="{76362924-865F-D313-41FA-623607099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484" y="1571876"/>
            <a:ext cx="4858993" cy="230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ACC15AA-1984-3A58-CD39-2409B01C0B32}"/>
              </a:ext>
            </a:extLst>
          </p:cNvPr>
          <p:cNvSpPr txBox="1">
            <a:spLocks/>
          </p:cNvSpPr>
          <p:nvPr/>
        </p:nvSpPr>
        <p:spPr>
          <a:xfrm>
            <a:off x="719137" y="1573200"/>
            <a:ext cx="3665294" cy="30492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assume</a:t>
            </a:r>
            <a:r>
              <a:rPr lang="fi-FI" dirty="0"/>
              <a:t> Z=1</a:t>
            </a:r>
          </a:p>
          <a:p>
            <a:pPr lvl="1"/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track</a:t>
            </a:r>
            <a:r>
              <a:rPr lang="fi-FI" dirty="0"/>
              <a:t> </a:t>
            </a:r>
            <a:r>
              <a:rPr lang="fi-FI" dirty="0" err="1"/>
              <a:t>charge</a:t>
            </a:r>
            <a:r>
              <a:rPr lang="fi-FI" dirty="0"/>
              <a:t> </a:t>
            </a:r>
            <a:r>
              <a:rPr lang="fi-FI" dirty="0" err="1"/>
              <a:t>state</a:t>
            </a:r>
            <a:endParaRPr lang="fi-FI" dirty="0"/>
          </a:p>
          <a:p>
            <a:r>
              <a:rPr lang="fi-FI" dirty="0" err="1"/>
              <a:t>After</a:t>
            </a:r>
            <a:r>
              <a:rPr lang="fi-FI" dirty="0"/>
              <a:t> 1st CX alpha </a:t>
            </a:r>
            <a:r>
              <a:rPr lang="fi-FI" dirty="0" err="1"/>
              <a:t>can</a:t>
            </a:r>
            <a:r>
              <a:rPr lang="fi-FI" dirty="0"/>
              <a:t>:</a:t>
            </a:r>
          </a:p>
          <a:p>
            <a:pPr lvl="1"/>
            <a:r>
              <a:rPr lang="fi-FI" dirty="0" err="1"/>
              <a:t>Undergo</a:t>
            </a:r>
            <a:r>
              <a:rPr lang="fi-FI" dirty="0"/>
              <a:t> 2nd CX</a:t>
            </a:r>
          </a:p>
          <a:p>
            <a:pPr lvl="1"/>
            <a:r>
              <a:rPr lang="fi-FI" dirty="0" err="1"/>
              <a:t>Re-ionize</a:t>
            </a:r>
            <a:endParaRPr lang="fi-FI" dirty="0"/>
          </a:p>
          <a:p>
            <a:r>
              <a:rPr lang="fi-FI" dirty="0"/>
              <a:t>Using BMS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possible</a:t>
            </a:r>
            <a:endParaRPr lang="fi-FI" dirty="0"/>
          </a:p>
          <a:p>
            <a:pPr lvl="1"/>
            <a:r>
              <a:rPr lang="fi-FI" dirty="0" err="1"/>
              <a:t>Consider</a:t>
            </a:r>
            <a:r>
              <a:rPr lang="fi-FI" dirty="0"/>
              <a:t> </a:t>
            </a:r>
            <a:r>
              <a:rPr lang="fi-FI" dirty="0" err="1"/>
              <a:t>individual</a:t>
            </a:r>
            <a:r>
              <a:rPr lang="fi-FI" dirty="0"/>
              <a:t> </a:t>
            </a:r>
            <a:r>
              <a:rPr lang="fi-FI" dirty="0" err="1"/>
              <a:t>reactions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429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B38DD-4769-46F4-1D52-267AF38FC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B2FB65-B11D-D44B-0D71-60F725DD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Details</a:t>
            </a:r>
            <a:r>
              <a:rPr lang="fi-FI" sz="2100" dirty="0"/>
              <a:t> of ASCOT5 CX </a:t>
            </a:r>
            <a:r>
              <a:rPr lang="fi-FI" sz="2100" dirty="0" err="1"/>
              <a:t>implementation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D7DB4E-2F3D-F927-80BE-D7234EC7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FEF5BEC-62F9-B4FE-F0A3-57D6341F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5859C-7439-4C93-7771-21FB4F1778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30414"/>
            <a:ext cx="6947999" cy="3049200"/>
          </a:xfrm>
        </p:spPr>
        <p:txBody>
          <a:bodyPr/>
          <a:lstStyle/>
          <a:p>
            <a:r>
              <a:rPr lang="en-US" dirty="0"/>
              <a:t>Open-ADAS only provides data for BMS</a:t>
            </a:r>
          </a:p>
          <a:p>
            <a:r>
              <a:rPr lang="en-US" dirty="0"/>
              <a:t>Instead of relying on ADAS, IAEA ALADDIN was used.</a:t>
            </a:r>
          </a:p>
          <a:p>
            <a:pPr lvl="1"/>
            <a:r>
              <a:rPr lang="en-US" dirty="0"/>
              <a:t>Both CX reactions from C.F. Barnett, ORNL-6086, 1990.	</a:t>
            </a:r>
          </a:p>
          <a:p>
            <a:pPr lvl="1"/>
            <a:r>
              <a:rPr lang="en-US" dirty="0"/>
              <a:t>Electron-impact ionization from Janev, H-He Plasma, 1987</a:t>
            </a:r>
          </a:p>
          <a:p>
            <a:pPr lvl="1"/>
            <a:r>
              <a:rPr lang="en-US" dirty="0"/>
              <a:t>Ion-impact ionization potentially significant but not (yet) included</a:t>
            </a:r>
          </a:p>
          <a:p>
            <a:r>
              <a:rPr lang="en-US" dirty="0"/>
              <a:t>Testing the implementation by mock-up cross-sections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FA50AF-5A16-B6EC-C491-E3110FEA2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84" y="3083113"/>
            <a:ext cx="5820587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4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62094-8FE0-0412-FD9D-AA14456C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AAF54F9-CC90-F6E9-14CC-9BA470CF15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DFA61E-EBF9-AB0A-89C5-1D1E006D8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22" y="524184"/>
            <a:ext cx="6048000" cy="2930216"/>
          </a:xfrm>
        </p:spPr>
        <p:txBody>
          <a:bodyPr/>
          <a:lstStyle/>
          <a:p>
            <a:r>
              <a:rPr lang="fi-FI" sz="3600" dirty="0" err="1"/>
              <a:t>Outline</a:t>
            </a:r>
            <a:br>
              <a:rPr lang="fi-FI" sz="3600" dirty="0"/>
            </a:br>
            <a:br>
              <a:rPr lang="fi-FI" sz="3600" dirty="0"/>
            </a:br>
            <a:r>
              <a:rPr lang="fi-FI" sz="2000" dirty="0" err="1">
                <a:solidFill>
                  <a:schemeClr val="tx1"/>
                </a:solidFill>
              </a:rPr>
              <a:t>Introduction</a:t>
            </a:r>
            <a:br>
              <a:rPr lang="fi-FI" sz="2000" dirty="0"/>
            </a:br>
            <a:r>
              <a:rPr lang="fi-FI" sz="2000" dirty="0" err="1">
                <a:solidFill>
                  <a:schemeClr val="tx1"/>
                </a:solidFill>
              </a:rPr>
              <a:t>Sputtering</a:t>
            </a:r>
            <a:r>
              <a:rPr lang="fi-FI" sz="2000" dirty="0">
                <a:solidFill>
                  <a:schemeClr val="tx1"/>
                </a:solidFill>
              </a:rPr>
              <a:t> </a:t>
            </a:r>
            <a:r>
              <a:rPr lang="fi-FI" sz="2000" dirty="0" err="1">
                <a:solidFill>
                  <a:schemeClr val="tx1"/>
                </a:solidFill>
              </a:rPr>
              <a:t>yield</a:t>
            </a:r>
            <a:r>
              <a:rPr lang="fi-FI" sz="2000" dirty="0">
                <a:solidFill>
                  <a:schemeClr val="tx1"/>
                </a:solidFill>
              </a:rPr>
              <a:t> data</a:t>
            </a:r>
            <a:br>
              <a:rPr lang="fi-FI" sz="2000" dirty="0"/>
            </a:br>
            <a:r>
              <a:rPr lang="fi-FI" sz="2000" dirty="0">
                <a:solidFill>
                  <a:schemeClr val="tx1"/>
                </a:solidFill>
              </a:rPr>
              <a:t>CX </a:t>
            </a:r>
            <a:r>
              <a:rPr lang="fi-FI" sz="2000" dirty="0" err="1">
                <a:solidFill>
                  <a:schemeClr val="tx1"/>
                </a:solidFill>
              </a:rPr>
              <a:t>model</a:t>
            </a:r>
            <a:r>
              <a:rPr lang="fi-FI" sz="2000" dirty="0">
                <a:solidFill>
                  <a:schemeClr val="tx1"/>
                </a:solidFill>
              </a:rPr>
              <a:t> in ASCOT5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fi-FI" sz="2000" dirty="0">
                <a:solidFill>
                  <a:schemeClr val="tx1"/>
                </a:solidFill>
              </a:rPr>
              <a:t>Analysis on ITER alpha </a:t>
            </a:r>
            <a:r>
              <a:rPr lang="fi-FI" sz="2000" dirty="0" err="1">
                <a:solidFill>
                  <a:schemeClr val="tx1"/>
                </a:solidFill>
              </a:rPr>
              <a:t>particles</a:t>
            </a:r>
            <a:br>
              <a:rPr lang="fi-FI" sz="1400" dirty="0"/>
            </a:br>
            <a:r>
              <a:rPr lang="fi-FI" sz="2000" dirty="0" err="1"/>
              <a:t>Conclusions</a:t>
            </a:r>
            <a:r>
              <a:rPr lang="fi-FI" sz="2000" dirty="0"/>
              <a:t> and </a:t>
            </a:r>
            <a:r>
              <a:rPr lang="fi-FI" sz="2000" dirty="0" err="1"/>
              <a:t>future</a:t>
            </a:r>
            <a:r>
              <a:rPr lang="fi-FI" sz="2000" dirty="0"/>
              <a:t> </a:t>
            </a:r>
            <a:r>
              <a:rPr lang="fi-FI" sz="2000" dirty="0" err="1"/>
              <a:t>work</a:t>
            </a:r>
            <a:br>
              <a:rPr lang="fi-FI" sz="1400" dirty="0"/>
            </a:br>
            <a:br>
              <a:rPr lang="fi-FI" sz="1400" dirty="0"/>
            </a:br>
            <a:br>
              <a:rPr lang="en-US" sz="1000" dirty="0"/>
            </a:br>
            <a:br>
              <a:rPr lang="en-US" sz="1000" dirty="0"/>
            </a:br>
            <a:endParaRPr lang="fi-FI" sz="1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88DC75-A757-3475-75DC-9743983CF0D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6CC9B-DDAF-ECF6-8665-99391E45F7A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26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32A8F-A8CF-DCCF-D7F3-AD3E6AA82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5C6AC-1BF2-3EB1-518F-7659904682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6CF86D-56A8-43AF-6D46-9C99E0A9F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86802"/>
            <a:ext cx="7164942" cy="743612"/>
          </a:xfrm>
        </p:spPr>
        <p:txBody>
          <a:bodyPr/>
          <a:lstStyle/>
          <a:p>
            <a:r>
              <a:rPr lang="fi-FI" sz="2100" dirty="0" err="1"/>
              <a:t>Numerical</a:t>
            </a:r>
            <a:r>
              <a:rPr lang="fi-FI" sz="2100" dirty="0"/>
              <a:t> </a:t>
            </a:r>
            <a:r>
              <a:rPr lang="fi-FI" sz="2100" dirty="0" err="1"/>
              <a:t>assessment</a:t>
            </a:r>
            <a:r>
              <a:rPr lang="fi-FI" sz="2100" dirty="0"/>
              <a:t> for 15MA H-</a:t>
            </a:r>
            <a:r>
              <a:rPr lang="fi-FI" sz="2100" dirty="0" err="1"/>
              <a:t>mode</a:t>
            </a:r>
            <a:r>
              <a:rPr lang="fi-FI" sz="2100" dirty="0"/>
              <a:t> ITER </a:t>
            </a:r>
            <a:r>
              <a:rPr lang="fi-FI" sz="2100" dirty="0" err="1"/>
              <a:t>scenario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53B34D0-E30D-73BF-13C0-84EC3DA0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1F02FE3-52D5-8524-F6E7-3D56A2C76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60A6DB5-D889-FD85-3D38-5B8329BF55FC}"/>
              </a:ext>
            </a:extLst>
          </p:cNvPr>
          <p:cNvSpPr txBox="1">
            <a:spLocks/>
          </p:cNvSpPr>
          <p:nvPr/>
        </p:nvSpPr>
        <p:spPr>
          <a:xfrm>
            <a:off x="720000" y="1330414"/>
            <a:ext cx="6947999" cy="30492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Standard 3D magnetic field</a:t>
            </a:r>
          </a:p>
          <a:p>
            <a:pPr lvl="1"/>
            <a:r>
              <a:rPr lang="en-US" dirty="0"/>
              <a:t>TF ripple, FIs, TBMs, </a:t>
            </a:r>
            <a:r>
              <a:rPr lang="en-US" dirty="0" err="1"/>
              <a:t>ECCs+plasma</a:t>
            </a:r>
            <a:r>
              <a:rPr lang="en-US" dirty="0"/>
              <a:t> response</a:t>
            </a:r>
          </a:p>
          <a:p>
            <a:r>
              <a:rPr lang="en-US" dirty="0"/>
              <a:t>Store locations of wall hits, </a:t>
            </a:r>
            <a:r>
              <a:rPr lang="en-US" b="1" dirty="0"/>
              <a:t>incidence angle </a:t>
            </a:r>
            <a:r>
              <a:rPr lang="en-US" dirty="0"/>
              <a:t>and energy</a:t>
            </a:r>
          </a:p>
          <a:p>
            <a:r>
              <a:rPr lang="en-US" dirty="0"/>
              <a:t>Interpolate sputtering yields from 2D grids</a:t>
            </a:r>
          </a:p>
          <a:p>
            <a:r>
              <a:rPr lang="en-US" dirty="0"/>
              <a:t>Integrate total sputtering source rates</a:t>
            </a:r>
          </a:p>
          <a:p>
            <a:r>
              <a:rPr lang="en-US" b="1" dirty="0"/>
              <a:t>Goal: 1</a:t>
            </a:r>
            <a:r>
              <a:rPr lang="en-US" b="1" baseline="30000" dirty="0"/>
              <a:t>st</a:t>
            </a:r>
            <a:r>
              <a:rPr lang="en-US" b="1" dirty="0"/>
              <a:t> order estimate on fast particle induced sputtering</a:t>
            </a:r>
            <a:endParaRPr lang="fi-FI" b="1" dirty="0"/>
          </a:p>
          <a:p>
            <a:pPr lvl="1"/>
            <a:r>
              <a:rPr lang="fi-FI" b="1" dirty="0" err="1"/>
              <a:t>Comparison</a:t>
            </a:r>
            <a:r>
              <a:rPr lang="fi-FI" b="1" dirty="0"/>
              <a:t> </a:t>
            </a:r>
            <a:r>
              <a:rPr lang="fi-FI" b="1" dirty="0" err="1"/>
              <a:t>against</a:t>
            </a:r>
            <a:r>
              <a:rPr lang="fi-FI" b="1" dirty="0"/>
              <a:t> </a:t>
            </a:r>
            <a:r>
              <a:rPr lang="fi-FI" b="1" dirty="0" err="1"/>
              <a:t>other</a:t>
            </a:r>
            <a:r>
              <a:rPr lang="fi-FI" b="1" dirty="0"/>
              <a:t> </a:t>
            </a:r>
            <a:r>
              <a:rPr lang="fi-FI" b="1" dirty="0" err="1"/>
              <a:t>sources</a:t>
            </a:r>
            <a:r>
              <a:rPr lang="fi-FI" b="1" dirty="0"/>
              <a:t> of W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F13F91-76E4-1A94-1D46-E268E6559AA8}"/>
              </a:ext>
            </a:extLst>
          </p:cNvPr>
          <p:cNvSpPr txBox="1"/>
          <p:nvPr/>
        </p:nvSpPr>
        <p:spPr>
          <a:xfrm>
            <a:off x="3996437" y="1345499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[Jari </a:t>
            </a:r>
            <a:r>
              <a:rPr lang="en-US" sz="1000" dirty="0" err="1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Varje</a:t>
            </a:r>
            <a:r>
              <a:rPr lang="en-US" sz="1000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000" i="1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en-US" sz="1000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 2016 </a:t>
            </a:r>
            <a:r>
              <a:rPr lang="en-US" sz="1000" i="1" dirty="0" err="1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Nucl</a:t>
            </a:r>
            <a:r>
              <a:rPr lang="en-US" sz="1000" i="1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. Fusion</a:t>
            </a:r>
            <a:r>
              <a:rPr lang="en-US" sz="1000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000" b="1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56</a:t>
            </a:r>
            <a:r>
              <a:rPr lang="en-US" sz="1000" dirty="0">
                <a:solidFill>
                  <a:schemeClr val="accent2">
                    <a:lumMod val="10000"/>
                  </a:schemeClr>
                </a:solidFill>
                <a:effectLst/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 046014]</a:t>
            </a:r>
            <a:endParaRPr lang="fi-FI" sz="1000" dirty="0">
              <a:solidFill>
                <a:schemeClr val="accent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31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Alphas</a:t>
            </a:r>
            <a:r>
              <a:rPr lang="fi-FI" sz="2100" dirty="0"/>
              <a:t> </a:t>
            </a:r>
            <a:r>
              <a:rPr lang="fi-FI" sz="2100" dirty="0" err="1"/>
              <a:t>lost</a:t>
            </a:r>
            <a:r>
              <a:rPr lang="fi-FI" sz="2100" dirty="0"/>
              <a:t> </a:t>
            </a:r>
            <a:r>
              <a:rPr lang="fi-FI" sz="2100" dirty="0" err="1"/>
              <a:t>with</a:t>
            </a:r>
            <a:r>
              <a:rPr lang="fi-FI" sz="2100" dirty="0"/>
              <a:t> </a:t>
            </a:r>
            <a:r>
              <a:rPr lang="fi-FI" sz="2100" dirty="0" err="1"/>
              <a:t>large</a:t>
            </a:r>
            <a:r>
              <a:rPr lang="fi-FI" sz="2100" dirty="0"/>
              <a:t> </a:t>
            </a:r>
            <a:r>
              <a:rPr lang="fi-FI" sz="2100" dirty="0" err="1"/>
              <a:t>incidence</a:t>
            </a:r>
            <a:r>
              <a:rPr lang="fi-FI" sz="2100" dirty="0"/>
              <a:t> </a:t>
            </a:r>
            <a:r>
              <a:rPr lang="fi-FI" sz="2100" dirty="0" err="1"/>
              <a:t>angles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3423A5C-16E1-9584-E8CB-045713BBD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61CB36C-1F62-4EDE-3F42-AC4D9BBE2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9" name="Picture 8" descr="A green and white graph&#10;&#10;Description automatically generated with medium confidence">
            <a:extLst>
              <a:ext uri="{FF2B5EF4-FFF2-40B4-BE49-F238E27FC236}">
                <a16:creationId xmlns:a16="http://schemas.microsoft.com/office/drawing/2014/main" id="{4DB0E8A3-D6A4-3935-F303-BF06B41FD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7" y="1217134"/>
            <a:ext cx="4945271" cy="348559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A48EF0D-4E7F-5E92-F88B-68F297279980}"/>
              </a:ext>
            </a:extLst>
          </p:cNvPr>
          <p:cNvCxnSpPr>
            <a:cxnSpLocks/>
          </p:cNvCxnSpPr>
          <p:nvPr/>
        </p:nvCxnSpPr>
        <p:spPr>
          <a:xfrm flipV="1">
            <a:off x="1223517" y="3813087"/>
            <a:ext cx="464606" cy="254741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88EEA0D-D1D3-A54A-DB2A-6ADEACB800C9}"/>
              </a:ext>
            </a:extLst>
          </p:cNvPr>
          <p:cNvSpPr txBox="1"/>
          <p:nvPr/>
        </p:nvSpPr>
        <p:spPr>
          <a:xfrm>
            <a:off x="787829" y="4019363"/>
            <a:ext cx="79060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>
                <a:solidFill>
                  <a:schemeClr val="accent5"/>
                </a:solidFill>
              </a:rPr>
              <a:t>Divertor</a:t>
            </a:r>
            <a:endParaRPr lang="fi-FI" dirty="0">
              <a:solidFill>
                <a:schemeClr val="accent5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33C240-BC39-B854-1A9A-235C330CA6D9}"/>
              </a:ext>
            </a:extLst>
          </p:cNvPr>
          <p:cNvSpPr txBox="1"/>
          <p:nvPr/>
        </p:nvSpPr>
        <p:spPr>
          <a:xfrm>
            <a:off x="2662993" y="2072165"/>
            <a:ext cx="13676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accent5"/>
                </a:solidFill>
              </a:rPr>
              <a:t>Outer </a:t>
            </a:r>
            <a:r>
              <a:rPr lang="fi-FI" dirty="0" err="1">
                <a:solidFill>
                  <a:schemeClr val="accent5"/>
                </a:solidFill>
              </a:rPr>
              <a:t>midplane</a:t>
            </a:r>
            <a:endParaRPr lang="fi-FI" dirty="0">
              <a:solidFill>
                <a:schemeClr val="accent5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0735C66-96B7-0894-27BD-55491F6C75EC}"/>
              </a:ext>
            </a:extLst>
          </p:cNvPr>
          <p:cNvCxnSpPr>
            <a:cxnSpLocks/>
          </p:cNvCxnSpPr>
          <p:nvPr/>
        </p:nvCxnSpPr>
        <p:spPr>
          <a:xfrm>
            <a:off x="3224004" y="2323068"/>
            <a:ext cx="122830" cy="430548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534349E6-6DA7-D322-1793-29CBD206E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244" y="1763589"/>
            <a:ext cx="3907311" cy="2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7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C0F24-1BC7-1D53-B7D8-1EEE82C3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9246E0-6AF3-126E-1801-A0358F5B0E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D207F8-3F72-359B-1F0A-B59820F50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/>
              <a:t>Alpha </a:t>
            </a:r>
            <a:r>
              <a:rPr lang="fi-FI" sz="2100" dirty="0" err="1"/>
              <a:t>source</a:t>
            </a:r>
            <a:r>
              <a:rPr lang="fi-FI" sz="2100" dirty="0"/>
              <a:t> (to </a:t>
            </a:r>
            <a:r>
              <a:rPr lang="fi-FI" sz="2100" dirty="0" err="1"/>
              <a:t>wall</a:t>
            </a:r>
            <a:r>
              <a:rPr lang="fi-FI" sz="2100" dirty="0"/>
              <a:t>) -&gt; W </a:t>
            </a:r>
            <a:r>
              <a:rPr lang="fi-FI" sz="2100" dirty="0" err="1"/>
              <a:t>source</a:t>
            </a:r>
            <a:r>
              <a:rPr lang="fi-FI" sz="2100" dirty="0"/>
              <a:t> (</a:t>
            </a:r>
            <a:r>
              <a:rPr lang="fi-FI" sz="2100" dirty="0" err="1"/>
              <a:t>from</a:t>
            </a:r>
            <a:r>
              <a:rPr lang="fi-FI" sz="2100" dirty="0"/>
              <a:t> </a:t>
            </a:r>
            <a:r>
              <a:rPr lang="fi-FI" sz="2100" dirty="0" err="1"/>
              <a:t>wall</a:t>
            </a:r>
            <a:r>
              <a:rPr lang="fi-FI" sz="2100" dirty="0"/>
              <a:t>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A0427F4-6DBF-0124-B588-5EDD221D4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CF9A09-CFB3-6AAB-7267-A6B5ACBE7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sp>
        <p:nvSpPr>
          <p:cNvPr id="8" name="Arrow: U-Turn 7">
            <a:extLst>
              <a:ext uri="{FF2B5EF4-FFF2-40B4-BE49-F238E27FC236}">
                <a16:creationId xmlns:a16="http://schemas.microsoft.com/office/drawing/2014/main" id="{2C56DF16-70C2-3B2A-91D5-9E160361F712}"/>
              </a:ext>
            </a:extLst>
          </p:cNvPr>
          <p:cNvSpPr/>
          <p:nvPr/>
        </p:nvSpPr>
        <p:spPr>
          <a:xfrm>
            <a:off x="2691859" y="950327"/>
            <a:ext cx="3964677" cy="423238"/>
          </a:xfrm>
          <a:prstGeom prst="uturnArrow">
            <a:avLst/>
          </a:prstGeom>
          <a:solidFill>
            <a:srgbClr val="83929D"/>
          </a:solidFill>
          <a:ln w="9525"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EC1F5E-6FBF-1B4E-4928-24F3D82462D2}"/>
              </a:ext>
            </a:extLst>
          </p:cNvPr>
          <p:cNvSpPr txBox="1"/>
          <p:nvPr/>
        </p:nvSpPr>
        <p:spPr>
          <a:xfrm>
            <a:off x="3932648" y="1044665"/>
            <a:ext cx="148309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x </a:t>
            </a:r>
            <a:r>
              <a:rPr lang="fi-FI" dirty="0" err="1"/>
              <a:t>sputtering</a:t>
            </a:r>
            <a:r>
              <a:rPr lang="fi-FI" dirty="0"/>
              <a:t> </a:t>
            </a:r>
            <a:r>
              <a:rPr lang="fi-FI" dirty="0" err="1"/>
              <a:t>yield</a:t>
            </a:r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980D0D-785B-D6D9-EA6D-37B366146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12" y="1321414"/>
            <a:ext cx="4055587" cy="32307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AEFD97-528D-0191-51E9-B2D7591E6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909" y="1318710"/>
            <a:ext cx="4347845" cy="32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1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8D91B-7160-6356-CC45-D4F70F47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AFC0E-ECEA-4D86-85EF-8ED9E827E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509D26-BCF2-7055-A413-BC79E7BA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/>
              <a:t>Alpha </a:t>
            </a:r>
            <a:r>
              <a:rPr lang="fi-FI" sz="2100" dirty="0" err="1"/>
              <a:t>induced</a:t>
            </a:r>
            <a:r>
              <a:rPr lang="fi-FI" sz="2100" dirty="0"/>
              <a:t> W </a:t>
            </a:r>
            <a:r>
              <a:rPr lang="fi-FI" sz="2100" dirty="0" err="1"/>
              <a:t>source</a:t>
            </a:r>
            <a:r>
              <a:rPr lang="fi-FI" sz="2100" dirty="0"/>
              <a:t> vs. </a:t>
            </a:r>
            <a:r>
              <a:rPr lang="fi-FI" sz="2100" dirty="0" err="1"/>
              <a:t>WallDyn</a:t>
            </a:r>
            <a:r>
              <a:rPr lang="fi-FI" sz="2100" dirty="0"/>
              <a:t> </a:t>
            </a:r>
            <a:r>
              <a:rPr lang="fi-FI" sz="2100" dirty="0" err="1"/>
              <a:t>sources</a:t>
            </a:r>
            <a:r>
              <a:rPr lang="fi-FI" sz="2100" dirty="0"/>
              <a:t> in ITER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6C77C04-E506-A36B-FAC0-A124C9B9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44F3B7-FE7D-B5F1-B13C-0FB3ACFB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45E430-4448-32E0-7C0C-7A09BCC15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538" y="1161182"/>
            <a:ext cx="2539060" cy="34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70EE9F-70A5-E5E2-CDFE-C12CE72D85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383"/>
          <a:stretch/>
        </p:blipFill>
        <p:spPr>
          <a:xfrm>
            <a:off x="-36001" y="1318710"/>
            <a:ext cx="3560551" cy="2581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B276ED-84BE-C104-9883-F57D002204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431" t="3484" r="40711" b="9747"/>
          <a:stretch/>
        </p:blipFill>
        <p:spPr>
          <a:xfrm>
            <a:off x="4007597" y="1290068"/>
            <a:ext cx="1707143" cy="30778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DB6B8E-E03E-7A0A-ECF4-CFA5B4D28ECB}"/>
              </a:ext>
            </a:extLst>
          </p:cNvPr>
          <p:cNvSpPr txBox="1"/>
          <p:nvPr/>
        </p:nvSpPr>
        <p:spPr>
          <a:xfrm>
            <a:off x="182673" y="4525984"/>
            <a:ext cx="7382149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“Assume a pure W wall exposed to 100% recycling species: D, D-CX, Ne and partially recycling W”</a:t>
            </a:r>
          </a:p>
          <a:p>
            <a:endParaRPr lang="fi-FI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C1F8D4-1034-7378-F224-0F2581B6E1B1}"/>
              </a:ext>
            </a:extLst>
          </p:cNvPr>
          <p:cNvSpPr txBox="1"/>
          <p:nvPr/>
        </p:nvSpPr>
        <p:spPr>
          <a:xfrm>
            <a:off x="575751" y="3959897"/>
            <a:ext cx="29707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>
                <a:solidFill>
                  <a:srgbClr val="002060"/>
                </a:solidFill>
              </a:rPr>
              <a:t>Figures</a:t>
            </a:r>
            <a:r>
              <a:rPr lang="fi-FI" dirty="0">
                <a:solidFill>
                  <a:srgbClr val="002060"/>
                </a:solidFill>
              </a:rPr>
              <a:t>: S. </a:t>
            </a:r>
            <a:r>
              <a:rPr lang="fi-FI" dirty="0" err="1">
                <a:solidFill>
                  <a:srgbClr val="002060"/>
                </a:solidFill>
              </a:rPr>
              <a:t>Weisen</a:t>
            </a:r>
            <a:r>
              <a:rPr lang="fi-FI" dirty="0">
                <a:solidFill>
                  <a:srgbClr val="002060"/>
                </a:solidFill>
              </a:rPr>
              <a:t>, H. Kumpulainen</a:t>
            </a:r>
          </a:p>
        </p:txBody>
      </p:sp>
    </p:spTree>
    <p:extLst>
      <p:ext uri="{BB962C8B-B14F-4D97-AF65-F5344CB8AC3E}">
        <p14:creationId xmlns:p14="http://schemas.microsoft.com/office/powerpoint/2010/main" val="37344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EE902-7E90-3BA0-FAEE-6EF0F73CB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2902C-9CA3-3D5B-C305-CDDDE3BAD9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6947999" cy="3049200"/>
          </a:xfrm>
        </p:spPr>
        <p:txBody>
          <a:bodyPr/>
          <a:lstStyle/>
          <a:p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7FF1A1-DFC6-3E51-016B-028476CC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/>
              <a:t>Alpha </a:t>
            </a:r>
            <a:r>
              <a:rPr lang="fi-FI" sz="2100" dirty="0" err="1"/>
              <a:t>induced</a:t>
            </a:r>
            <a:r>
              <a:rPr lang="fi-FI" sz="2100" dirty="0"/>
              <a:t> W </a:t>
            </a:r>
            <a:r>
              <a:rPr lang="fi-FI" sz="2100" dirty="0" err="1"/>
              <a:t>source</a:t>
            </a:r>
            <a:r>
              <a:rPr lang="fi-FI" sz="2100" dirty="0"/>
              <a:t> vs. </a:t>
            </a:r>
            <a:r>
              <a:rPr lang="fi-FI" sz="2100" dirty="0" err="1"/>
              <a:t>WallDyn</a:t>
            </a:r>
            <a:r>
              <a:rPr lang="fi-FI" sz="2100" dirty="0"/>
              <a:t> </a:t>
            </a:r>
            <a:r>
              <a:rPr lang="fi-FI" sz="2100" dirty="0" err="1"/>
              <a:t>sources</a:t>
            </a:r>
            <a:r>
              <a:rPr lang="fi-FI" sz="2100" dirty="0"/>
              <a:t> in ITER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6B229B-D933-9FD7-0184-12D344D6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E06DEA7-84D9-5F27-E8E9-2582BEEEA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19th TMEP, EPFL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6564A1-0DCD-C1E0-EA92-5B2107838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538" y="1161182"/>
            <a:ext cx="2539060" cy="34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B1C9B1-282C-3074-6E9B-1510460A86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383"/>
          <a:stretch/>
        </p:blipFill>
        <p:spPr>
          <a:xfrm>
            <a:off x="-36001" y="1318710"/>
            <a:ext cx="3560551" cy="2581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FD02CA-E16C-4A88-0A2D-4C31CF53C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431" t="3484" r="40711" b="9747"/>
          <a:stretch/>
        </p:blipFill>
        <p:spPr>
          <a:xfrm>
            <a:off x="4007597" y="1290068"/>
            <a:ext cx="1707143" cy="30778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E77D6D-EFD8-BC46-6172-2FCF5C89F260}"/>
              </a:ext>
            </a:extLst>
          </p:cNvPr>
          <p:cNvSpPr txBox="1"/>
          <p:nvPr/>
        </p:nvSpPr>
        <p:spPr>
          <a:xfrm>
            <a:off x="575751" y="3959897"/>
            <a:ext cx="29707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>
                <a:solidFill>
                  <a:srgbClr val="002060"/>
                </a:solidFill>
              </a:rPr>
              <a:t>Figures</a:t>
            </a:r>
            <a:r>
              <a:rPr lang="fi-FI" dirty="0">
                <a:solidFill>
                  <a:srgbClr val="002060"/>
                </a:solidFill>
              </a:rPr>
              <a:t>: S. </a:t>
            </a:r>
            <a:r>
              <a:rPr lang="fi-FI" dirty="0" err="1">
                <a:solidFill>
                  <a:srgbClr val="002060"/>
                </a:solidFill>
              </a:rPr>
              <a:t>Weisen</a:t>
            </a:r>
            <a:r>
              <a:rPr lang="fi-FI" dirty="0">
                <a:solidFill>
                  <a:srgbClr val="002060"/>
                </a:solidFill>
              </a:rPr>
              <a:t>, H. Kumpulainen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22C51A-90AE-40D0-3A6E-BCB4DFE8166D}"/>
              </a:ext>
            </a:extLst>
          </p:cNvPr>
          <p:cNvSpPr/>
          <p:nvPr/>
        </p:nvSpPr>
        <p:spPr>
          <a:xfrm>
            <a:off x="2046849" y="1243623"/>
            <a:ext cx="808893" cy="571681"/>
          </a:xfrm>
          <a:prstGeom prst="rect">
            <a:avLst/>
          </a:prstGeom>
          <a:noFill/>
          <a:ln w="38100">
            <a:solidFill>
              <a:schemeClr val="accent2">
                <a:lumMod val="10000"/>
              </a:schemeClr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65C6DD-0918-FEDF-8DDD-96CFA38C28C5}"/>
              </a:ext>
            </a:extLst>
          </p:cNvPr>
          <p:cNvSpPr/>
          <p:nvPr/>
        </p:nvSpPr>
        <p:spPr>
          <a:xfrm>
            <a:off x="5050096" y="2691863"/>
            <a:ext cx="808893" cy="571681"/>
          </a:xfrm>
          <a:prstGeom prst="rect">
            <a:avLst/>
          </a:prstGeom>
          <a:noFill/>
          <a:ln w="38100">
            <a:solidFill>
              <a:schemeClr val="accent2">
                <a:lumMod val="10000"/>
              </a:schemeClr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83506C-EB2C-DA9E-1CD6-4484D9F16B3A}"/>
              </a:ext>
            </a:extLst>
          </p:cNvPr>
          <p:cNvSpPr/>
          <p:nvPr/>
        </p:nvSpPr>
        <p:spPr>
          <a:xfrm>
            <a:off x="7479405" y="2844946"/>
            <a:ext cx="808893" cy="571681"/>
          </a:xfrm>
          <a:prstGeom prst="rect">
            <a:avLst/>
          </a:prstGeom>
          <a:noFill/>
          <a:ln w="38100">
            <a:solidFill>
              <a:schemeClr val="accent2">
                <a:lumMod val="10000"/>
              </a:schemeClr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E7944A-D313-C699-E2BE-808E436F10C7}"/>
              </a:ext>
            </a:extLst>
          </p:cNvPr>
          <p:cNvSpPr txBox="1"/>
          <p:nvPr/>
        </p:nvSpPr>
        <p:spPr>
          <a:xfrm>
            <a:off x="1378514" y="4468969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8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Other</a:t>
            </a:r>
            <a:r>
              <a:rPr lang="fi-FI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fi-FI" sz="18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sources</a:t>
            </a:r>
            <a:r>
              <a:rPr lang="fi-FI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 5e20 vs. alpha </a:t>
            </a:r>
            <a:r>
              <a:rPr lang="fi-FI" sz="18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induced</a:t>
            </a:r>
            <a:r>
              <a:rPr lang="fi-FI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 2e16 W/s!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422700-8BFE-5B4F-F6F7-3F329604D2D3}"/>
              </a:ext>
            </a:extLst>
          </p:cNvPr>
          <p:cNvSpPr/>
          <p:nvPr/>
        </p:nvSpPr>
        <p:spPr>
          <a:xfrm>
            <a:off x="8111127" y="1135433"/>
            <a:ext cx="808893" cy="571681"/>
          </a:xfrm>
          <a:prstGeom prst="rect">
            <a:avLst/>
          </a:prstGeom>
          <a:noFill/>
          <a:ln w="38100">
            <a:solidFill>
              <a:schemeClr val="accent2">
                <a:lumMod val="10000"/>
              </a:schemeClr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62EC0-892F-4450-EB75-129DF4F09E7A}"/>
              </a:ext>
            </a:extLst>
          </p:cNvPr>
          <p:cNvSpPr/>
          <p:nvPr/>
        </p:nvSpPr>
        <p:spPr>
          <a:xfrm>
            <a:off x="0" y="1684112"/>
            <a:ext cx="808893" cy="571681"/>
          </a:xfrm>
          <a:prstGeom prst="rect">
            <a:avLst/>
          </a:prstGeom>
          <a:noFill/>
          <a:ln w="38100">
            <a:solidFill>
              <a:schemeClr val="accent2">
                <a:lumMod val="10000"/>
              </a:schemeClr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2644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39BF4-CF92-5794-FA15-515AAF88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9787522-8417-6607-E116-4703BE0686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BADA49-8F1E-B563-8549-C1752C887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22" y="524184"/>
            <a:ext cx="6048000" cy="2930216"/>
          </a:xfrm>
        </p:spPr>
        <p:txBody>
          <a:bodyPr/>
          <a:lstStyle/>
          <a:p>
            <a:r>
              <a:rPr lang="fi-FI" sz="3600" dirty="0" err="1"/>
              <a:t>Outline</a:t>
            </a:r>
            <a:br>
              <a:rPr lang="fi-FI" sz="3600" dirty="0"/>
            </a:br>
            <a:br>
              <a:rPr lang="fi-FI" sz="3600" dirty="0"/>
            </a:br>
            <a:r>
              <a:rPr lang="fi-FI" sz="2000" dirty="0" err="1">
                <a:solidFill>
                  <a:schemeClr val="tx1"/>
                </a:solidFill>
              </a:rPr>
              <a:t>Introduction</a:t>
            </a:r>
            <a:br>
              <a:rPr lang="fi-FI" sz="2000" dirty="0"/>
            </a:br>
            <a:r>
              <a:rPr lang="fi-FI" sz="2000" dirty="0" err="1">
                <a:solidFill>
                  <a:schemeClr val="tx1"/>
                </a:solidFill>
              </a:rPr>
              <a:t>Sputtering</a:t>
            </a:r>
            <a:r>
              <a:rPr lang="fi-FI" sz="2000" dirty="0">
                <a:solidFill>
                  <a:schemeClr val="tx1"/>
                </a:solidFill>
              </a:rPr>
              <a:t> </a:t>
            </a:r>
            <a:r>
              <a:rPr lang="fi-FI" sz="2000" dirty="0" err="1">
                <a:solidFill>
                  <a:schemeClr val="tx1"/>
                </a:solidFill>
              </a:rPr>
              <a:t>yield</a:t>
            </a:r>
            <a:r>
              <a:rPr lang="fi-FI" sz="2000" dirty="0">
                <a:solidFill>
                  <a:schemeClr val="tx1"/>
                </a:solidFill>
              </a:rPr>
              <a:t> data</a:t>
            </a:r>
            <a:br>
              <a:rPr lang="fi-FI" sz="2000" dirty="0"/>
            </a:br>
            <a:r>
              <a:rPr lang="fi-FI" sz="2000" dirty="0">
                <a:solidFill>
                  <a:schemeClr val="tx1"/>
                </a:solidFill>
              </a:rPr>
              <a:t>CX </a:t>
            </a:r>
            <a:r>
              <a:rPr lang="fi-FI" sz="2000" dirty="0" err="1">
                <a:solidFill>
                  <a:schemeClr val="tx1"/>
                </a:solidFill>
              </a:rPr>
              <a:t>model</a:t>
            </a:r>
            <a:r>
              <a:rPr lang="fi-FI" sz="2000" dirty="0">
                <a:solidFill>
                  <a:schemeClr val="tx1"/>
                </a:solidFill>
              </a:rPr>
              <a:t> in ASCOT5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fi-FI" sz="2000" dirty="0">
                <a:solidFill>
                  <a:schemeClr val="tx1"/>
                </a:solidFill>
              </a:rPr>
              <a:t>Analysis on ITER alpha </a:t>
            </a:r>
            <a:r>
              <a:rPr lang="fi-FI" sz="2000" dirty="0" err="1">
                <a:solidFill>
                  <a:schemeClr val="tx1"/>
                </a:solidFill>
              </a:rPr>
              <a:t>particles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fi-FI" sz="2000" dirty="0">
                <a:solidFill>
                  <a:schemeClr val="tx1"/>
                </a:solidFill>
              </a:rPr>
              <a:t>	NBI and CX </a:t>
            </a:r>
            <a:r>
              <a:rPr lang="fi-FI" sz="2000" dirty="0" err="1">
                <a:solidFill>
                  <a:schemeClr val="tx1"/>
                </a:solidFill>
              </a:rPr>
              <a:t>alphas</a:t>
            </a:r>
            <a:br>
              <a:rPr lang="fi-FI" sz="1400" dirty="0"/>
            </a:br>
            <a:r>
              <a:rPr lang="fi-FI" sz="2000" dirty="0" err="1"/>
              <a:t>Conclusions</a:t>
            </a:r>
            <a:r>
              <a:rPr lang="fi-FI" sz="2000" dirty="0"/>
              <a:t> and </a:t>
            </a:r>
            <a:r>
              <a:rPr lang="fi-FI" sz="2000" dirty="0" err="1"/>
              <a:t>future</a:t>
            </a:r>
            <a:r>
              <a:rPr lang="fi-FI" sz="2000" dirty="0"/>
              <a:t> </a:t>
            </a:r>
            <a:r>
              <a:rPr lang="fi-FI" sz="2000" dirty="0" err="1"/>
              <a:t>work</a:t>
            </a:r>
            <a:br>
              <a:rPr lang="fi-FI" sz="1400" dirty="0"/>
            </a:br>
            <a:br>
              <a:rPr lang="fi-FI" sz="1400" dirty="0"/>
            </a:br>
            <a:br>
              <a:rPr lang="en-US" sz="1000" dirty="0"/>
            </a:br>
            <a:br>
              <a:rPr lang="en-US" sz="1000" dirty="0"/>
            </a:br>
            <a:endParaRPr lang="fi-FI" sz="1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1EA69-7EE3-DF1A-1C3D-2D6A4D6BE14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1F56D9-C799-F228-7DB7-E8E50EE3EC3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4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B0899-F098-FBBF-AD94-E656E6821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60D95-8017-55DC-DCDA-2BB41B1D6D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90"/>
            <a:ext cx="3544855" cy="3049200"/>
          </a:xfrm>
        </p:spPr>
        <p:txBody>
          <a:bodyPr/>
          <a:lstStyle/>
          <a:p>
            <a:r>
              <a:rPr lang="fi-FI" sz="1600" dirty="0"/>
              <a:t>NBI </a:t>
            </a:r>
            <a:r>
              <a:rPr lang="fi-FI" sz="1600" dirty="0" err="1"/>
              <a:t>losses</a:t>
            </a:r>
            <a:r>
              <a:rPr lang="fi-FI" sz="1600" dirty="0"/>
              <a:t> ~ alpha </a:t>
            </a:r>
            <a:r>
              <a:rPr lang="fi-FI" sz="1600" dirty="0" err="1"/>
              <a:t>losses</a:t>
            </a:r>
            <a:endParaRPr lang="fi-FI" sz="1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349F16-D505-F38D-E2F8-D89CCF8E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Charged NBI sputtering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8AF6A9-25CC-5BED-3054-649F101C0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56301-214F-1519-B337-432DC6EEA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596ECC-3E43-1C7E-886D-F920DA6F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04" y="1858902"/>
            <a:ext cx="3270189" cy="2530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7E6E2B-A857-5D82-1F51-EAE09A88B866}"/>
              </a:ext>
            </a:extLst>
          </p:cNvPr>
          <p:cNvSpPr txBox="1"/>
          <p:nvPr/>
        </p:nvSpPr>
        <p:spPr>
          <a:xfrm>
            <a:off x="233432" y="4556456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T Kurki-Suonio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et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al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2017 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Plasma </a:t>
            </a:r>
            <a:r>
              <a:rPr lang="fi-FI" sz="1050" b="0" i="1" dirty="0" err="1">
                <a:solidFill>
                  <a:srgbClr val="333333"/>
                </a:solidFill>
                <a:effectLst/>
                <a:latin typeface="-apple-system"/>
              </a:rPr>
              <a:t>Phys</a:t>
            </a:r>
            <a:r>
              <a:rPr lang="fi-FI" sz="1050" b="0" i="1" dirty="0">
                <a:solidFill>
                  <a:srgbClr val="333333"/>
                </a:solidFill>
                <a:effectLst/>
                <a:latin typeface="-apple-system"/>
              </a:rPr>
              <a:t>. Control. Fusion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fi-FI" sz="1050" b="1" i="0" dirty="0">
                <a:solidFill>
                  <a:srgbClr val="333333"/>
                </a:solidFill>
                <a:effectLst/>
                <a:latin typeface="-apple-system"/>
              </a:rPr>
              <a:t>59</a:t>
            </a:r>
            <a:r>
              <a:rPr lang="fi-FI" sz="1050" b="0" i="0" dirty="0">
                <a:solidFill>
                  <a:srgbClr val="333333"/>
                </a:solidFill>
                <a:effectLst/>
                <a:latin typeface="-apple-system"/>
              </a:rPr>
              <a:t> 014013</a:t>
            </a:r>
            <a:endParaRPr lang="fi-FI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C335272-D961-5334-C58A-4FE56B114E79}"/>
              </a:ext>
            </a:extLst>
          </p:cNvPr>
          <p:cNvSpPr txBox="1">
            <a:spLocks/>
          </p:cNvSpPr>
          <p:nvPr/>
        </p:nvSpPr>
        <p:spPr>
          <a:xfrm>
            <a:off x="4572000" y="1115290"/>
            <a:ext cx="3544855" cy="30492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Sputtering yield for D &lt; for He</a:t>
            </a: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kern="0" dirty="0"/>
          </a:p>
          <a:p>
            <a:endParaRPr lang="en-US" kern="0" dirty="0"/>
          </a:p>
        </p:txBody>
      </p:sp>
      <p:pic>
        <p:nvPicPr>
          <p:cNvPr id="9" name="Picture 8" descr="A graph of different types of energy&#10;&#10;AI-generated content may be incorrect.">
            <a:extLst>
              <a:ext uri="{FF2B5EF4-FFF2-40B4-BE49-F238E27FC236}">
                <a16:creationId xmlns:a16="http://schemas.microsoft.com/office/drawing/2014/main" id="{9A4DC325-8A36-EF84-D35E-C8154C094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981" y="2094839"/>
            <a:ext cx="3644709" cy="18244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0033F7-E64B-EA6D-1E7A-DA9911A3E017}"/>
              </a:ext>
            </a:extLst>
          </p:cNvPr>
          <p:cNvSpPr txBox="1"/>
          <p:nvPr/>
        </p:nvSpPr>
        <p:spPr>
          <a:xfrm>
            <a:off x="5884863" y="3953002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Figure</a:t>
            </a:r>
            <a:r>
              <a:rPr lang="fi-FI" sz="1050" dirty="0">
                <a:solidFill>
                  <a:srgbClr val="333333"/>
                </a:solidFill>
                <a:latin typeface="-apple-system"/>
              </a:rPr>
              <a:t> </a:t>
            </a:r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by</a:t>
            </a:r>
            <a:r>
              <a:rPr lang="fi-FI" sz="1050" dirty="0">
                <a:solidFill>
                  <a:srgbClr val="333333"/>
                </a:solidFill>
                <a:latin typeface="-apple-system"/>
              </a:rPr>
              <a:t> K. </a:t>
            </a:r>
            <a:r>
              <a:rPr lang="fi-FI" sz="1050" dirty="0" err="1">
                <a:solidFill>
                  <a:srgbClr val="333333"/>
                </a:solidFill>
                <a:latin typeface="-apple-system"/>
              </a:rPr>
              <a:t>Schmid</a:t>
            </a:r>
            <a:endParaRPr lang="fi-FI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83BCBDF-4171-2099-C08B-F753A6229AD8}"/>
              </a:ext>
            </a:extLst>
          </p:cNvPr>
          <p:cNvSpPr txBox="1">
            <a:spLocks/>
          </p:cNvSpPr>
          <p:nvPr/>
        </p:nvSpPr>
        <p:spPr>
          <a:xfrm>
            <a:off x="4194000" y="4326268"/>
            <a:ext cx="4675367" cy="3352800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216000" indent="-216000" algn="l" defTabSz="457209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06E00"/>
              </a:buClr>
              <a:buSzPct val="100000"/>
              <a:buFont typeface="Wingdings 2" panose="05020102010507070707" pitchFamily="18" charset="2"/>
              <a:buChar char="¡"/>
              <a:tabLst/>
              <a:defRPr lang="en-GB" sz="1800" b="0" i="0" kern="1200" spc="0" baseline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39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6E00"/>
              </a:buClr>
              <a:buFont typeface="Arial" panose="020B0604020202020204" pitchFamily="34" charset="0"/>
              <a:buChar char="•"/>
              <a:tabLst/>
              <a:defRPr lang="en-GB" sz="1600" b="0" i="0" kern="1200" spc="0" noProof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576000" indent="-180000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panose="020B0604020202020204" pitchFamily="34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756000" indent="-179388" algn="l" defTabSz="457209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06E00"/>
              </a:buClr>
              <a:buSzPct val="100000"/>
              <a:buFont typeface="Arial" charset="0"/>
              <a:buChar char="•"/>
              <a:tabLst/>
              <a:defRPr sz="1600" b="0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charset="0"/>
              <a:buNone/>
              <a:tabLst/>
              <a:defRPr sz="1800" b="1" i="0" kern="1200" spc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45720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Arial"/>
              <a:buNone/>
              <a:defRPr lang="en-GB" sz="1800" b="0" i="0" kern="1200" spc="0" noProof="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6pPr>
            <a:lvl7pPr marL="2971855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64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73" indent="-228604" algn="l" defTabSz="45720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Sputtering due to </a:t>
            </a:r>
            <a:r>
              <a:rPr lang="en-US" sz="1600" b="1"/>
              <a:t>NBI ~ </a:t>
            </a:r>
            <a:r>
              <a:rPr lang="en-US" sz="1600" b="1" dirty="0"/>
              <a:t>due to alphas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/>
              <a:t>Charged NBI sputtering can be ignored!</a:t>
            </a:r>
            <a:endParaRPr lang="en-US" sz="1400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dirty="0"/>
          </a:p>
          <a:p>
            <a:pPr marL="0" indent="0">
              <a:buFont typeface="Wingdings 2" panose="05020102010507070707" pitchFamily="18" charset="2"/>
              <a:buNone/>
            </a:pPr>
            <a:endParaRPr lang="en-US" kern="0" dirty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14161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EF387-77C7-D692-BA4B-21CCF1060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75584-7647-0543-437B-6BA881CE35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505" y="1115289"/>
            <a:ext cx="3938750" cy="3062815"/>
          </a:xfrm>
        </p:spPr>
        <p:txBody>
          <a:bodyPr/>
          <a:lstStyle/>
          <a:p>
            <a:r>
              <a:rPr lang="fi-FI" sz="1600" dirty="0" err="1"/>
              <a:t>Neutral</a:t>
            </a:r>
            <a:r>
              <a:rPr lang="fi-FI" sz="1600" dirty="0"/>
              <a:t> 1D </a:t>
            </a:r>
            <a:r>
              <a:rPr lang="fi-FI" sz="1600" dirty="0" err="1"/>
              <a:t>density</a:t>
            </a:r>
            <a:r>
              <a:rPr lang="fi-FI" sz="1600" dirty="0"/>
              <a:t> </a:t>
            </a:r>
            <a:r>
              <a:rPr lang="fi-FI" sz="1600" dirty="0" err="1"/>
              <a:t>from</a:t>
            </a:r>
            <a:r>
              <a:rPr lang="fi-FI" sz="1600" dirty="0"/>
              <a:t> JINTRAC </a:t>
            </a:r>
          </a:p>
          <a:p>
            <a:r>
              <a:rPr lang="fi-FI" sz="1600" dirty="0" err="1"/>
              <a:t>Nonimal</a:t>
            </a:r>
            <a:r>
              <a:rPr lang="fi-FI" sz="1600" dirty="0"/>
              <a:t> SOL </a:t>
            </a:r>
            <a:r>
              <a:rPr lang="fi-FI" sz="1600" dirty="0" err="1"/>
              <a:t>value</a:t>
            </a:r>
            <a:r>
              <a:rPr lang="fi-FI" sz="1600" dirty="0"/>
              <a:t> 1e13 m</a:t>
            </a:r>
            <a:r>
              <a:rPr lang="fi-FI" sz="1600" baseline="30000" dirty="0"/>
              <a:t>-3</a:t>
            </a:r>
          </a:p>
          <a:p>
            <a:r>
              <a:rPr lang="fi-FI" sz="1600" dirty="0" err="1"/>
              <a:t>Scale</a:t>
            </a:r>
            <a:r>
              <a:rPr lang="fi-FI" sz="1600" dirty="0"/>
              <a:t> SOL </a:t>
            </a:r>
            <a:r>
              <a:rPr lang="fi-FI" sz="1600" dirty="0" err="1"/>
              <a:t>value</a:t>
            </a:r>
            <a:r>
              <a:rPr lang="fi-FI" sz="1600" dirty="0"/>
              <a:t> </a:t>
            </a:r>
            <a:r>
              <a:rPr lang="fi-FI" sz="1600" dirty="0" err="1"/>
              <a:t>up</a:t>
            </a:r>
            <a:r>
              <a:rPr lang="fi-FI" sz="1600" dirty="0"/>
              <a:t> to 1e17 m</a:t>
            </a:r>
            <a:r>
              <a:rPr lang="fi-FI" sz="1600" baseline="30000" dirty="0"/>
              <a:t>-3</a:t>
            </a:r>
            <a:endParaRPr lang="fi-FI" sz="1600" dirty="0"/>
          </a:p>
          <a:p>
            <a:r>
              <a:rPr lang="fi-FI" sz="1600" b="1" dirty="0"/>
              <a:t>CX </a:t>
            </a:r>
            <a:r>
              <a:rPr lang="fi-FI" sz="1600" b="1" dirty="0" err="1"/>
              <a:t>significant</a:t>
            </a:r>
            <a:r>
              <a:rPr lang="fi-FI" sz="1600" b="1" dirty="0"/>
              <a:t> </a:t>
            </a:r>
            <a:r>
              <a:rPr lang="fi-FI" sz="1600" b="1" dirty="0" err="1"/>
              <a:t>only</a:t>
            </a:r>
            <a:r>
              <a:rPr lang="fi-FI" sz="1600" b="1" dirty="0"/>
              <a:t> at 1e17 m</a:t>
            </a:r>
            <a:r>
              <a:rPr lang="fi-FI" sz="1600" b="1" baseline="30000" dirty="0"/>
              <a:t>-3</a:t>
            </a:r>
            <a:r>
              <a:rPr lang="fi-FI" sz="1600" b="1" dirty="0"/>
              <a:t> </a:t>
            </a:r>
            <a:r>
              <a:rPr lang="fi-FI" sz="1600" b="1" dirty="0" err="1"/>
              <a:t>density</a:t>
            </a:r>
            <a:endParaRPr lang="fi-FI" sz="1600" b="1" dirty="0"/>
          </a:p>
          <a:p>
            <a:r>
              <a:rPr lang="fi-FI" sz="1600" dirty="0" err="1"/>
              <a:t>Caveats</a:t>
            </a:r>
            <a:r>
              <a:rPr lang="fi-FI" sz="1600" dirty="0"/>
              <a:t>:</a:t>
            </a:r>
          </a:p>
          <a:p>
            <a:pPr lvl="1"/>
            <a:r>
              <a:rPr lang="fi-FI" sz="1400" dirty="0" err="1"/>
              <a:t>Neutral</a:t>
            </a:r>
            <a:r>
              <a:rPr lang="fi-FI" sz="1400" dirty="0"/>
              <a:t> </a:t>
            </a:r>
            <a:r>
              <a:rPr lang="fi-FI" sz="1400" dirty="0" err="1"/>
              <a:t>density</a:t>
            </a:r>
            <a:r>
              <a:rPr lang="fi-FI" sz="1400" dirty="0"/>
              <a:t> is </a:t>
            </a:r>
            <a:r>
              <a:rPr lang="fi-FI" sz="1400" dirty="0" err="1"/>
              <a:t>highly</a:t>
            </a:r>
            <a:r>
              <a:rPr lang="fi-FI" sz="1400" dirty="0"/>
              <a:t> 2D/3D</a:t>
            </a:r>
          </a:p>
          <a:p>
            <a:pPr lvl="1"/>
            <a:r>
              <a:rPr lang="fi-FI" sz="1400" dirty="0" err="1"/>
              <a:t>Neutral</a:t>
            </a:r>
            <a:r>
              <a:rPr lang="fi-FI" sz="1400" dirty="0"/>
              <a:t> </a:t>
            </a:r>
            <a:r>
              <a:rPr lang="fi-FI" sz="1400" dirty="0" err="1"/>
              <a:t>density</a:t>
            </a:r>
            <a:r>
              <a:rPr lang="fi-FI" sz="1400" dirty="0"/>
              <a:t> </a:t>
            </a:r>
            <a:r>
              <a:rPr lang="fi-FI" sz="1400" dirty="0" err="1"/>
              <a:t>poorly</a:t>
            </a:r>
            <a:r>
              <a:rPr lang="fi-FI" sz="1400" dirty="0"/>
              <a:t> </a:t>
            </a:r>
            <a:r>
              <a:rPr lang="fi-FI" sz="1400" dirty="0" err="1"/>
              <a:t>estimated</a:t>
            </a:r>
            <a:endParaRPr lang="fi-FI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fi-FI" sz="1600" b="1" dirty="0" err="1"/>
              <a:t>Consider</a:t>
            </a:r>
            <a:r>
              <a:rPr lang="fi-FI" sz="1600" b="1" dirty="0"/>
              <a:t> </a:t>
            </a:r>
            <a:r>
              <a:rPr lang="fi-FI" sz="1600" b="1" dirty="0" err="1"/>
              <a:t>results</a:t>
            </a:r>
            <a:r>
              <a:rPr lang="fi-FI" sz="1600" b="1" dirty="0"/>
              <a:t> as 1st </a:t>
            </a:r>
            <a:r>
              <a:rPr lang="fi-FI" sz="1600" b="1" dirty="0" err="1"/>
              <a:t>order</a:t>
            </a:r>
            <a:r>
              <a:rPr lang="fi-FI" sz="1600" b="1" dirty="0"/>
              <a:t> </a:t>
            </a:r>
            <a:r>
              <a:rPr lang="fi-FI" sz="1600" b="1" dirty="0" err="1"/>
              <a:t>estimate</a:t>
            </a:r>
            <a:endParaRPr lang="fi-FI" sz="1600" b="1" dirty="0"/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BAFFEF-F1AB-79CB-D3A1-486424C4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/>
              <a:t>Contributions from CX losses (preliminary results)</a:t>
            </a:r>
            <a:endParaRPr lang="fi-FI" sz="2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B5E8A3-27A4-944A-CB35-D8A15F07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28/09/2026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F418C-DE69-7B2B-3533-3DDA2E852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>
                <a:ln>
                  <a:noFill/>
                </a:ln>
                <a:solidFill>
                  <a:srgbClr val="AFAFAF"/>
                </a:solidFill>
                <a:effectLst/>
                <a:uLnTx/>
                <a:uFillTx/>
                <a:latin typeface="Arial" charset="0"/>
                <a:cs typeface="Arial" charset="0"/>
              </a:rPr>
              <a:t>19th TMEP, EPFL</a:t>
            </a:r>
            <a:endParaRPr kumimoji="0" lang="en-GB" sz="850" b="1" i="0" u="none" strike="noStrike" kern="1200" cap="none" spc="0" normalizeH="0" baseline="0" noProof="0" dirty="0">
              <a:ln>
                <a:noFill/>
              </a:ln>
              <a:solidFill>
                <a:srgbClr val="AFAFAF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32001DC-5EF6-BCE4-F85B-FDCFF9AC7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55515"/>
              </p:ext>
            </p:extLst>
          </p:nvPr>
        </p:nvGraphicFramePr>
        <p:xfrm>
          <a:off x="4572000" y="1330414"/>
          <a:ext cx="451807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518">
                  <a:extLst>
                    <a:ext uri="{9D8B030D-6E8A-4147-A177-3AD203B41FA5}">
                      <a16:colId xmlns:a16="http://schemas.microsoft.com/office/drawing/2014/main" val="4045789168"/>
                    </a:ext>
                  </a:extLst>
                </a:gridCol>
                <a:gridCol w="1129518">
                  <a:extLst>
                    <a:ext uri="{9D8B030D-6E8A-4147-A177-3AD203B41FA5}">
                      <a16:colId xmlns:a16="http://schemas.microsoft.com/office/drawing/2014/main" val="4031494807"/>
                    </a:ext>
                  </a:extLst>
                </a:gridCol>
                <a:gridCol w="1129518">
                  <a:extLst>
                    <a:ext uri="{9D8B030D-6E8A-4147-A177-3AD203B41FA5}">
                      <a16:colId xmlns:a16="http://schemas.microsoft.com/office/drawing/2014/main" val="1763743599"/>
                    </a:ext>
                  </a:extLst>
                </a:gridCol>
                <a:gridCol w="1129518">
                  <a:extLst>
                    <a:ext uri="{9D8B030D-6E8A-4147-A177-3AD203B41FA5}">
                      <a16:colId xmlns:a16="http://schemas.microsoft.com/office/drawing/2014/main" val="3712834137"/>
                    </a:ext>
                  </a:extLst>
                </a:gridCol>
              </a:tblGrid>
              <a:tr h="331210">
                <a:tc>
                  <a:txBody>
                    <a:bodyPr/>
                    <a:lstStyle/>
                    <a:p>
                      <a:r>
                        <a:rPr lang="fi-FI" dirty="0" err="1"/>
                        <a:t>Species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n</a:t>
                      </a:r>
                      <a:r>
                        <a:rPr lang="fi-FI" baseline="-25000" dirty="0"/>
                        <a:t>0</a:t>
                      </a:r>
                      <a:r>
                        <a:rPr lang="fi-FI" dirty="0"/>
                        <a:t>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n</a:t>
                      </a:r>
                      <a:r>
                        <a:rPr lang="fi-FI" baseline="-25000" dirty="0"/>
                        <a:t>0</a:t>
                      </a:r>
                      <a:r>
                        <a:rPr lang="fi-FI" dirty="0"/>
                        <a:t>=1e13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n</a:t>
                      </a:r>
                      <a:r>
                        <a:rPr lang="fi-FI" baseline="-25000" dirty="0"/>
                        <a:t>0</a:t>
                      </a:r>
                      <a:r>
                        <a:rPr lang="fi-FI" dirty="0"/>
                        <a:t>=1e17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23640"/>
                  </a:ext>
                </a:extLst>
              </a:tr>
              <a:tr h="331210">
                <a:tc>
                  <a:txBody>
                    <a:bodyPr/>
                    <a:lstStyle/>
                    <a:p>
                      <a:r>
                        <a:rPr lang="fi-FI" dirty="0"/>
                        <a:t>NBI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1.6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1.6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2.3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08999"/>
                  </a:ext>
                </a:extLst>
              </a:tr>
              <a:tr h="331210">
                <a:tc>
                  <a:txBody>
                    <a:bodyPr/>
                    <a:lstStyle/>
                    <a:p>
                      <a:r>
                        <a:rPr lang="fi-FI" dirty="0"/>
                        <a:t>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1.1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1.1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1.6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54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22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25A2B-BC17-1432-EE86-924A6B66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91A8B9D-E11C-F1B0-5186-67B34EAE9D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F28027-7C2B-4FDC-1F0D-B9F240678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22" y="524184"/>
            <a:ext cx="6048000" cy="2930216"/>
          </a:xfrm>
        </p:spPr>
        <p:txBody>
          <a:bodyPr/>
          <a:lstStyle/>
          <a:p>
            <a:r>
              <a:rPr lang="fi-FI" sz="3600" dirty="0" err="1"/>
              <a:t>Outline</a:t>
            </a:r>
            <a:br>
              <a:rPr lang="fi-FI" sz="3600" dirty="0"/>
            </a:br>
            <a:br>
              <a:rPr lang="fi-FI" sz="3600" dirty="0"/>
            </a:br>
            <a:r>
              <a:rPr lang="fi-FI" sz="2000" dirty="0" err="1">
                <a:solidFill>
                  <a:schemeClr val="tx1"/>
                </a:solidFill>
              </a:rPr>
              <a:t>Introduction</a:t>
            </a:r>
            <a:br>
              <a:rPr lang="fi-FI" sz="2000" dirty="0"/>
            </a:br>
            <a:r>
              <a:rPr lang="fi-FI" sz="2000" dirty="0" err="1">
                <a:solidFill>
                  <a:schemeClr val="tx1"/>
                </a:solidFill>
              </a:rPr>
              <a:t>Sputtering</a:t>
            </a:r>
            <a:r>
              <a:rPr lang="fi-FI" sz="2000" dirty="0">
                <a:solidFill>
                  <a:schemeClr val="tx1"/>
                </a:solidFill>
              </a:rPr>
              <a:t> </a:t>
            </a:r>
            <a:r>
              <a:rPr lang="fi-FI" sz="2000" dirty="0" err="1">
                <a:solidFill>
                  <a:schemeClr val="tx1"/>
                </a:solidFill>
              </a:rPr>
              <a:t>yield</a:t>
            </a:r>
            <a:r>
              <a:rPr lang="fi-FI" sz="2000" dirty="0">
                <a:solidFill>
                  <a:schemeClr val="tx1"/>
                </a:solidFill>
              </a:rPr>
              <a:t> data</a:t>
            </a:r>
            <a:br>
              <a:rPr lang="fi-FI" sz="2000" dirty="0"/>
            </a:br>
            <a:r>
              <a:rPr lang="fi-FI" sz="2000" dirty="0">
                <a:solidFill>
                  <a:schemeClr val="tx1"/>
                </a:solidFill>
              </a:rPr>
              <a:t>CX </a:t>
            </a:r>
            <a:r>
              <a:rPr lang="fi-FI" sz="2000" dirty="0" err="1">
                <a:solidFill>
                  <a:schemeClr val="tx1"/>
                </a:solidFill>
              </a:rPr>
              <a:t>model</a:t>
            </a:r>
            <a:r>
              <a:rPr lang="fi-FI" sz="2000" dirty="0">
                <a:solidFill>
                  <a:schemeClr val="tx1"/>
                </a:solidFill>
              </a:rPr>
              <a:t> in ASCOT5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fi-FI" sz="2000" dirty="0">
                <a:solidFill>
                  <a:schemeClr val="tx1"/>
                </a:solidFill>
              </a:rPr>
              <a:t>Analysis on ITER alpha </a:t>
            </a:r>
            <a:r>
              <a:rPr lang="fi-FI" sz="2000" dirty="0" err="1">
                <a:solidFill>
                  <a:schemeClr val="tx1"/>
                </a:solidFill>
              </a:rPr>
              <a:t>particles</a:t>
            </a:r>
            <a:br>
              <a:rPr lang="fi-FI" sz="2000" dirty="0">
                <a:solidFill>
                  <a:schemeClr val="tx1"/>
                </a:solidFill>
              </a:rPr>
            </a:br>
            <a:r>
              <a:rPr lang="fi-FI" sz="2000" dirty="0">
                <a:solidFill>
                  <a:schemeClr val="tx1"/>
                </a:solidFill>
              </a:rPr>
              <a:t>	NBI and CX </a:t>
            </a:r>
            <a:r>
              <a:rPr lang="fi-FI" sz="2000" dirty="0" err="1">
                <a:solidFill>
                  <a:schemeClr val="tx1"/>
                </a:solidFill>
              </a:rPr>
              <a:t>alphas</a:t>
            </a:r>
            <a:br>
              <a:rPr lang="fi-FI" sz="1400" dirty="0"/>
            </a:br>
            <a:r>
              <a:rPr lang="fi-FI" sz="2000" dirty="0" err="1">
                <a:solidFill>
                  <a:schemeClr val="tx1"/>
                </a:solidFill>
              </a:rPr>
              <a:t>Conclusions</a:t>
            </a:r>
            <a:r>
              <a:rPr lang="fi-FI" sz="2000" dirty="0">
                <a:solidFill>
                  <a:schemeClr val="tx1"/>
                </a:solidFill>
              </a:rPr>
              <a:t> and </a:t>
            </a:r>
            <a:r>
              <a:rPr lang="fi-FI" sz="2000" dirty="0" err="1">
                <a:solidFill>
                  <a:schemeClr val="tx1"/>
                </a:solidFill>
              </a:rPr>
              <a:t>future</a:t>
            </a:r>
            <a:r>
              <a:rPr lang="fi-FI" sz="2000" dirty="0">
                <a:solidFill>
                  <a:schemeClr val="tx1"/>
                </a:solidFill>
              </a:rPr>
              <a:t> </a:t>
            </a:r>
            <a:r>
              <a:rPr lang="fi-FI" sz="2000" dirty="0" err="1">
                <a:solidFill>
                  <a:schemeClr val="tx1"/>
                </a:solidFill>
              </a:rPr>
              <a:t>work</a:t>
            </a:r>
            <a:br>
              <a:rPr lang="fi-FI" sz="1400" dirty="0"/>
            </a:br>
            <a:br>
              <a:rPr lang="fi-FI" sz="1400" dirty="0"/>
            </a:br>
            <a:br>
              <a:rPr lang="en-US" sz="1000" dirty="0"/>
            </a:br>
            <a:br>
              <a:rPr lang="en-US" sz="1000" dirty="0"/>
            </a:br>
            <a:endParaRPr lang="fi-FI" sz="1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87C10-1BC3-1244-A008-429764DFAF2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01ECA-465F-A322-4B90-9148624E9E3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218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5942-4EAD-C244-5FEA-645C25ADC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9311F-EF6D-0A81-E6DF-A3DA8FE908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7517415" cy="30492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Charged alpha particle lost induced W source &lt; other W sources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Charged NBI induced W source comparable to alpha source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CX lost source only significant at large neutral density at SOL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Within these assumptions, fast particle induced W source can be ignored in ITER</a:t>
            </a:r>
          </a:p>
          <a:p>
            <a:endParaRPr lang="en-US" dirty="0">
              <a:latin typeface="Helvetica 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Helvetica 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3075F9-B78D-F545-D09A-B3D59B561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Fast</a:t>
            </a:r>
            <a:r>
              <a:rPr lang="fi-FI" sz="2100" dirty="0"/>
              <a:t> </a:t>
            </a:r>
            <a:r>
              <a:rPr lang="fi-FI" sz="2100" dirty="0" err="1"/>
              <a:t>particle</a:t>
            </a:r>
            <a:r>
              <a:rPr lang="fi-FI" sz="2100" dirty="0"/>
              <a:t> </a:t>
            </a:r>
            <a:r>
              <a:rPr lang="fi-FI" sz="2100" dirty="0" err="1"/>
              <a:t>induced</a:t>
            </a:r>
            <a:r>
              <a:rPr lang="fi-FI" sz="2100" dirty="0"/>
              <a:t> W </a:t>
            </a:r>
            <a:r>
              <a:rPr lang="fi-FI" sz="2100" dirty="0" err="1"/>
              <a:t>sputtering</a:t>
            </a:r>
            <a:r>
              <a:rPr lang="fi-FI" sz="2100" dirty="0"/>
              <a:t> in ITER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EF7692-4138-CB24-8B22-2CC7F4923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D61233-1771-9C3A-D428-55182DCB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76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660F8-2461-C43D-C28C-AF350E1E6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F66FD-87D5-5373-4CBF-87241F7295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7517415" cy="30492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Obtained fast particle relevant sputtering yields for D-&gt;W and He-&gt;W</a:t>
            </a:r>
          </a:p>
          <a:p>
            <a:pPr lvl="1"/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Usable for any device, with potentially different geometry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Generalized CX model usable for alpha induced CX</a:t>
            </a:r>
          </a:p>
          <a:p>
            <a:pPr lvl="1"/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Depending on neutral, ion and electron density, alpha CX can be important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From </a:t>
            </a:r>
            <a:r>
              <a:rPr lang="en-US" dirty="0" err="1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SDTrimSP</a:t>
            </a: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, we obtain reflection coefficients</a:t>
            </a:r>
          </a:p>
          <a:p>
            <a:pPr lvl="1"/>
            <a:r>
              <a:rPr lang="en-US" b="1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Could be used to finetune fast particle wall power load estimates -&gt;</a:t>
            </a:r>
          </a:p>
          <a:p>
            <a:endParaRPr lang="en-US" dirty="0">
              <a:latin typeface="Helvetica 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7A2692-7676-9159-DB60-7A907A0C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Was</a:t>
            </a:r>
            <a:r>
              <a:rPr lang="fi-FI" sz="2100" dirty="0"/>
              <a:t> it </a:t>
            </a:r>
            <a:r>
              <a:rPr lang="fi-FI" sz="2100" dirty="0" err="1"/>
              <a:t>worth</a:t>
            </a:r>
            <a:r>
              <a:rPr lang="fi-FI" sz="2100" dirty="0"/>
              <a:t> it? </a:t>
            </a:r>
            <a:r>
              <a:rPr lang="fi-FI" sz="2100" dirty="0" err="1"/>
              <a:t>Lessons</a:t>
            </a:r>
            <a:r>
              <a:rPr lang="fi-FI" sz="2100" dirty="0"/>
              <a:t> </a:t>
            </a:r>
            <a:r>
              <a:rPr lang="fi-FI" sz="2100" dirty="0" err="1"/>
              <a:t>learned</a:t>
            </a:r>
            <a:r>
              <a:rPr lang="fi-FI" sz="2100" dirty="0"/>
              <a:t> and side products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B769121-D52E-BC64-5067-5C798C6C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829E13-2336-8D5C-C73A-B1A5CFBA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193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34691-DCB1-4BCA-EB00-FF0E2995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D797A-4471-3EBC-AB44-83BE40059B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318710"/>
            <a:ext cx="5661649" cy="3049200"/>
          </a:xfrm>
        </p:spPr>
        <p:txBody>
          <a:bodyPr/>
          <a:lstStyle/>
          <a:p>
            <a:r>
              <a:rPr lang="en-US" dirty="0" err="1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SDTrimSP</a:t>
            </a: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 gives a reflection co-efficient</a:t>
            </a:r>
          </a:p>
          <a:p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The coefficient is well above zero for both He and D</a:t>
            </a:r>
            <a:endParaRPr lang="en-US" sz="1000" dirty="0">
              <a:effectLst/>
              <a:latin typeface="Helvetica Neu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 dirty="0">
              <a:latin typeface="Helvetica 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3411E1-0D39-CC2B-7578-4BE6EE92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 err="1"/>
              <a:t>Reflection</a:t>
            </a:r>
            <a:r>
              <a:rPr lang="fi-FI" sz="2100" dirty="0"/>
              <a:t> </a:t>
            </a:r>
            <a:r>
              <a:rPr lang="fi-FI" sz="2100" dirty="0" err="1"/>
              <a:t>coefficients</a:t>
            </a:r>
            <a:r>
              <a:rPr lang="fi-FI" sz="2100" dirty="0"/>
              <a:t> for </a:t>
            </a:r>
            <a:r>
              <a:rPr lang="fi-FI" sz="2100" dirty="0" err="1"/>
              <a:t>alphas</a:t>
            </a:r>
            <a:r>
              <a:rPr lang="fi-FI" sz="2100" dirty="0"/>
              <a:t> and NBI </a:t>
            </a:r>
            <a:r>
              <a:rPr lang="fi-FI" sz="2100" dirty="0" err="1"/>
              <a:t>particles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236D10A-77EA-E325-1E04-DEE3966FB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D53B9F9-7911-5A39-F808-6085D9A2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  <p:pic>
        <p:nvPicPr>
          <p:cNvPr id="9" name="Picture 8" descr="A graph of a graph of different colors&#10;&#10;AI-generated content may be incorrect.">
            <a:extLst>
              <a:ext uri="{FF2B5EF4-FFF2-40B4-BE49-F238E27FC236}">
                <a16:creationId xmlns:a16="http://schemas.microsoft.com/office/drawing/2014/main" id="{B4E61E7A-012E-8849-66B4-51BF7D800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73299"/>
            <a:ext cx="4076700" cy="2446020"/>
          </a:xfrm>
          <a:prstGeom prst="rect">
            <a:avLst/>
          </a:prstGeom>
        </p:spPr>
      </p:pic>
      <p:pic>
        <p:nvPicPr>
          <p:cNvPr id="11" name="Picture 10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AC99E847-935A-F383-33FB-0B3AF36E3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10" y="2273300"/>
            <a:ext cx="4076700" cy="24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78351-190F-8BFB-772C-D7034330E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27726C-58AE-4E61-DC7E-7D6FC55CD2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999" y="1318710"/>
            <a:ext cx="7179009" cy="3049200"/>
          </a:xfrm>
        </p:spPr>
        <p:txBody>
          <a:bodyPr/>
          <a:lstStyle/>
          <a:p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Are the </a:t>
            </a:r>
            <a:r>
              <a:rPr lang="en-US" dirty="0" err="1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SDTrimSP</a:t>
            </a:r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 7.0 simulations accurate</a:t>
            </a:r>
          </a:p>
          <a:p>
            <a:pPr lvl="1"/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Experimental validation challenging</a:t>
            </a:r>
          </a:p>
          <a:p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Are we comparing against reliable “other W sources”?</a:t>
            </a:r>
          </a:p>
          <a:p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For CX, neutral density should be 2D/3D</a:t>
            </a:r>
          </a:p>
          <a:p>
            <a:r>
              <a:rPr lang="en-US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Likely modify results quantitatively but not </a:t>
            </a:r>
            <a:r>
              <a:rPr lang="en-US" b="1" dirty="0">
                <a:latin typeface="Helvetica Neue"/>
                <a:ea typeface="Calibri" panose="020F0502020204030204" pitchFamily="34" charset="0"/>
                <a:cs typeface="Times New Roman" panose="02020603050405020304" pitchFamily="18" charset="0"/>
              </a:rPr>
              <a:t>qualitatively</a:t>
            </a:r>
          </a:p>
          <a:p>
            <a:endParaRPr lang="fi-FI" dirty="0">
              <a:latin typeface="Helvetica Ne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kern="0" dirty="0"/>
          </a:p>
          <a:p>
            <a:endParaRPr lang="en-US" kern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6E985F-3ADD-46C3-1BEF-CC3A4A9A5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100" dirty="0"/>
              <a:t>Main </a:t>
            </a:r>
            <a:r>
              <a:rPr lang="fi-FI" sz="2100" dirty="0" err="1"/>
              <a:t>caveats</a:t>
            </a:r>
            <a:r>
              <a:rPr lang="fi-FI" sz="2100" dirty="0"/>
              <a:t> and </a:t>
            </a:r>
            <a:r>
              <a:rPr lang="fi-FI" sz="2100" dirty="0" err="1"/>
              <a:t>question</a:t>
            </a:r>
            <a:r>
              <a:rPr lang="fi-FI" sz="2100" dirty="0"/>
              <a:t> </a:t>
            </a:r>
            <a:r>
              <a:rPr lang="fi-FI" sz="2100" dirty="0" err="1"/>
              <a:t>marks</a:t>
            </a:r>
            <a:endParaRPr lang="fi-FI" sz="21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1519B45-40FB-32D9-55DF-892621EA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28/09/2026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68C8CE-3301-3D10-2314-E5BB6B15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TMEP, EPFL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3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C010E7F7-1030-06F8-3FFA-09A7BA983B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A. Snicker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5D4CD8-AC84-4503-3E23-DB25B4099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618F0D3-80A0-FAA3-7E77-2EED15AB6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992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VTT 102019 New Colours">
      <a:dk1>
        <a:srgbClr val="000000"/>
      </a:dk1>
      <a:lt1>
        <a:srgbClr val="FFFFFF"/>
      </a:lt1>
      <a:dk2>
        <a:srgbClr val="005794"/>
      </a:dk2>
      <a:lt2>
        <a:srgbClr val="FFFFFF"/>
      </a:lt2>
      <a:accent1>
        <a:srgbClr val="F06E00"/>
      </a:accent1>
      <a:accent2>
        <a:srgbClr val="DBDBDB"/>
      </a:accent2>
      <a:accent3>
        <a:srgbClr val="005794"/>
      </a:accent3>
      <a:accent4>
        <a:srgbClr val="FFDC0F"/>
      </a:accent4>
      <a:accent5>
        <a:srgbClr val="115532"/>
      </a:accent5>
      <a:accent6>
        <a:srgbClr val="AFAFAF"/>
      </a:accent6>
      <a:hlink>
        <a:srgbClr val="005794"/>
      </a:hlink>
      <a:folHlink>
        <a:srgbClr val="AFAFA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3929D"/>
        </a:solidFill>
        <a:ln w="9525"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 Theme" id="{5E5273EC-371B-4CC4-BEBE-12E9A5D8778D}" vid="{21C5C087-5639-4400-B394-0246FF4378EB}"/>
    </a:ext>
  </a:extLst>
</a:theme>
</file>

<file path=ppt/theme/theme2.xml><?xml version="1.0" encoding="utf-8"?>
<a:theme xmlns:a="http://schemas.openxmlformats.org/drawingml/2006/main" name="VTT 2020 - CONTENT slides">
  <a:themeElements>
    <a:clrScheme name="VTT 2020.01">
      <a:dk1>
        <a:srgbClr val="F06E00"/>
      </a:dk1>
      <a:lt1>
        <a:srgbClr val="FFFFFF"/>
      </a:lt1>
      <a:dk2>
        <a:srgbClr val="005794"/>
      </a:dk2>
      <a:lt2>
        <a:srgbClr val="FFFFFF"/>
      </a:lt2>
      <a:accent1>
        <a:srgbClr val="F06E00"/>
      </a:accent1>
      <a:accent2>
        <a:srgbClr val="DBDBDB"/>
      </a:accent2>
      <a:accent3>
        <a:srgbClr val="005794"/>
      </a:accent3>
      <a:accent4>
        <a:srgbClr val="FFDC0F"/>
      </a:accent4>
      <a:accent5>
        <a:srgbClr val="115532"/>
      </a:accent5>
      <a:accent6>
        <a:srgbClr val="AFAFAF"/>
      </a:accent6>
      <a:hlink>
        <a:srgbClr val="005794"/>
      </a:hlink>
      <a:folHlink>
        <a:srgbClr val="AFAFA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3929D"/>
        </a:solidFill>
        <a:ln w="9525"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TT_2020_Leaves" id="{55A5053C-A5DD-4269-9AE8-72DA787312D2}" vid="{9F488A94-A61C-48B5-B416-B2D5BEC77CCF}"/>
    </a:ext>
  </a:extLst>
</a:theme>
</file>

<file path=ppt/theme/theme3.xml><?xml version="1.0" encoding="utf-8"?>
<a:theme xmlns:a="http://schemas.openxmlformats.org/drawingml/2006/main" name="VTT 2020 - SECTION slides">
  <a:themeElements>
    <a:clrScheme name="VTT 2020.01">
      <a:dk1>
        <a:srgbClr val="F06E00"/>
      </a:dk1>
      <a:lt1>
        <a:srgbClr val="FFFFFF"/>
      </a:lt1>
      <a:dk2>
        <a:srgbClr val="005794"/>
      </a:dk2>
      <a:lt2>
        <a:srgbClr val="FFFFFF"/>
      </a:lt2>
      <a:accent1>
        <a:srgbClr val="F06E00"/>
      </a:accent1>
      <a:accent2>
        <a:srgbClr val="DBDBDB"/>
      </a:accent2>
      <a:accent3>
        <a:srgbClr val="005794"/>
      </a:accent3>
      <a:accent4>
        <a:srgbClr val="FFDC0F"/>
      </a:accent4>
      <a:accent5>
        <a:srgbClr val="115532"/>
      </a:accent5>
      <a:accent6>
        <a:srgbClr val="AFAFAF"/>
      </a:accent6>
      <a:hlink>
        <a:srgbClr val="005794"/>
      </a:hlink>
      <a:folHlink>
        <a:srgbClr val="AFAFA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3929D"/>
        </a:solidFill>
        <a:ln w="9525"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TT_2020_Leaves" id="{55A5053C-A5DD-4269-9AE8-72DA787312D2}" vid="{B5D977BF-C446-44C9-83AA-BF3721EF3BBC}"/>
    </a:ext>
  </a:extLst>
</a:theme>
</file>

<file path=ppt/theme/theme4.xml><?xml version="1.0" encoding="utf-8"?>
<a:theme xmlns:a="http://schemas.openxmlformats.org/drawingml/2006/main" name="VTT 2020 - FINAL slides">
  <a:themeElements>
    <a:clrScheme name="VTT 2020.01">
      <a:dk1>
        <a:srgbClr val="F06E00"/>
      </a:dk1>
      <a:lt1>
        <a:srgbClr val="FFFFFF"/>
      </a:lt1>
      <a:dk2>
        <a:srgbClr val="005794"/>
      </a:dk2>
      <a:lt2>
        <a:srgbClr val="FFFFFF"/>
      </a:lt2>
      <a:accent1>
        <a:srgbClr val="F06E00"/>
      </a:accent1>
      <a:accent2>
        <a:srgbClr val="DBDBDB"/>
      </a:accent2>
      <a:accent3>
        <a:srgbClr val="005794"/>
      </a:accent3>
      <a:accent4>
        <a:srgbClr val="FFDC0F"/>
      </a:accent4>
      <a:accent5>
        <a:srgbClr val="115532"/>
      </a:accent5>
      <a:accent6>
        <a:srgbClr val="AFAFAF"/>
      </a:accent6>
      <a:hlink>
        <a:srgbClr val="005794"/>
      </a:hlink>
      <a:folHlink>
        <a:srgbClr val="AFAFA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3929D"/>
        </a:solidFill>
        <a:ln w="9525"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TT_2020_Leaves" id="{55A5053C-A5DD-4269-9AE8-72DA787312D2}" vid="{D858F1F5-ACF3-4E84-AECB-E88C1D1F0F35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64268</TotalTime>
  <Words>1713</Words>
  <Application>Microsoft Office PowerPoint</Application>
  <PresentationFormat>On-screen Show (16:9)</PresentationFormat>
  <Paragraphs>275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-apple-system</vt:lpstr>
      <vt:lpstr>Aptos</vt:lpstr>
      <vt:lpstr>Arial</vt:lpstr>
      <vt:lpstr>Calibri</vt:lpstr>
      <vt:lpstr>Calibri Light</vt:lpstr>
      <vt:lpstr>Helvetica Neue</vt:lpstr>
      <vt:lpstr>Wingdings</vt:lpstr>
      <vt:lpstr>Wingdings 2</vt:lpstr>
      <vt:lpstr>Default Theme</vt:lpstr>
      <vt:lpstr>VTT 2020 - CONTENT slides</vt:lpstr>
      <vt:lpstr>VTT 2020 - SECTION slides</vt:lpstr>
      <vt:lpstr>VTT 2020 - FINAL slides</vt:lpstr>
      <vt:lpstr>Custom Design</vt:lpstr>
      <vt:lpstr> Tungsten sputtering due to fast particles in ITER </vt:lpstr>
      <vt:lpstr>A. Snicker, K. Särkimäki, S. Saari, L. Aho-Mantila – VTT Technical Research Centre of Finland Ltd. Espoo, Finland  T. Kurki-Suonio, A. Sand – Aalto University, Espoo, Finland  M. Garcia-Munoz – University of Seville, Seville, Spain  K. Schmid  - IPP Garching, Germany  S. Wiesen – DIFFER, The Netherlands  S. Henderson, K. McClements – UKAEA, United Kingdom  H. Kumpulainen - Forschungszentrum Jülich, Germany      </vt:lpstr>
      <vt:lpstr>Fast ions pose a risk to the plasma and the first wall</vt:lpstr>
      <vt:lpstr>Fast ions can pose risk to the plasma and the first wall</vt:lpstr>
      <vt:lpstr>Fast ions can pose risk to the plasma and the first wall</vt:lpstr>
      <vt:lpstr>Fast ions can pose risk to the plasma and the first wall</vt:lpstr>
      <vt:lpstr>What is needed for the assessment?</vt:lpstr>
      <vt:lpstr>What is needed for the assessment?</vt:lpstr>
      <vt:lpstr>What is needed for the assessment?</vt:lpstr>
      <vt:lpstr>What is needed for the assessment?</vt:lpstr>
      <vt:lpstr>What is needed for the assessment?</vt:lpstr>
      <vt:lpstr>Outline  Introduction Sputtering yield data CX model in ASCOT5 Analysis on ITER alpha particles Conclusions and future work    </vt:lpstr>
      <vt:lpstr>Sputtering data for fast particles</vt:lpstr>
      <vt:lpstr>Sputtering yields as a function of energy</vt:lpstr>
      <vt:lpstr>Sputtering yields as a function of incident angle</vt:lpstr>
      <vt:lpstr>Impact of refined sputtering yield to W sputtering</vt:lpstr>
      <vt:lpstr>Outline  Introduction Sputtering yield data CX model in ASCOT5 Analysis on ITER alpha particles Conclusions and future work    </vt:lpstr>
      <vt:lpstr>Fast particles can charge exchange with neutrals</vt:lpstr>
      <vt:lpstr>Sputtering due to CX – case alphas</vt:lpstr>
      <vt:lpstr>Details of ASCOT5 CX implementation</vt:lpstr>
      <vt:lpstr>Outline  Introduction Sputtering yield data CX model in ASCOT5 Analysis on ITER alpha particles Conclusions and future work    </vt:lpstr>
      <vt:lpstr>Numerical assessment for 15MA H-mode ITER scenario</vt:lpstr>
      <vt:lpstr>Alphas lost with large incidence angles</vt:lpstr>
      <vt:lpstr>Alpha source (to wall) -&gt; W source (from wall)</vt:lpstr>
      <vt:lpstr>Alpha induced W source vs. WallDyn sources in ITER</vt:lpstr>
      <vt:lpstr>Alpha induced W source vs. WallDyn sources in ITER</vt:lpstr>
      <vt:lpstr>Outline  Introduction Sputtering yield data CX model in ASCOT5 Analysis on ITER alpha particles  NBI and CX alphas Conclusions and future work    </vt:lpstr>
      <vt:lpstr>Charged NBI sputtering</vt:lpstr>
      <vt:lpstr>Contributions from CX losses (preliminary results)</vt:lpstr>
      <vt:lpstr>Outline  Introduction Sputtering yield data CX model in ASCOT5 Analysis on ITER alpha particles  NBI and CX alphas Conclusions and future work    </vt:lpstr>
      <vt:lpstr>Fast particle induced W sputtering in ITER</vt:lpstr>
      <vt:lpstr>Was it worth it? Lessons learned and side products</vt:lpstr>
      <vt:lpstr>Reflection coefficients for alphas and NBI particles</vt:lpstr>
      <vt:lpstr>Main caveats and question marks</vt:lpstr>
      <vt:lpstr>PowerPoint Presentation</vt:lpstr>
    </vt:vector>
  </TitlesOfParts>
  <Company>VTT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antti.snicker@vtt.fi</dc:creator>
  <cp:lastModifiedBy>Snicker Antti</cp:lastModifiedBy>
  <cp:revision>65</cp:revision>
  <dcterms:created xsi:type="dcterms:W3CDTF">2023-04-24T07:40:39Z</dcterms:created>
  <dcterms:modified xsi:type="dcterms:W3CDTF">2026-09-28T12:23:11Z</dcterms:modified>
</cp:coreProperties>
</file>