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56"/>
  </p:notesMasterIdLst>
  <p:handoutMasterIdLst>
    <p:handoutMasterId r:id="rId57"/>
  </p:handoutMasterIdLst>
  <p:sldIdLst>
    <p:sldId id="256" r:id="rId5"/>
    <p:sldId id="367" r:id="rId6"/>
    <p:sldId id="468" r:id="rId7"/>
    <p:sldId id="414" r:id="rId8"/>
    <p:sldId id="479" r:id="rId9"/>
    <p:sldId id="415" r:id="rId10"/>
    <p:sldId id="413" r:id="rId11"/>
    <p:sldId id="419" r:id="rId12"/>
    <p:sldId id="411" r:id="rId13"/>
    <p:sldId id="417" r:id="rId14"/>
    <p:sldId id="412" r:id="rId15"/>
    <p:sldId id="428" r:id="rId16"/>
    <p:sldId id="386" r:id="rId17"/>
    <p:sldId id="485" r:id="rId18"/>
    <p:sldId id="383" r:id="rId19"/>
    <p:sldId id="384" r:id="rId20"/>
    <p:sldId id="388" r:id="rId21"/>
    <p:sldId id="480" r:id="rId22"/>
    <p:sldId id="385" r:id="rId23"/>
    <p:sldId id="425" r:id="rId24"/>
    <p:sldId id="482" r:id="rId25"/>
    <p:sldId id="466" r:id="rId26"/>
    <p:sldId id="426" r:id="rId27"/>
    <p:sldId id="370" r:id="rId28"/>
    <p:sldId id="483" r:id="rId29"/>
    <p:sldId id="458" r:id="rId30"/>
    <p:sldId id="470" r:id="rId31"/>
    <p:sldId id="494" r:id="rId32"/>
    <p:sldId id="486" r:id="rId33"/>
    <p:sldId id="469" r:id="rId34"/>
    <p:sldId id="472" r:id="rId35"/>
    <p:sldId id="457" r:id="rId36"/>
    <p:sldId id="474" r:id="rId37"/>
    <p:sldId id="473" r:id="rId38"/>
    <p:sldId id="477" r:id="rId39"/>
    <p:sldId id="435" r:id="rId40"/>
    <p:sldId id="438" r:id="rId41"/>
    <p:sldId id="439" r:id="rId42"/>
    <p:sldId id="443" r:id="rId43"/>
    <p:sldId id="440" r:id="rId44"/>
    <p:sldId id="444" r:id="rId45"/>
    <p:sldId id="462" r:id="rId46"/>
    <p:sldId id="476" r:id="rId47"/>
    <p:sldId id="463" r:id="rId48"/>
    <p:sldId id="464" r:id="rId49"/>
    <p:sldId id="465" r:id="rId50"/>
    <p:sldId id="487" r:id="rId51"/>
    <p:sldId id="491" r:id="rId52"/>
    <p:sldId id="492" r:id="rId53"/>
    <p:sldId id="424" r:id="rId54"/>
    <p:sldId id="432" r:id="rId55"/>
  </p:sldIdLst>
  <p:sldSz cx="9144000" cy="5143500" type="screen16x9"/>
  <p:notesSz cx="7315200" cy="96012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5199EE-C1F0-22D8-9EB3-E8BA1773B395}" name="Mario Ludovico Podesta" initials="MP" userId="S::mario.podesta@epfl.ch::3523dbb9-0577-4d06-9619-5c9bff74041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0000FF"/>
    <a:srgbClr val="FF00FF"/>
    <a:srgbClr val="CC66FF"/>
    <a:srgbClr val="008400"/>
    <a:srgbClr val="4343FF"/>
    <a:srgbClr val="00A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7A53C-8755-4F58-A104-42DD3911D11D}" v="16" dt="2026-10-01T20:29:53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60" autoAdjust="0"/>
    <p:restoredTop sz="82562" autoAdjust="0"/>
  </p:normalViewPr>
  <p:slideViewPr>
    <p:cSldViewPr snapToGrid="0">
      <p:cViewPr varScale="1">
        <p:scale>
          <a:sx n="146" d="100"/>
          <a:sy n="146" d="100"/>
        </p:scale>
        <p:origin x="27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entin Kernel" userId="a390c35e-50d8-4f66-bc35-0230821ba218" providerId="ADAL" clId="{18C0072C-302A-4C9D-85FC-C76847D977D0}"/>
    <pc:docChg chg="undo redo custSel addSld delSld modSld sldOrd">
      <pc:chgData name="Quentin Kernel" userId="a390c35e-50d8-4f66-bc35-0230821ba218" providerId="ADAL" clId="{18C0072C-302A-4C9D-85FC-C76847D977D0}" dt="2026-10-01T20:29:57.095" v="6291" actId="2696"/>
      <pc:docMkLst>
        <pc:docMk/>
      </pc:docMkLst>
      <pc:sldChg chg="modNotesTx">
        <pc:chgData name="Quentin Kernel" userId="a390c35e-50d8-4f66-bc35-0230821ba218" providerId="ADAL" clId="{18C0072C-302A-4C9D-85FC-C76847D977D0}" dt="2026-09-27T13:33:36.942" v="5735" actId="20577"/>
        <pc:sldMkLst>
          <pc:docMk/>
          <pc:sldMk cId="2130171528" sldId="256"/>
        </pc:sldMkLst>
      </pc:sldChg>
      <pc:sldChg chg="modNotesTx">
        <pc:chgData name="Quentin Kernel" userId="a390c35e-50d8-4f66-bc35-0230821ba218" providerId="ADAL" clId="{18C0072C-302A-4C9D-85FC-C76847D977D0}" dt="2026-09-26T13:25:39.187" v="4235" actId="20577"/>
        <pc:sldMkLst>
          <pc:docMk/>
          <pc:sldMk cId="2149478685" sldId="367"/>
        </pc:sldMkLst>
      </pc:sldChg>
      <pc:sldChg chg="addSp delSp modSp mod">
        <pc:chgData name="Quentin Kernel" userId="a390c35e-50d8-4f66-bc35-0230821ba218" providerId="ADAL" clId="{18C0072C-302A-4C9D-85FC-C76847D977D0}" dt="2026-09-14T20:56:45.324" v="3880" actId="14100"/>
        <pc:sldMkLst>
          <pc:docMk/>
          <pc:sldMk cId="351871328" sldId="370"/>
        </pc:sldMkLst>
        <pc:spChg chg="mod">
          <ac:chgData name="Quentin Kernel" userId="a390c35e-50d8-4f66-bc35-0230821ba218" providerId="ADAL" clId="{18C0072C-302A-4C9D-85FC-C76847D977D0}" dt="2026-09-13T17:21:01.836" v="1664" actId="14100"/>
          <ac:spMkLst>
            <pc:docMk/>
            <pc:sldMk cId="351871328" sldId="370"/>
            <ac:spMk id="3" creationId="{9C90F57D-05AB-40D8-858D-DB62CE840AA9}"/>
          </ac:spMkLst>
        </pc:spChg>
        <pc:spChg chg="mod">
          <ac:chgData name="Quentin Kernel" userId="a390c35e-50d8-4f66-bc35-0230821ba218" providerId="ADAL" clId="{18C0072C-302A-4C9D-85FC-C76847D977D0}" dt="2026-09-14T20:56:23.584" v="3872" actId="27636"/>
          <ac:spMkLst>
            <pc:docMk/>
            <pc:sldMk cId="351871328" sldId="370"/>
            <ac:spMk id="14" creationId="{085EE72A-1521-44BC-B3A9-E95A77A5F339}"/>
          </ac:spMkLst>
        </pc:spChg>
        <pc:spChg chg="mod">
          <ac:chgData name="Quentin Kernel" userId="a390c35e-50d8-4f66-bc35-0230821ba218" providerId="ADAL" clId="{18C0072C-302A-4C9D-85FC-C76847D977D0}" dt="2026-09-14T20:55:22.169" v="3840" actId="21"/>
          <ac:spMkLst>
            <pc:docMk/>
            <pc:sldMk cId="351871328" sldId="370"/>
            <ac:spMk id="15" creationId="{1556687A-3B36-4BFB-AD11-96B410A571CB}"/>
          </ac:spMkLst>
        </pc:spChg>
        <pc:picChg chg="mod">
          <ac:chgData name="Quentin Kernel" userId="a390c35e-50d8-4f66-bc35-0230821ba218" providerId="ADAL" clId="{18C0072C-302A-4C9D-85FC-C76847D977D0}" dt="2026-09-14T20:56:45.324" v="3880" actId="14100"/>
          <ac:picMkLst>
            <pc:docMk/>
            <pc:sldMk cId="351871328" sldId="370"/>
            <ac:picMk id="16" creationId="{FF9DF1AC-C0A8-4233-8D98-F16BCA90AEFE}"/>
          </ac:picMkLst>
        </pc:picChg>
      </pc:sldChg>
      <pc:sldChg chg="addSp delSp modSp mod modNotesTx">
        <pc:chgData name="Quentin Kernel" userId="a390c35e-50d8-4f66-bc35-0230821ba218" providerId="ADAL" clId="{18C0072C-302A-4C9D-85FC-C76847D977D0}" dt="2026-09-26T13:42:10.437" v="5116" actId="20577"/>
        <pc:sldMkLst>
          <pc:docMk/>
          <pc:sldMk cId="3242100013" sldId="383"/>
        </pc:sldMkLst>
        <pc:spChg chg="add mod">
          <ac:chgData name="Quentin Kernel" userId="a390c35e-50d8-4f66-bc35-0230821ba218" providerId="ADAL" clId="{18C0072C-302A-4C9D-85FC-C76847D977D0}" dt="2026-09-14T19:35:45.860" v="3029" actId="6549"/>
          <ac:spMkLst>
            <pc:docMk/>
            <pc:sldMk cId="3242100013" sldId="383"/>
            <ac:spMk id="2" creationId="{E82F98E8-98C4-B82D-8131-1ECA37CAEDB7}"/>
          </ac:spMkLst>
        </pc:spChg>
        <pc:spChg chg="mod">
          <ac:chgData name="Quentin Kernel" userId="a390c35e-50d8-4f66-bc35-0230821ba218" providerId="ADAL" clId="{18C0072C-302A-4C9D-85FC-C76847D977D0}" dt="2026-09-14T19:44:12.500" v="3363" actId="313"/>
          <ac:spMkLst>
            <pc:docMk/>
            <pc:sldMk cId="3242100013" sldId="383"/>
            <ac:spMk id="10" creationId="{94F3B064-E8DA-4D06-9819-8B6ADB346391}"/>
          </ac:spMkLst>
        </pc:spChg>
        <pc:spChg chg="mod">
          <ac:chgData name="Quentin Kernel" userId="a390c35e-50d8-4f66-bc35-0230821ba218" providerId="ADAL" clId="{18C0072C-302A-4C9D-85FC-C76847D977D0}" dt="2026-09-12T09:54:52.569" v="735" actId="14100"/>
          <ac:spMkLst>
            <pc:docMk/>
            <pc:sldMk cId="3242100013" sldId="383"/>
            <ac:spMk id="22" creationId="{5206D484-EEDF-4F77-A119-08092C7B04B0}"/>
          </ac:spMkLst>
        </pc:spChg>
        <pc:cxnChg chg="add mod">
          <ac:chgData name="Quentin Kernel" userId="a390c35e-50d8-4f66-bc35-0230821ba218" providerId="ADAL" clId="{18C0072C-302A-4C9D-85FC-C76847D977D0}" dt="2026-09-12T09:55:39.513" v="758" actId="14100"/>
          <ac:cxnSpMkLst>
            <pc:docMk/>
            <pc:sldMk cId="3242100013" sldId="383"/>
            <ac:cxnSpMk id="9" creationId="{195F1347-0A4E-643D-AF59-66E237AAA264}"/>
          </ac:cxnSpMkLst>
        </pc:cxnChg>
      </pc:sldChg>
      <pc:sldChg chg="addSp delSp modSp mod modNotesTx">
        <pc:chgData name="Quentin Kernel" userId="a390c35e-50d8-4f66-bc35-0230821ba218" providerId="ADAL" clId="{18C0072C-302A-4C9D-85FC-C76847D977D0}" dt="2026-09-27T13:31:36.442" v="5734" actId="6549"/>
        <pc:sldMkLst>
          <pc:docMk/>
          <pc:sldMk cId="1127737845" sldId="384"/>
        </pc:sldMkLst>
        <pc:spChg chg="mod">
          <ac:chgData name="Quentin Kernel" userId="a390c35e-50d8-4f66-bc35-0230821ba218" providerId="ADAL" clId="{18C0072C-302A-4C9D-85FC-C76847D977D0}" dt="2026-09-26T13:39:20.205" v="4972" actId="108"/>
          <ac:spMkLst>
            <pc:docMk/>
            <pc:sldMk cId="1127737845" sldId="384"/>
            <ac:spMk id="11" creationId="{5955FC22-78E0-4F43-B013-8EAA0D3EEC92}"/>
          </ac:spMkLst>
        </pc:spChg>
      </pc:sldChg>
      <pc:sldChg chg="addSp delSp modSp mod modNotesTx">
        <pc:chgData name="Quentin Kernel" userId="a390c35e-50d8-4f66-bc35-0230821ba218" providerId="ADAL" clId="{18C0072C-302A-4C9D-85FC-C76847D977D0}" dt="2026-09-29T21:09:55.924" v="6092" actId="20577"/>
        <pc:sldMkLst>
          <pc:docMk/>
          <pc:sldMk cId="1232192814" sldId="385"/>
        </pc:sldMkLst>
        <pc:spChg chg="mod topLvl">
          <ac:chgData name="Quentin Kernel" userId="a390c35e-50d8-4f66-bc35-0230821ba218" providerId="ADAL" clId="{18C0072C-302A-4C9D-85FC-C76847D977D0}" dt="2026-09-29T21:08:27.553" v="6063" actId="165"/>
          <ac:spMkLst>
            <pc:docMk/>
            <pc:sldMk cId="1232192814" sldId="385"/>
            <ac:spMk id="11" creationId="{89062EFE-9B11-A4CD-99B4-EDED33C1D058}"/>
          </ac:spMkLst>
        </pc:spChg>
        <pc:spChg chg="mod topLvl">
          <ac:chgData name="Quentin Kernel" userId="a390c35e-50d8-4f66-bc35-0230821ba218" providerId="ADAL" clId="{18C0072C-302A-4C9D-85FC-C76847D977D0}" dt="2026-09-29T21:08:30.279" v="6064" actId="165"/>
          <ac:spMkLst>
            <pc:docMk/>
            <pc:sldMk cId="1232192814" sldId="385"/>
            <ac:spMk id="14" creationId="{E98A3D6F-94B1-3D3A-2AB2-B523C7BCCC6E}"/>
          </ac:spMkLst>
        </pc:spChg>
        <pc:spChg chg="add mod">
          <ac:chgData name="Quentin Kernel" userId="a390c35e-50d8-4f66-bc35-0230821ba218" providerId="ADAL" clId="{18C0072C-302A-4C9D-85FC-C76847D977D0}" dt="2026-09-27T13:40:16.568" v="5855" actId="20577"/>
          <ac:spMkLst>
            <pc:docMk/>
            <pc:sldMk cId="1232192814" sldId="385"/>
            <ac:spMk id="20" creationId="{8A1265BA-E636-1EF4-43C4-68B2A50A772F}"/>
          </ac:spMkLst>
        </pc:spChg>
        <pc:picChg chg="add mod ord">
          <ac:chgData name="Quentin Kernel" userId="a390c35e-50d8-4f66-bc35-0230821ba218" providerId="ADAL" clId="{18C0072C-302A-4C9D-85FC-C76847D977D0}" dt="2026-09-29T21:08:19.522" v="6060" actId="167"/>
          <ac:picMkLst>
            <pc:docMk/>
            <pc:sldMk cId="1232192814" sldId="385"/>
            <ac:picMk id="7" creationId="{09C1D3E6-C7A2-1DF2-F992-9833F41622D3}"/>
          </ac:picMkLst>
        </pc:picChg>
        <pc:picChg chg="add ord">
          <ac:chgData name="Quentin Kernel" userId="a390c35e-50d8-4f66-bc35-0230821ba218" providerId="ADAL" clId="{18C0072C-302A-4C9D-85FC-C76847D977D0}" dt="2026-09-29T21:08:59.320" v="6083" actId="167"/>
          <ac:picMkLst>
            <pc:docMk/>
            <pc:sldMk cId="1232192814" sldId="385"/>
            <ac:picMk id="17" creationId="{8F37EBD2-1053-C32D-3680-82789221C563}"/>
          </ac:picMkLst>
        </pc:picChg>
      </pc:sldChg>
      <pc:sldChg chg="modSp mod modNotesTx">
        <pc:chgData name="Quentin Kernel" userId="a390c35e-50d8-4f66-bc35-0230821ba218" providerId="ADAL" clId="{18C0072C-302A-4C9D-85FC-C76847D977D0}" dt="2026-09-26T13:40:28.619" v="5104" actId="20577"/>
        <pc:sldMkLst>
          <pc:docMk/>
          <pc:sldMk cId="564117458" sldId="386"/>
        </pc:sldMkLst>
        <pc:spChg chg="mod">
          <ac:chgData name="Quentin Kernel" userId="a390c35e-50d8-4f66-bc35-0230821ba218" providerId="ADAL" clId="{18C0072C-302A-4C9D-85FC-C76847D977D0}" dt="2026-09-12T09:47:39.035" v="608" actId="20577"/>
          <ac:spMkLst>
            <pc:docMk/>
            <pc:sldMk cId="564117458" sldId="386"/>
            <ac:spMk id="8" creationId="{30793ADA-B7BB-4FA2-87A8-68B2E99E8693}"/>
          </ac:spMkLst>
        </pc:spChg>
      </pc:sldChg>
      <pc:sldChg chg="modSp add del mod modNotesTx">
        <pc:chgData name="Quentin Kernel" userId="a390c35e-50d8-4f66-bc35-0230821ba218" providerId="ADAL" clId="{18C0072C-302A-4C9D-85FC-C76847D977D0}" dt="2026-10-01T20:29:41.675" v="6288" actId="2696"/>
        <pc:sldMkLst>
          <pc:docMk/>
          <pc:sldMk cId="1358344792" sldId="388"/>
        </pc:sldMkLst>
      </pc:sldChg>
      <pc:sldChg chg="modNotesTx">
        <pc:chgData name="Quentin Kernel" userId="a390c35e-50d8-4f66-bc35-0230821ba218" providerId="ADAL" clId="{18C0072C-302A-4C9D-85FC-C76847D977D0}" dt="2026-09-27T13:35:58.555" v="5750" actId="20577"/>
        <pc:sldMkLst>
          <pc:docMk/>
          <pc:sldMk cId="1446368929" sldId="411"/>
        </pc:sldMkLst>
      </pc:sldChg>
      <pc:sldChg chg="modNotesTx">
        <pc:chgData name="Quentin Kernel" userId="a390c35e-50d8-4f66-bc35-0230821ba218" providerId="ADAL" clId="{18C0072C-302A-4C9D-85FC-C76847D977D0}" dt="2026-09-26T13:37:04.738" v="4835" actId="20577"/>
        <pc:sldMkLst>
          <pc:docMk/>
          <pc:sldMk cId="3992472394" sldId="412"/>
        </pc:sldMkLst>
      </pc:sldChg>
      <pc:sldChg chg="modNotesTx">
        <pc:chgData name="Quentin Kernel" userId="a390c35e-50d8-4f66-bc35-0230821ba218" providerId="ADAL" clId="{18C0072C-302A-4C9D-85FC-C76847D977D0}" dt="2026-09-26T13:30:52.480" v="4361" actId="20577"/>
        <pc:sldMkLst>
          <pc:docMk/>
          <pc:sldMk cId="3293630732" sldId="413"/>
        </pc:sldMkLst>
      </pc:sldChg>
      <pc:sldChg chg="addSp delSp modSp mod modNotesTx">
        <pc:chgData name="Quentin Kernel" userId="a390c35e-50d8-4f66-bc35-0230821ba218" providerId="ADAL" clId="{18C0072C-302A-4C9D-85FC-C76847D977D0}" dt="2026-09-26T13:28:14.437" v="4325" actId="20577"/>
        <pc:sldMkLst>
          <pc:docMk/>
          <pc:sldMk cId="2439400471" sldId="414"/>
        </pc:sldMkLst>
        <pc:spChg chg="mod">
          <ac:chgData name="Quentin Kernel" userId="a390c35e-50d8-4f66-bc35-0230821ba218" providerId="ADAL" clId="{18C0072C-302A-4C9D-85FC-C76847D977D0}" dt="2026-09-26T12:05:25.403" v="4049" actId="6549"/>
          <ac:spMkLst>
            <pc:docMk/>
            <pc:sldMk cId="2439400471" sldId="414"/>
            <ac:spMk id="10" creationId="{85961EDB-E308-49CB-9A7D-FCBAAE2905A6}"/>
          </ac:spMkLst>
        </pc:spChg>
      </pc:sldChg>
      <pc:sldChg chg="modSp mod">
        <pc:chgData name="Quentin Kernel" userId="a390c35e-50d8-4f66-bc35-0230821ba218" providerId="ADAL" clId="{18C0072C-302A-4C9D-85FC-C76847D977D0}" dt="2026-09-14T19:37:39.028" v="3090" actId="1035"/>
        <pc:sldMkLst>
          <pc:docMk/>
          <pc:sldMk cId="3225543262" sldId="415"/>
        </pc:sldMkLst>
      </pc:sldChg>
      <pc:sldChg chg="modNotesTx">
        <pc:chgData name="Quentin Kernel" userId="a390c35e-50d8-4f66-bc35-0230821ba218" providerId="ADAL" clId="{18C0072C-302A-4C9D-85FC-C76847D977D0}" dt="2026-09-27T13:36:51.975" v="5752" actId="20577"/>
        <pc:sldMkLst>
          <pc:docMk/>
          <pc:sldMk cId="2270203006" sldId="417"/>
        </pc:sldMkLst>
      </pc:sldChg>
      <pc:sldChg chg="addSp modSp mod modNotesTx">
        <pc:chgData name="Quentin Kernel" userId="a390c35e-50d8-4f66-bc35-0230821ba218" providerId="ADAL" clId="{18C0072C-302A-4C9D-85FC-C76847D977D0}" dt="2026-10-01T20:21:00.604" v="6273" actId="113"/>
        <pc:sldMkLst>
          <pc:docMk/>
          <pc:sldMk cId="1246639956" sldId="419"/>
        </pc:sldMkLst>
        <pc:spChg chg="mod">
          <ac:chgData name="Quentin Kernel" userId="a390c35e-50d8-4f66-bc35-0230821ba218" providerId="ADAL" clId="{18C0072C-302A-4C9D-85FC-C76847D977D0}" dt="2026-10-01T20:21:00.604" v="6273" actId="113"/>
          <ac:spMkLst>
            <pc:docMk/>
            <pc:sldMk cId="1246639956" sldId="419"/>
            <ac:spMk id="13" creationId="{6895D589-AD55-4623-B52D-52F000EDA779}"/>
          </ac:spMkLst>
        </pc:spChg>
      </pc:sldChg>
      <pc:sldChg chg="delSp modSp mod">
        <pc:chgData name="Quentin Kernel" userId="a390c35e-50d8-4f66-bc35-0230821ba218" providerId="ADAL" clId="{18C0072C-302A-4C9D-85FC-C76847D977D0}" dt="2026-09-26T12:11:22.658" v="4063" actId="1076"/>
        <pc:sldMkLst>
          <pc:docMk/>
          <pc:sldMk cId="2599813522" sldId="424"/>
        </pc:sldMkLst>
        <pc:spChg chg="mod">
          <ac:chgData name="Quentin Kernel" userId="a390c35e-50d8-4f66-bc35-0230821ba218" providerId="ADAL" clId="{18C0072C-302A-4C9D-85FC-C76847D977D0}" dt="2026-09-26T12:10:52.936" v="4056" actId="1076"/>
          <ac:spMkLst>
            <pc:docMk/>
            <pc:sldMk cId="2599813522" sldId="424"/>
            <ac:spMk id="11" creationId="{EB69C104-C548-4C9F-A087-5047BEC9C1B3}"/>
          </ac:spMkLst>
        </pc:spChg>
        <pc:spChg chg="mod">
          <ac:chgData name="Quentin Kernel" userId="a390c35e-50d8-4f66-bc35-0230821ba218" providerId="ADAL" clId="{18C0072C-302A-4C9D-85FC-C76847D977D0}" dt="2026-09-26T12:10:52.936" v="4056" actId="1076"/>
          <ac:spMkLst>
            <pc:docMk/>
            <pc:sldMk cId="2599813522" sldId="424"/>
            <ac:spMk id="12" creationId="{DDFB04C4-6ED2-4F31-9202-A06DFC81101A}"/>
          </ac:spMkLst>
        </pc:spChg>
        <pc:spChg chg="mod">
          <ac:chgData name="Quentin Kernel" userId="a390c35e-50d8-4f66-bc35-0230821ba218" providerId="ADAL" clId="{18C0072C-302A-4C9D-85FC-C76847D977D0}" dt="2026-09-26T12:11:22.658" v="4063" actId="1076"/>
          <ac:spMkLst>
            <pc:docMk/>
            <pc:sldMk cId="2599813522" sldId="424"/>
            <ac:spMk id="13" creationId="{EA28CA93-7275-47C5-AACC-1604B3E82EAF}"/>
          </ac:spMkLst>
        </pc:spChg>
        <pc:spChg chg="mod">
          <ac:chgData name="Quentin Kernel" userId="a390c35e-50d8-4f66-bc35-0230821ba218" providerId="ADAL" clId="{18C0072C-302A-4C9D-85FC-C76847D977D0}" dt="2026-09-26T12:10:52.936" v="4056" actId="1076"/>
          <ac:spMkLst>
            <pc:docMk/>
            <pc:sldMk cId="2599813522" sldId="424"/>
            <ac:spMk id="14" creationId="{ABF35774-C204-4772-A189-F092B732F51E}"/>
          </ac:spMkLst>
        </pc:spChg>
        <pc:spChg chg="mod">
          <ac:chgData name="Quentin Kernel" userId="a390c35e-50d8-4f66-bc35-0230821ba218" providerId="ADAL" clId="{18C0072C-302A-4C9D-85FC-C76847D977D0}" dt="2026-09-26T12:10:52.936" v="4056" actId="1076"/>
          <ac:spMkLst>
            <pc:docMk/>
            <pc:sldMk cId="2599813522" sldId="424"/>
            <ac:spMk id="15" creationId="{C756C704-2AF2-4569-A967-9755F1A8A1EB}"/>
          </ac:spMkLst>
        </pc:spChg>
        <pc:spChg chg="mod">
          <ac:chgData name="Quentin Kernel" userId="a390c35e-50d8-4f66-bc35-0230821ba218" providerId="ADAL" clId="{18C0072C-302A-4C9D-85FC-C76847D977D0}" dt="2026-09-26T12:10:52.936" v="4056" actId="1076"/>
          <ac:spMkLst>
            <pc:docMk/>
            <pc:sldMk cId="2599813522" sldId="424"/>
            <ac:spMk id="16" creationId="{238A31F5-ED5D-498C-B425-C944AB838EA7}"/>
          </ac:spMkLst>
        </pc:spChg>
        <pc:picChg chg="mod">
          <ac:chgData name="Quentin Kernel" userId="a390c35e-50d8-4f66-bc35-0230821ba218" providerId="ADAL" clId="{18C0072C-302A-4C9D-85FC-C76847D977D0}" dt="2026-09-26T12:11:18.286" v="4062" actId="1036"/>
          <ac:picMkLst>
            <pc:docMk/>
            <pc:sldMk cId="2599813522" sldId="424"/>
            <ac:picMk id="10" creationId="{5B09951F-D16F-4BEF-B41D-4F874EC0239C}"/>
          </ac:picMkLst>
        </pc:picChg>
      </pc:sldChg>
      <pc:sldChg chg="addSp modSp add del mod modNotesTx">
        <pc:chgData name="Quentin Kernel" userId="a390c35e-50d8-4f66-bc35-0230821ba218" providerId="ADAL" clId="{18C0072C-302A-4C9D-85FC-C76847D977D0}" dt="2026-10-01T20:29:57.095" v="6291" actId="2696"/>
        <pc:sldMkLst>
          <pc:docMk/>
          <pc:sldMk cId="3688368071" sldId="425"/>
        </pc:sldMkLst>
        <pc:spChg chg="mod">
          <ac:chgData name="Quentin Kernel" userId="a390c35e-50d8-4f66-bc35-0230821ba218" providerId="ADAL" clId="{18C0072C-302A-4C9D-85FC-C76847D977D0}" dt="2026-09-14T20:45:41.702" v="3766" actId="207"/>
          <ac:spMkLst>
            <pc:docMk/>
            <pc:sldMk cId="3688368071" sldId="425"/>
            <ac:spMk id="15" creationId="{2DBBF3FD-D8EB-4483-AA23-E8CCA870A338}"/>
          </ac:spMkLst>
        </pc:spChg>
        <pc:grpChg chg="add mod ord">
          <ac:chgData name="Quentin Kernel" userId="a390c35e-50d8-4f66-bc35-0230821ba218" providerId="ADAL" clId="{18C0072C-302A-4C9D-85FC-C76847D977D0}" dt="2026-09-14T20:45:28.134" v="3765" actId="1076"/>
          <ac:grpSpMkLst>
            <pc:docMk/>
            <pc:sldMk cId="3688368071" sldId="425"/>
            <ac:grpSpMk id="2" creationId="{66D0C1AB-1A53-8005-3C7B-CEA06B0D057C}"/>
          </ac:grpSpMkLst>
        </pc:grpChg>
        <pc:grpChg chg="mod">
          <ac:chgData name="Quentin Kernel" userId="a390c35e-50d8-4f66-bc35-0230821ba218" providerId="ADAL" clId="{18C0072C-302A-4C9D-85FC-C76847D977D0}" dt="2026-09-14T20:44:44.328" v="3750" actId="164"/>
          <ac:grpSpMkLst>
            <pc:docMk/>
            <pc:sldMk cId="3688368071" sldId="425"/>
            <ac:grpSpMk id="11" creationId="{D07B1100-351C-4EAB-9046-B58C2B590B2A}"/>
          </ac:grpSpMkLst>
        </pc:grpChg>
      </pc:sldChg>
      <pc:sldChg chg="addSp delSp modSp mod modNotesTx">
        <pc:chgData name="Quentin Kernel" userId="a390c35e-50d8-4f66-bc35-0230821ba218" providerId="ADAL" clId="{18C0072C-302A-4C9D-85FC-C76847D977D0}" dt="2026-09-27T06:57:07.247" v="5482" actId="20577"/>
        <pc:sldMkLst>
          <pc:docMk/>
          <pc:sldMk cId="2328679263" sldId="426"/>
        </pc:sldMkLst>
        <pc:spChg chg="add mod">
          <ac:chgData name="Quentin Kernel" userId="a390c35e-50d8-4f66-bc35-0230821ba218" providerId="ADAL" clId="{18C0072C-302A-4C9D-85FC-C76847D977D0}" dt="2026-09-14T19:49:20.569" v="3415" actId="14100"/>
          <ac:spMkLst>
            <pc:docMk/>
            <pc:sldMk cId="2328679263" sldId="426"/>
            <ac:spMk id="7" creationId="{016BE24F-BB58-2D09-5345-67591989FAE0}"/>
          </ac:spMkLst>
        </pc:spChg>
        <pc:spChg chg="mod">
          <ac:chgData name="Quentin Kernel" userId="a390c35e-50d8-4f66-bc35-0230821ba218" providerId="ADAL" clId="{18C0072C-302A-4C9D-85FC-C76847D977D0}" dt="2026-09-13T17:16:56.871" v="1418" actId="14100"/>
          <ac:spMkLst>
            <pc:docMk/>
            <pc:sldMk cId="2328679263" sldId="426"/>
            <ac:spMk id="8" creationId="{30793ADA-B7BB-4FA2-87A8-68B2E99E8693}"/>
          </ac:spMkLst>
        </pc:spChg>
        <pc:picChg chg="mod">
          <ac:chgData name="Quentin Kernel" userId="a390c35e-50d8-4f66-bc35-0230821ba218" providerId="ADAL" clId="{18C0072C-302A-4C9D-85FC-C76847D977D0}" dt="2026-09-14T19:49:29.627" v="3419" actId="1076"/>
          <ac:picMkLst>
            <pc:docMk/>
            <pc:sldMk cId="2328679263" sldId="426"/>
            <ac:picMk id="4" creationId="{F492BA4A-F659-40DC-953C-BFA917214043}"/>
          </ac:picMkLst>
        </pc:picChg>
      </pc:sldChg>
      <pc:sldChg chg="delSp modSp mod">
        <pc:chgData name="Quentin Kernel" userId="a390c35e-50d8-4f66-bc35-0230821ba218" providerId="ADAL" clId="{18C0072C-302A-4C9D-85FC-C76847D977D0}" dt="2026-09-26T12:11:52.052" v="4176" actId="1036"/>
        <pc:sldMkLst>
          <pc:docMk/>
          <pc:sldMk cId="3190236577" sldId="432"/>
        </pc:sldMkLst>
        <pc:spChg chg="mod">
          <ac:chgData name="Quentin Kernel" userId="a390c35e-50d8-4f66-bc35-0230821ba218" providerId="ADAL" clId="{18C0072C-302A-4C9D-85FC-C76847D977D0}" dt="2026-09-26T12:11:46.196" v="4143" actId="6549"/>
          <ac:spMkLst>
            <pc:docMk/>
            <pc:sldMk cId="3190236577" sldId="432"/>
            <ac:spMk id="3" creationId="{9C90F57D-05AB-40D8-858D-DB62CE840AA9}"/>
          </ac:spMkLst>
        </pc:spChg>
        <pc:picChg chg="mod">
          <ac:chgData name="Quentin Kernel" userId="a390c35e-50d8-4f66-bc35-0230821ba218" providerId="ADAL" clId="{18C0072C-302A-4C9D-85FC-C76847D977D0}" dt="2026-09-26T12:11:52.052" v="4176" actId="1036"/>
          <ac:picMkLst>
            <pc:docMk/>
            <pc:sldMk cId="3190236577" sldId="432"/>
            <ac:picMk id="8" creationId="{B620875A-A6E3-4BC5-9DC1-2D666E578E2D}"/>
          </ac:picMkLst>
        </pc:picChg>
        <pc:picChg chg="mod">
          <ac:chgData name="Quentin Kernel" userId="a390c35e-50d8-4f66-bc35-0230821ba218" providerId="ADAL" clId="{18C0072C-302A-4C9D-85FC-C76847D977D0}" dt="2026-09-26T12:11:52.052" v="4176" actId="1036"/>
          <ac:picMkLst>
            <pc:docMk/>
            <pc:sldMk cId="3190236577" sldId="432"/>
            <ac:picMk id="10" creationId="{EE4682E1-C6A6-4B02-97ED-49DFABDED60D}"/>
          </ac:picMkLst>
        </pc:picChg>
      </pc:sldChg>
      <pc:sldChg chg="modSp mod modNotesTx">
        <pc:chgData name="Quentin Kernel" userId="a390c35e-50d8-4f66-bc35-0230821ba218" providerId="ADAL" clId="{18C0072C-302A-4C9D-85FC-C76847D977D0}" dt="2026-09-27T13:45:28.847" v="5926" actId="20577"/>
        <pc:sldMkLst>
          <pc:docMk/>
          <pc:sldMk cId="2591524600" sldId="435"/>
        </pc:sldMkLst>
        <pc:spChg chg="mod">
          <ac:chgData name="Quentin Kernel" userId="a390c35e-50d8-4f66-bc35-0230821ba218" providerId="ADAL" clId="{18C0072C-302A-4C9D-85FC-C76847D977D0}" dt="2026-09-14T19:56:57.966" v="3516" actId="20577"/>
          <ac:spMkLst>
            <pc:docMk/>
            <pc:sldMk cId="2591524600" sldId="435"/>
            <ac:spMk id="7" creationId="{820AAF0A-6C49-4D1E-9BD6-0E6B301CD7EE}"/>
          </ac:spMkLst>
        </pc:spChg>
      </pc:sldChg>
      <pc:sldChg chg="modSp mod modNotesTx">
        <pc:chgData name="Quentin Kernel" userId="a390c35e-50d8-4f66-bc35-0230821ba218" providerId="ADAL" clId="{18C0072C-302A-4C9D-85FC-C76847D977D0}" dt="2026-10-01T20:24:25.394" v="6276" actId="20577"/>
        <pc:sldMkLst>
          <pc:docMk/>
          <pc:sldMk cId="38966761" sldId="457"/>
        </pc:sldMkLst>
        <pc:spChg chg="mod">
          <ac:chgData name="Quentin Kernel" userId="a390c35e-50d8-4f66-bc35-0230821ba218" providerId="ADAL" clId="{18C0072C-302A-4C9D-85FC-C76847D977D0}" dt="2026-09-14T20:50:51.903" v="3773" actId="6549"/>
          <ac:spMkLst>
            <pc:docMk/>
            <pc:sldMk cId="38966761" sldId="457"/>
            <ac:spMk id="3" creationId="{8D8A55B0-BA9C-4123-80F7-7B4734C90984}"/>
          </ac:spMkLst>
        </pc:spChg>
        <pc:spChg chg="mod">
          <ac:chgData name="Quentin Kernel" userId="a390c35e-50d8-4f66-bc35-0230821ba218" providerId="ADAL" clId="{18C0072C-302A-4C9D-85FC-C76847D977D0}" dt="2026-10-01T20:24:25.394" v="6276" actId="20577"/>
          <ac:spMkLst>
            <pc:docMk/>
            <pc:sldMk cId="38966761" sldId="457"/>
            <ac:spMk id="10" creationId="{97CE2484-831F-4ECC-A9AB-558B327B0C27}"/>
          </ac:spMkLst>
        </pc:spChg>
      </pc:sldChg>
      <pc:sldChg chg="addSp delSp modSp mod addAnim delAnim modAnim">
        <pc:chgData name="Quentin Kernel" userId="a390c35e-50d8-4f66-bc35-0230821ba218" providerId="ADAL" clId="{18C0072C-302A-4C9D-85FC-C76847D977D0}" dt="2026-09-14T21:03:35.062" v="4006" actId="478"/>
        <pc:sldMkLst>
          <pc:docMk/>
          <pc:sldMk cId="909085353" sldId="458"/>
        </pc:sldMkLst>
        <pc:spChg chg="mod">
          <ac:chgData name="Quentin Kernel" userId="a390c35e-50d8-4f66-bc35-0230821ba218" providerId="ADAL" clId="{18C0072C-302A-4C9D-85FC-C76847D977D0}" dt="2026-09-14T20:57:37.359" v="3884" actId="27636"/>
          <ac:spMkLst>
            <pc:docMk/>
            <pc:sldMk cId="909085353" sldId="458"/>
            <ac:spMk id="3" creationId="{9C90F57D-05AB-40D8-858D-DB62CE840AA9}"/>
          </ac:spMkLst>
        </pc:spChg>
        <pc:spChg chg="mod topLvl">
          <ac:chgData name="Quentin Kernel" userId="a390c35e-50d8-4f66-bc35-0230821ba218" providerId="ADAL" clId="{18C0072C-302A-4C9D-85FC-C76847D977D0}" dt="2026-09-12T17:29:17.297" v="941" actId="164"/>
          <ac:spMkLst>
            <pc:docMk/>
            <pc:sldMk cId="909085353" sldId="458"/>
            <ac:spMk id="7" creationId="{BC8A2FDA-E5A3-4D04-9AE3-3EB06B5EA10A}"/>
          </ac:spMkLst>
        </pc:spChg>
        <pc:spChg chg="add del mod">
          <ac:chgData name="Quentin Kernel" userId="a390c35e-50d8-4f66-bc35-0230821ba218" providerId="ADAL" clId="{18C0072C-302A-4C9D-85FC-C76847D977D0}" dt="2026-09-14T20:58:05.020" v="3888" actId="14100"/>
          <ac:spMkLst>
            <pc:docMk/>
            <pc:sldMk cId="909085353" sldId="458"/>
            <ac:spMk id="8" creationId="{47EDA185-EBB7-C493-5243-2B59A5CFA18A}"/>
          </ac:spMkLst>
        </pc:spChg>
        <pc:spChg chg="mod topLvl">
          <ac:chgData name="Quentin Kernel" userId="a390c35e-50d8-4f66-bc35-0230821ba218" providerId="ADAL" clId="{18C0072C-302A-4C9D-85FC-C76847D977D0}" dt="2026-09-12T17:29:17.297" v="941" actId="164"/>
          <ac:spMkLst>
            <pc:docMk/>
            <pc:sldMk cId="909085353" sldId="458"/>
            <ac:spMk id="11" creationId="{6F2E227B-CAD7-4416-A17F-99EBFFFAF027}"/>
          </ac:spMkLst>
        </pc:spChg>
        <pc:spChg chg="mod topLvl">
          <ac:chgData name="Quentin Kernel" userId="a390c35e-50d8-4f66-bc35-0230821ba218" providerId="ADAL" clId="{18C0072C-302A-4C9D-85FC-C76847D977D0}" dt="2026-09-12T17:29:17.297" v="941" actId="164"/>
          <ac:spMkLst>
            <pc:docMk/>
            <pc:sldMk cId="909085353" sldId="458"/>
            <ac:spMk id="12" creationId="{8AF4F37F-383C-4E64-932B-FA0ECDBAF9B1}"/>
          </ac:spMkLst>
        </pc:spChg>
        <pc:cxnChg chg="mod topLvl">
          <ac:chgData name="Quentin Kernel" userId="a390c35e-50d8-4f66-bc35-0230821ba218" providerId="ADAL" clId="{18C0072C-302A-4C9D-85FC-C76847D977D0}" dt="2026-09-12T17:29:17.297" v="941" actId="164"/>
          <ac:cxnSpMkLst>
            <pc:docMk/>
            <pc:sldMk cId="909085353" sldId="458"/>
            <ac:cxnSpMk id="9" creationId="{B47DBF95-AE2A-4BC0-ABA2-80E943CE8BEE}"/>
          </ac:cxnSpMkLst>
        </pc:cxnChg>
        <pc:cxnChg chg="mod topLvl">
          <ac:chgData name="Quentin Kernel" userId="a390c35e-50d8-4f66-bc35-0230821ba218" providerId="ADAL" clId="{18C0072C-302A-4C9D-85FC-C76847D977D0}" dt="2026-09-12T17:29:17.297" v="941" actId="164"/>
          <ac:cxnSpMkLst>
            <pc:docMk/>
            <pc:sldMk cId="909085353" sldId="458"/>
            <ac:cxnSpMk id="10" creationId="{F0D2FC5C-5217-41EA-A2D4-1780E1A958C2}"/>
          </ac:cxnSpMkLst>
        </pc:cxnChg>
      </pc:sldChg>
      <pc:sldChg chg="addSp delSp modSp mod">
        <pc:chgData name="Quentin Kernel" userId="a390c35e-50d8-4f66-bc35-0230821ba218" providerId="ADAL" clId="{18C0072C-302A-4C9D-85FC-C76847D977D0}" dt="2026-09-27T14:03:32.330" v="5946" actId="1038"/>
        <pc:sldMkLst>
          <pc:docMk/>
          <pc:sldMk cId="1647514964" sldId="462"/>
        </pc:sldMkLst>
        <pc:picChg chg="add">
          <ac:chgData name="Quentin Kernel" userId="a390c35e-50d8-4f66-bc35-0230821ba218" providerId="ADAL" clId="{18C0072C-302A-4C9D-85FC-C76847D977D0}" dt="2026-09-27T14:03:18.307" v="5936" actId="22"/>
          <ac:picMkLst>
            <pc:docMk/>
            <pc:sldMk cId="1647514964" sldId="462"/>
            <ac:picMk id="12" creationId="{0E7820A3-0150-2F2E-7DC5-69C25ABE357F}"/>
          </ac:picMkLst>
        </pc:picChg>
        <pc:picChg chg="add mod">
          <ac:chgData name="Quentin Kernel" userId="a390c35e-50d8-4f66-bc35-0230821ba218" providerId="ADAL" clId="{18C0072C-302A-4C9D-85FC-C76847D977D0}" dt="2026-09-27T14:03:32.330" v="5946" actId="1038"/>
          <ac:picMkLst>
            <pc:docMk/>
            <pc:sldMk cId="1647514964" sldId="462"/>
            <ac:picMk id="14" creationId="{1AA1C537-DA4A-46FE-AED0-BD17F3379C4C}"/>
          </ac:picMkLst>
        </pc:picChg>
      </pc:sldChg>
      <pc:sldChg chg="modNotesTx">
        <pc:chgData name="Quentin Kernel" userId="a390c35e-50d8-4f66-bc35-0230821ba218" providerId="ADAL" clId="{18C0072C-302A-4C9D-85FC-C76847D977D0}" dt="2026-09-27T06:55:22.656" v="5461" actId="20577"/>
        <pc:sldMkLst>
          <pc:docMk/>
          <pc:sldMk cId="3071109794" sldId="466"/>
        </pc:sldMkLst>
      </pc:sldChg>
      <pc:sldChg chg="modNotesTx">
        <pc:chgData name="Quentin Kernel" userId="a390c35e-50d8-4f66-bc35-0230821ba218" providerId="ADAL" clId="{18C0072C-302A-4C9D-85FC-C76847D977D0}" dt="2026-09-26T13:26:01.002" v="4237" actId="20577"/>
        <pc:sldMkLst>
          <pc:docMk/>
          <pc:sldMk cId="1841613830" sldId="468"/>
        </pc:sldMkLst>
      </pc:sldChg>
      <pc:sldChg chg="modNotesTx">
        <pc:chgData name="Quentin Kernel" userId="a390c35e-50d8-4f66-bc35-0230821ba218" providerId="ADAL" clId="{18C0072C-302A-4C9D-85FC-C76847D977D0}" dt="2026-09-27T13:17:35.052" v="5535" actId="20577"/>
        <pc:sldMkLst>
          <pc:docMk/>
          <pc:sldMk cId="3162146760" sldId="469"/>
        </pc:sldMkLst>
      </pc:sldChg>
      <pc:sldChg chg="addSp delSp modSp mod modAnim modNotesTx">
        <pc:chgData name="Quentin Kernel" userId="a390c35e-50d8-4f66-bc35-0230821ba218" providerId="ADAL" clId="{18C0072C-302A-4C9D-85FC-C76847D977D0}" dt="2026-09-27T13:42:33.821" v="5907" actId="20577"/>
        <pc:sldMkLst>
          <pc:docMk/>
          <pc:sldMk cId="10367965" sldId="470"/>
        </pc:sldMkLst>
        <pc:spChg chg="mod">
          <ac:chgData name="Quentin Kernel" userId="a390c35e-50d8-4f66-bc35-0230821ba218" providerId="ADAL" clId="{18C0072C-302A-4C9D-85FC-C76847D977D0}" dt="2026-09-14T21:03:14.075" v="3974" actId="14100"/>
          <ac:spMkLst>
            <pc:docMk/>
            <pc:sldMk cId="10367965" sldId="470"/>
            <ac:spMk id="3" creationId="{9C90F57D-05AB-40D8-858D-DB62CE840AA9}"/>
          </ac:spMkLst>
        </pc:spChg>
        <pc:spChg chg="add mod">
          <ac:chgData name="Quentin Kernel" userId="a390c35e-50d8-4f66-bc35-0230821ba218" providerId="ADAL" clId="{18C0072C-302A-4C9D-85FC-C76847D977D0}" dt="2026-09-27T13:10:03.995" v="5484" actId="20577"/>
          <ac:spMkLst>
            <pc:docMk/>
            <pc:sldMk cId="10367965" sldId="470"/>
            <ac:spMk id="15" creationId="{C329614E-DF85-0042-6808-5F450E478908}"/>
          </ac:spMkLst>
        </pc:spChg>
      </pc:sldChg>
      <pc:sldChg chg="modSp mod">
        <pc:chgData name="Quentin Kernel" userId="a390c35e-50d8-4f66-bc35-0230821ba218" providerId="ADAL" clId="{18C0072C-302A-4C9D-85FC-C76847D977D0}" dt="2026-10-01T20:26:48.951" v="6279" actId="108"/>
        <pc:sldMkLst>
          <pc:docMk/>
          <pc:sldMk cId="2848298138" sldId="472"/>
        </pc:sldMkLst>
        <pc:spChg chg="mod">
          <ac:chgData name="Quentin Kernel" userId="a390c35e-50d8-4f66-bc35-0230821ba218" providerId="ADAL" clId="{18C0072C-302A-4C9D-85FC-C76847D977D0}" dt="2026-10-01T20:26:48.951" v="6279" actId="108"/>
          <ac:spMkLst>
            <pc:docMk/>
            <pc:sldMk cId="2848298138" sldId="472"/>
            <ac:spMk id="7" creationId="{35E0C846-6593-4E1D-A07D-91002C895B32}"/>
          </ac:spMkLst>
        </pc:spChg>
        <pc:picChg chg="mod">
          <ac:chgData name="Quentin Kernel" userId="a390c35e-50d8-4f66-bc35-0230821ba218" providerId="ADAL" clId="{18C0072C-302A-4C9D-85FC-C76847D977D0}" dt="2026-09-14T20:50:31.099" v="3772" actId="1076"/>
          <ac:picMkLst>
            <pc:docMk/>
            <pc:sldMk cId="2848298138" sldId="472"/>
            <ac:picMk id="10" creationId="{10107C1E-179B-42AB-8174-F67432E63E6D}"/>
          </ac:picMkLst>
        </pc:picChg>
      </pc:sldChg>
      <pc:sldChg chg="addSp delSp modSp mod">
        <pc:chgData name="Quentin Kernel" userId="a390c35e-50d8-4f66-bc35-0230821ba218" providerId="ADAL" clId="{18C0072C-302A-4C9D-85FC-C76847D977D0}" dt="2026-10-01T20:26:57.704" v="6280" actId="108"/>
        <pc:sldMkLst>
          <pc:docMk/>
          <pc:sldMk cId="2601502322" sldId="473"/>
        </pc:sldMkLst>
        <pc:spChg chg="mod">
          <ac:chgData name="Quentin Kernel" userId="a390c35e-50d8-4f66-bc35-0230821ba218" providerId="ADAL" clId="{18C0072C-302A-4C9D-85FC-C76847D977D0}" dt="2026-09-29T20:18:01.264" v="5988" actId="20577"/>
          <ac:spMkLst>
            <pc:docMk/>
            <pc:sldMk cId="2601502322" sldId="473"/>
            <ac:spMk id="3" creationId="{8D8A55B0-BA9C-4123-80F7-7B4734C90984}"/>
          </ac:spMkLst>
        </pc:spChg>
        <pc:spChg chg="add">
          <ac:chgData name="Quentin Kernel" userId="a390c35e-50d8-4f66-bc35-0230821ba218" providerId="ADAL" clId="{18C0072C-302A-4C9D-85FC-C76847D977D0}" dt="2026-09-27T13:40:44.902" v="5856" actId="22"/>
          <ac:spMkLst>
            <pc:docMk/>
            <pc:sldMk cId="2601502322" sldId="473"/>
            <ac:spMk id="6" creationId="{0EFB31AA-A7AE-4DC2-85D4-4355C5332D59}"/>
          </ac:spMkLst>
        </pc:spChg>
        <pc:spChg chg="add mo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3" creationId="{20E79C46-D120-0AF3-636C-E2D4C2BF0723}"/>
          </ac:spMkLst>
        </pc:spChg>
        <pc:spChg chg="add mod topLvl">
          <ac:chgData name="Quentin Kernel" userId="a390c35e-50d8-4f66-bc35-0230821ba218" providerId="ADAL" clId="{18C0072C-302A-4C9D-85FC-C76847D977D0}" dt="2026-10-01T20:24:48.615" v="6278" actId="1076"/>
          <ac:spMkLst>
            <pc:docMk/>
            <pc:sldMk cId="2601502322" sldId="473"/>
            <ac:spMk id="14" creationId="{D2C05FC7-2740-0962-21D2-587019071BAF}"/>
          </ac:spMkLst>
        </pc:spChg>
        <pc:spChg chg="add mo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5" creationId="{DB37C21F-42AE-64DC-36DF-503E3F08E67B}"/>
          </ac:spMkLst>
        </pc:spChg>
        <pc:spChg chg="add mo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6" creationId="{A56EE570-E8DA-EB66-243D-FDE8D103962C}"/>
          </ac:spMkLst>
        </pc:spChg>
        <pc:spChg chg="add mo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7" creationId="{561B1583-A6D2-0E1B-784B-E6FD60A1875E}"/>
          </ac:spMkLst>
        </pc:spChg>
        <pc:spChg chg="add mo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8" creationId="{1F1F1BBD-007B-AD49-185A-30277988098D}"/>
          </ac:spMkLst>
        </pc:spChg>
        <pc:spChg chg="add mod ord topLvl">
          <ac:chgData name="Quentin Kernel" userId="a390c35e-50d8-4f66-bc35-0230821ba218" providerId="ADAL" clId="{18C0072C-302A-4C9D-85FC-C76847D977D0}" dt="2026-09-29T21:17:57.223" v="6206" actId="164"/>
          <ac:spMkLst>
            <pc:docMk/>
            <pc:sldMk cId="2601502322" sldId="473"/>
            <ac:spMk id="19" creationId="{08242475-0133-EB85-740E-11DCE922FFC6}"/>
          </ac:spMkLst>
        </pc:spChg>
        <pc:spChg chg="mod">
          <ac:chgData name="Quentin Kernel" userId="a390c35e-50d8-4f66-bc35-0230821ba218" providerId="ADAL" clId="{18C0072C-302A-4C9D-85FC-C76847D977D0}" dt="2026-10-01T20:26:57.704" v="6280" actId="108"/>
          <ac:spMkLst>
            <pc:docMk/>
            <pc:sldMk cId="2601502322" sldId="473"/>
            <ac:spMk id="33" creationId="{5146F6D9-D529-45D4-A9C6-6B95919C345B}"/>
          </ac:spMkLst>
        </pc:spChg>
        <pc:picChg chg="add mod ord topLvl">
          <ac:chgData name="Quentin Kernel" userId="a390c35e-50d8-4f66-bc35-0230821ba218" providerId="ADAL" clId="{18C0072C-302A-4C9D-85FC-C76847D977D0}" dt="2026-09-29T21:17:57.223" v="6206" actId="164"/>
          <ac:picMkLst>
            <pc:docMk/>
            <pc:sldMk cId="2601502322" sldId="473"/>
            <ac:picMk id="20" creationId="{108D1239-C660-DFFA-99B2-56D773EA8FCF}"/>
          </ac:picMkLst>
        </pc:picChg>
        <pc:picChg chg="add mod ord topLvl">
          <ac:chgData name="Quentin Kernel" userId="a390c35e-50d8-4f66-bc35-0230821ba218" providerId="ADAL" clId="{18C0072C-302A-4C9D-85FC-C76847D977D0}" dt="2026-09-29T21:17:49.753" v="6205" actId="167"/>
          <ac:picMkLst>
            <pc:docMk/>
            <pc:sldMk cId="2601502322" sldId="473"/>
            <ac:picMk id="21" creationId="{F4668C0B-30FA-4CDC-B081-EC497D23A7B3}"/>
          </ac:picMkLst>
        </pc:picChg>
        <pc:picChg chg="add mod topLvl">
          <ac:chgData name="Quentin Kernel" userId="a390c35e-50d8-4f66-bc35-0230821ba218" providerId="ADAL" clId="{18C0072C-302A-4C9D-85FC-C76847D977D0}" dt="2026-09-29T21:17:57.223" v="6206" actId="164"/>
          <ac:picMkLst>
            <pc:docMk/>
            <pc:sldMk cId="2601502322" sldId="473"/>
            <ac:picMk id="22" creationId="{138072A3-AB50-4345-6313-C47770EF21E0}"/>
          </ac:picMkLst>
        </pc:picChg>
        <pc:picChg chg="mod">
          <ac:chgData name="Quentin Kernel" userId="a390c35e-50d8-4f66-bc35-0230821ba218" providerId="ADAL" clId="{18C0072C-302A-4C9D-85FC-C76847D977D0}" dt="2026-09-29T21:17:57.223" v="6206" actId="164"/>
          <ac:picMkLst>
            <pc:docMk/>
            <pc:sldMk cId="2601502322" sldId="473"/>
            <ac:picMk id="24" creationId="{76FF13D6-5936-81EA-C959-2EF87AFA5BF8}"/>
          </ac:picMkLst>
        </pc:picChg>
      </pc:sldChg>
      <pc:sldChg chg="modNotesTx">
        <pc:chgData name="Quentin Kernel" userId="a390c35e-50d8-4f66-bc35-0230821ba218" providerId="ADAL" clId="{18C0072C-302A-4C9D-85FC-C76847D977D0}" dt="2026-09-27T13:19:49.112" v="5570" actId="20577"/>
        <pc:sldMkLst>
          <pc:docMk/>
          <pc:sldMk cId="2751689516" sldId="474"/>
        </pc:sldMkLst>
      </pc:sldChg>
      <pc:sldChg chg="addSp modSp mod modNotesTx">
        <pc:chgData name="Quentin Kernel" userId="a390c35e-50d8-4f66-bc35-0230821ba218" providerId="ADAL" clId="{18C0072C-302A-4C9D-85FC-C76847D977D0}" dt="2026-09-29T21:15:19.379" v="6169" actId="14100"/>
        <pc:sldMkLst>
          <pc:docMk/>
          <pc:sldMk cId="3776468562" sldId="477"/>
        </pc:sldMkLst>
      </pc:sldChg>
      <pc:sldChg chg="modSp modNotesTx">
        <pc:chgData name="Quentin Kernel" userId="a390c35e-50d8-4f66-bc35-0230821ba218" providerId="ADAL" clId="{18C0072C-302A-4C9D-85FC-C76847D977D0}" dt="2026-09-26T13:28:30.214" v="4328" actId="20577"/>
        <pc:sldMkLst>
          <pc:docMk/>
          <pc:sldMk cId="1253546310" sldId="479"/>
        </pc:sldMkLst>
      </pc:sldChg>
      <pc:sldChg chg="modSp mod modNotesTx">
        <pc:chgData name="Quentin Kernel" userId="a390c35e-50d8-4f66-bc35-0230821ba218" providerId="ADAL" clId="{18C0072C-302A-4C9D-85FC-C76847D977D0}" dt="2026-09-29T21:19:13.380" v="6208" actId="33524"/>
        <pc:sldMkLst>
          <pc:docMk/>
          <pc:sldMk cId="514853314" sldId="480"/>
        </pc:sldMkLst>
      </pc:sldChg>
      <pc:sldChg chg="modNotesTx">
        <pc:chgData name="Quentin Kernel" userId="a390c35e-50d8-4f66-bc35-0230821ba218" providerId="ADAL" clId="{18C0072C-302A-4C9D-85FC-C76847D977D0}" dt="2026-09-27T06:56:14.351" v="5466" actId="20577"/>
        <pc:sldMkLst>
          <pc:docMk/>
          <pc:sldMk cId="1968215556" sldId="482"/>
        </pc:sldMkLst>
      </pc:sldChg>
      <pc:sldChg chg="modSp modNotesTx">
        <pc:chgData name="Quentin Kernel" userId="a390c35e-50d8-4f66-bc35-0230821ba218" providerId="ADAL" clId="{18C0072C-302A-4C9D-85FC-C76847D977D0}" dt="2026-10-01T20:28:16.326" v="6285" actId="113"/>
        <pc:sldMkLst>
          <pc:docMk/>
          <pc:sldMk cId="107998250" sldId="483"/>
        </pc:sldMkLst>
        <pc:spChg chg="mod">
          <ac:chgData name="Quentin Kernel" userId="a390c35e-50d8-4f66-bc35-0230821ba218" providerId="ADAL" clId="{18C0072C-302A-4C9D-85FC-C76847D977D0}" dt="2026-10-01T20:28:16.326" v="6285" actId="113"/>
          <ac:spMkLst>
            <pc:docMk/>
            <pc:sldMk cId="107998250" sldId="483"/>
            <ac:spMk id="14" creationId="{085EE72A-1521-44BC-B3A9-E95A77A5F339}"/>
          </ac:spMkLst>
        </pc:spChg>
      </pc:sldChg>
      <pc:sldChg chg="modNotesTx">
        <pc:chgData name="Quentin Kernel" userId="a390c35e-50d8-4f66-bc35-0230821ba218" providerId="ADAL" clId="{18C0072C-302A-4C9D-85FC-C76847D977D0}" dt="2026-09-26T13:41:10.620" v="5111" actId="20577"/>
        <pc:sldMkLst>
          <pc:docMk/>
          <pc:sldMk cId="3672856682" sldId="485"/>
        </pc:sldMkLst>
      </pc:sldChg>
      <pc:sldChg chg="addSp delSp modSp add mod">
        <pc:chgData name="Quentin Kernel" userId="a390c35e-50d8-4f66-bc35-0230821ba218" providerId="ADAL" clId="{18C0072C-302A-4C9D-85FC-C76847D977D0}" dt="2026-09-28T20:47:14.472" v="5982" actId="478"/>
        <pc:sldMkLst>
          <pc:docMk/>
          <pc:sldMk cId="1523618202" sldId="486"/>
        </pc:sldMkLst>
      </pc:sldChg>
    </pc:docChg>
  </pc:docChgLst>
  <pc:docChgLst>
    <pc:chgData name="Mario Ludovico Podesta" userId="S::mario.podesta@epfl.ch::3523dbb9-0577-4d06-9619-5c9bff740414" providerId="AD" clId="Web-{2FF468CD-0142-FAFB-9ACE-7BAB0E16FF97}"/>
    <pc:docChg chg="mod">
      <pc:chgData name="Mario Ludovico Podesta" userId="S::mario.podesta@epfl.ch::3523dbb9-0577-4d06-9619-5c9bff740414" providerId="AD" clId="Web-{2FF468CD-0142-FAFB-9ACE-7BAB0E16FF97}" dt="2026-09-14T09:24:40.346" v="0"/>
      <pc:docMkLst>
        <pc:docMk/>
      </pc:docMkLst>
    </pc:docChg>
  </pc:docChgLst>
  <pc:docChgLst>
    <pc:chgData name="Quentin Kernel" userId="a390c35e-50d8-4f66-bc35-0230821ba218" providerId="ADAL" clId="{2B6CFBCF-8483-4C6E-BA8A-5DCC3882389A}"/>
    <pc:docChg chg="undo redo custSel addSld delSld modSld sldOrd">
      <pc:chgData name="Quentin Kernel" userId="a390c35e-50d8-4f66-bc35-0230821ba218" providerId="ADAL" clId="{2B6CFBCF-8483-4C6E-BA8A-5DCC3882389A}" dt="2026-10-01T15:19:55.504" v="8359" actId="20577"/>
      <pc:docMkLst>
        <pc:docMk/>
      </pc:docMkLst>
      <pc:sldChg chg="modSp mod modNotesTx">
        <pc:chgData name="Quentin Kernel" userId="a390c35e-50d8-4f66-bc35-0230821ba218" providerId="ADAL" clId="{2B6CFBCF-8483-4C6E-BA8A-5DCC3882389A}" dt="2026-10-01T14:57:34.735" v="7940" actId="20577"/>
        <pc:sldMkLst>
          <pc:docMk/>
          <pc:sldMk cId="2130171528" sldId="256"/>
        </pc:sldMkLst>
        <pc:spChg chg="mod">
          <ac:chgData name="Quentin Kernel" userId="a390c35e-50d8-4f66-bc35-0230821ba218" providerId="ADAL" clId="{2B6CFBCF-8483-4C6E-BA8A-5DCC3882389A}" dt="2026-09-16T13:19:13.413" v="28"/>
          <ac:spMkLst>
            <pc:docMk/>
            <pc:sldMk cId="2130171528" sldId="256"/>
            <ac:spMk id="7" creationId="{21C7175F-0BF9-4B6E-A9C0-5D275400D2CC}"/>
          </ac:spMkLst>
        </pc:spChg>
        <pc:spChg chg="mod">
          <ac:chgData name="Quentin Kernel" userId="a390c35e-50d8-4f66-bc35-0230821ba218" providerId="ADAL" clId="{2B6CFBCF-8483-4C6E-BA8A-5DCC3882389A}" dt="2026-09-16T13:19:21.095" v="29"/>
          <ac:spMkLst>
            <pc:docMk/>
            <pc:sldMk cId="2130171528" sldId="256"/>
            <ac:spMk id="8" creationId="{F9FDC06F-DDBF-4F7E-A6A2-5AC304EE94E7}"/>
          </ac:spMkLst>
        </pc:spChg>
        <pc:spChg chg="mod">
          <ac:chgData name="Quentin Kernel" userId="a390c35e-50d8-4f66-bc35-0230821ba218" providerId="ADAL" clId="{2B6CFBCF-8483-4C6E-BA8A-5DCC3882389A}" dt="2026-09-24T13:30:05.672" v="3655" actId="14100"/>
          <ac:spMkLst>
            <pc:docMk/>
            <pc:sldMk cId="2130171528" sldId="256"/>
            <ac:spMk id="9" creationId="{6AF2DA65-CF00-774A-9D7C-EEFA627B218F}"/>
          </ac:spMkLst>
        </pc:spChg>
        <pc:spChg chg="mod">
          <ac:chgData name="Quentin Kernel" userId="a390c35e-50d8-4f66-bc35-0230821ba218" providerId="ADAL" clId="{2B6CFBCF-8483-4C6E-BA8A-5DCC3882389A}" dt="2026-09-24T13:32:14.903" v="3672" actId="20577"/>
          <ac:spMkLst>
            <pc:docMk/>
            <pc:sldMk cId="2130171528" sldId="256"/>
            <ac:spMk id="10" creationId="{2F4A7CFE-65FA-E249-9125-D938BCA44079}"/>
          </ac:spMkLst>
        </pc:spChg>
        <pc:picChg chg="mod">
          <ac:chgData name="Quentin Kernel" userId="a390c35e-50d8-4f66-bc35-0230821ba218" providerId="ADAL" clId="{2B6CFBCF-8483-4C6E-BA8A-5DCC3882389A}" dt="2026-09-24T13:30:21.363" v="3657" actId="14100"/>
          <ac:picMkLst>
            <pc:docMk/>
            <pc:sldMk cId="2130171528" sldId="256"/>
            <ac:picMk id="6" creationId="{58D769C5-44F3-333F-5F6E-881BD93AC5D4}"/>
          </ac:picMkLst>
        </pc:picChg>
      </pc:sldChg>
      <pc:sldChg chg="addSp delSp modSp mod delCm modNotesTx">
        <pc:chgData name="Quentin Kernel" userId="a390c35e-50d8-4f66-bc35-0230821ba218" providerId="ADAL" clId="{2B6CFBCF-8483-4C6E-BA8A-5DCC3882389A}" dt="2026-10-01T14:57:39.159" v="7941" actId="20577"/>
        <pc:sldMkLst>
          <pc:docMk/>
          <pc:sldMk cId="2149478685" sldId="367"/>
        </pc:sldMkLst>
        <pc:spChg chg="add mod">
          <ac:chgData name="Quentin Kernel" userId="a390c35e-50d8-4f66-bc35-0230821ba218" providerId="ADAL" clId="{2B6CFBCF-8483-4C6E-BA8A-5DCC3882389A}" dt="2026-09-16T13:20:02.631" v="36"/>
          <ac:spMkLst>
            <pc:docMk/>
            <pc:sldMk cId="2149478685" sldId="367"/>
            <ac:spMk id="11" creationId="{38CC6B0B-8592-48E4-BADB-D1135690ADA7}"/>
          </ac:spMkLst>
        </pc:spChg>
        <pc:spChg chg="mod">
          <ac:chgData name="Quentin Kernel" userId="a390c35e-50d8-4f66-bc35-0230821ba218" providerId="ADAL" clId="{2B6CFBCF-8483-4C6E-BA8A-5DCC3882389A}" dt="2026-09-24T13:32:17.069" v="3674" actId="20577"/>
          <ac:spMkLst>
            <pc:docMk/>
            <pc:sldMk cId="2149478685" sldId="367"/>
            <ac:spMk id="13" creationId="{6BA4E3A2-514E-435E-8DDB-183596847612}"/>
          </ac:spMkLst>
        </pc:spChg>
        <pc:grpChg chg="mod">
          <ac:chgData name="Quentin Kernel" userId="a390c35e-50d8-4f66-bc35-0230821ba218" providerId="ADAL" clId="{2B6CFBCF-8483-4C6E-BA8A-5DCC3882389A}" dt="2026-09-24T13:32:06.812" v="3668" actId="14100"/>
          <ac:grpSpMkLst>
            <pc:docMk/>
            <pc:sldMk cId="2149478685" sldId="367"/>
            <ac:grpSpMk id="9" creationId="{6568D17B-D348-4B60-94D6-B86078445DE3}"/>
          </ac:grpSpMkLst>
        </pc:grpChg>
        <pc:picChg chg="add mod">
          <ac:chgData name="Quentin Kernel" userId="a390c35e-50d8-4f66-bc35-0230821ba218" providerId="ADAL" clId="{2B6CFBCF-8483-4C6E-BA8A-5DCC3882389A}" dt="2026-09-16T13:19:49.603" v="32"/>
          <ac:picMkLst>
            <pc:docMk/>
            <pc:sldMk cId="2149478685" sldId="367"/>
            <ac:picMk id="8" creationId="{30179ED1-6B92-4C3E-A34A-68C989B2022C}"/>
          </ac:picMkLst>
        </pc:picChg>
      </pc:sldChg>
      <pc:sldChg chg="addSp delSp modSp mod delCm modNotesTx">
        <pc:chgData name="Quentin Kernel" userId="a390c35e-50d8-4f66-bc35-0230821ba218" providerId="ADAL" clId="{2B6CFBCF-8483-4C6E-BA8A-5DCC3882389A}" dt="2026-10-01T14:58:51.806" v="7967" actId="20577"/>
        <pc:sldMkLst>
          <pc:docMk/>
          <pc:sldMk cId="351871328" sldId="370"/>
        </pc:sldMkLst>
        <pc:spChg chg="mod">
          <ac:chgData name="Quentin Kernel" userId="a390c35e-50d8-4f66-bc35-0230821ba218" providerId="ADAL" clId="{2B6CFBCF-8483-4C6E-BA8A-5DCC3882389A}" dt="2026-09-25T08:03:00.598" v="3764" actId="20577"/>
          <ac:spMkLst>
            <pc:docMk/>
            <pc:sldMk cId="351871328" sldId="370"/>
            <ac:spMk id="14" creationId="{085EE72A-1521-44BC-B3A9-E95A77A5F339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5:19:55.504" v="8359" actId="20577"/>
        <pc:sldMkLst>
          <pc:docMk/>
          <pc:sldMk cId="3242100013" sldId="383"/>
        </pc:sldMkLst>
        <pc:spChg chg="mod">
          <ac:chgData name="Quentin Kernel" userId="a390c35e-50d8-4f66-bc35-0230821ba218" providerId="ADAL" clId="{2B6CFBCF-8483-4C6E-BA8A-5DCC3882389A}" dt="2026-09-25T15:39:19.099" v="4471" actId="164"/>
          <ac:spMkLst>
            <pc:docMk/>
            <pc:sldMk cId="3242100013" sldId="383"/>
            <ac:spMk id="2" creationId="{E82F98E8-98C4-B82D-8131-1ECA37CAEDB7}"/>
          </ac:spMkLst>
        </pc:spChg>
        <pc:spChg chg="mod">
          <ac:chgData name="Quentin Kernel" userId="a390c35e-50d8-4f66-bc35-0230821ba218" providerId="ADAL" clId="{2B6CFBCF-8483-4C6E-BA8A-5DCC3882389A}" dt="2026-09-22T15:33:19.682" v="1990"/>
          <ac:spMkLst>
            <pc:docMk/>
            <pc:sldMk cId="3242100013" sldId="383"/>
            <ac:spMk id="8" creationId="{B7E59EEB-9659-4686-B9A1-5F34E55C8352}"/>
          </ac:spMkLst>
        </pc:spChg>
        <pc:spChg chg="mod">
          <ac:chgData name="Quentin Kernel" userId="a390c35e-50d8-4f66-bc35-0230821ba218" providerId="ADAL" clId="{2B6CFBCF-8483-4C6E-BA8A-5DCC3882389A}" dt="2026-10-01T15:19:55.504" v="8359" actId="20577"/>
          <ac:spMkLst>
            <pc:docMk/>
            <pc:sldMk cId="3242100013" sldId="383"/>
            <ac:spMk id="10" creationId="{94F3B064-E8DA-4D06-9819-8B6ADB346391}"/>
          </ac:spMkLst>
        </pc:spChg>
        <pc:spChg chg="mod">
          <ac:chgData name="Quentin Kernel" userId="a390c35e-50d8-4f66-bc35-0230821ba218" providerId="ADAL" clId="{2B6CFBCF-8483-4C6E-BA8A-5DCC3882389A}" dt="2026-09-25T15:39:19.099" v="4471" actId="164"/>
          <ac:spMkLst>
            <pc:docMk/>
            <pc:sldMk cId="3242100013" sldId="383"/>
            <ac:spMk id="22" creationId="{5206D484-EEDF-4F77-A119-08092C7B04B0}"/>
          </ac:spMkLst>
        </pc:spChg>
        <pc:spChg chg="mod">
          <ac:chgData name="Quentin Kernel" userId="a390c35e-50d8-4f66-bc35-0230821ba218" providerId="ADAL" clId="{2B6CFBCF-8483-4C6E-BA8A-5DCC3882389A}" dt="2026-09-25T15:39:19.099" v="4471" actId="164"/>
          <ac:spMkLst>
            <pc:docMk/>
            <pc:sldMk cId="3242100013" sldId="383"/>
            <ac:spMk id="23" creationId="{2D437108-5E87-4530-94D2-ABEF6C2ECAF9}"/>
          </ac:spMkLst>
        </pc:spChg>
        <pc:spChg chg="mod">
          <ac:chgData name="Quentin Kernel" userId="a390c35e-50d8-4f66-bc35-0230821ba218" providerId="ADAL" clId="{2B6CFBCF-8483-4C6E-BA8A-5DCC3882389A}" dt="2026-09-25T15:39:19.099" v="4471" actId="164"/>
          <ac:spMkLst>
            <pc:docMk/>
            <pc:sldMk cId="3242100013" sldId="383"/>
            <ac:spMk id="24" creationId="{722E35E4-0403-4230-ADDB-8B95213845D2}"/>
          </ac:spMkLst>
        </pc:spChg>
        <pc:spChg chg="mod">
          <ac:chgData name="Quentin Kernel" userId="a390c35e-50d8-4f66-bc35-0230821ba218" providerId="ADAL" clId="{2B6CFBCF-8483-4C6E-BA8A-5DCC3882389A}" dt="2026-09-25T15:39:19.099" v="4471" actId="164"/>
          <ac:spMkLst>
            <pc:docMk/>
            <pc:sldMk cId="3242100013" sldId="383"/>
            <ac:spMk id="25" creationId="{7A5F310B-E307-4ED4-97DB-FFE39A90B45E}"/>
          </ac:spMkLst>
        </pc:spChg>
        <pc:grpChg chg="add mod">
          <ac:chgData name="Quentin Kernel" userId="a390c35e-50d8-4f66-bc35-0230821ba218" providerId="ADAL" clId="{2B6CFBCF-8483-4C6E-BA8A-5DCC3882389A}" dt="2026-09-25T15:40:26.321" v="4508" actId="1035"/>
          <ac:grpSpMkLst>
            <pc:docMk/>
            <pc:sldMk cId="3242100013" sldId="383"/>
            <ac:grpSpMk id="3" creationId="{DF54DB44-6B29-4ECB-8227-E622343C81B5}"/>
          </ac:grpSpMkLst>
        </pc:grpChg>
        <pc:picChg chg="mod">
          <ac:chgData name="Quentin Kernel" userId="a390c35e-50d8-4f66-bc35-0230821ba218" providerId="ADAL" clId="{2B6CFBCF-8483-4C6E-BA8A-5DCC3882389A}" dt="2026-09-25T15:39:19.099" v="4471" actId="164"/>
          <ac:picMkLst>
            <pc:docMk/>
            <pc:sldMk cId="3242100013" sldId="383"/>
            <ac:picMk id="26" creationId="{11076876-04DD-4BD3-8736-F1656C2099FD}"/>
          </ac:picMkLst>
        </pc:picChg>
        <pc:cxnChg chg="mod">
          <ac:chgData name="Quentin Kernel" userId="a390c35e-50d8-4f66-bc35-0230821ba218" providerId="ADAL" clId="{2B6CFBCF-8483-4C6E-BA8A-5DCC3882389A}" dt="2026-09-25T15:39:19.099" v="4471" actId="164"/>
          <ac:cxnSpMkLst>
            <pc:docMk/>
            <pc:sldMk cId="3242100013" sldId="383"/>
            <ac:cxnSpMk id="9" creationId="{195F1347-0A4E-643D-AF59-66E237AAA264}"/>
          </ac:cxnSpMkLst>
        </pc:cxnChg>
      </pc:sldChg>
      <pc:sldChg chg="addSp delSp modSp mod modNotesTx">
        <pc:chgData name="Quentin Kernel" userId="a390c35e-50d8-4f66-bc35-0230821ba218" providerId="ADAL" clId="{2B6CFBCF-8483-4C6E-BA8A-5DCC3882389A}" dt="2026-10-01T15:03:03.093" v="8007"/>
        <pc:sldMkLst>
          <pc:docMk/>
          <pc:sldMk cId="1127737845" sldId="384"/>
        </pc:sldMkLst>
        <pc:spChg chg="add del mod">
          <ac:chgData name="Quentin Kernel" userId="a390c35e-50d8-4f66-bc35-0230821ba218" providerId="ADAL" clId="{2B6CFBCF-8483-4C6E-BA8A-5DCC3882389A}" dt="2026-09-30T15:36:48.836" v="7181" actId="478"/>
          <ac:spMkLst>
            <pc:docMk/>
            <pc:sldMk cId="1127737845" sldId="384"/>
            <ac:spMk id="3" creationId="{853BD52E-F2A7-4FCD-93CA-8B43CF1169D7}"/>
          </ac:spMkLst>
        </pc:spChg>
        <pc:spChg chg="mod">
          <ac:chgData name="Quentin Kernel" userId="a390c35e-50d8-4f66-bc35-0230821ba218" providerId="ADAL" clId="{2B6CFBCF-8483-4C6E-BA8A-5DCC3882389A}" dt="2026-09-23T08:52:47.500" v="2358" actId="1076"/>
          <ac:spMkLst>
            <pc:docMk/>
            <pc:sldMk cId="1127737845" sldId="384"/>
            <ac:spMk id="4" creationId="{DE0D91EE-2B92-4BD2-A8BE-F28840F94967}"/>
          </ac:spMkLst>
        </pc:spChg>
        <pc:spChg chg="mod">
          <ac:chgData name="Quentin Kernel" userId="a390c35e-50d8-4f66-bc35-0230821ba218" providerId="ADAL" clId="{2B6CFBCF-8483-4C6E-BA8A-5DCC3882389A}" dt="2026-09-25T15:25:51.154" v="3944" actId="20577"/>
          <ac:spMkLst>
            <pc:docMk/>
            <pc:sldMk cId="1127737845" sldId="384"/>
            <ac:spMk id="8" creationId="{C9BF3313-9865-4A02-8B4B-FC6DAEFEBDA1}"/>
          </ac:spMkLst>
        </pc:spChg>
        <pc:spChg chg="mod">
          <ac:chgData name="Quentin Kernel" userId="a390c35e-50d8-4f66-bc35-0230821ba218" providerId="ADAL" clId="{2B6CFBCF-8483-4C6E-BA8A-5DCC3882389A}" dt="2026-10-01T15:03:03.093" v="8007"/>
          <ac:spMkLst>
            <pc:docMk/>
            <pc:sldMk cId="1127737845" sldId="384"/>
            <ac:spMk id="11" creationId="{5955FC22-78E0-4F43-B013-8EAA0D3EEC92}"/>
          </ac:spMkLst>
        </pc:spChg>
        <pc:spChg chg="add del mod">
          <ac:chgData name="Quentin Kernel" userId="a390c35e-50d8-4f66-bc35-0230821ba218" providerId="ADAL" clId="{2B6CFBCF-8483-4C6E-BA8A-5DCC3882389A}" dt="2026-09-30T15:36:46.667" v="7180" actId="21"/>
          <ac:spMkLst>
            <pc:docMk/>
            <pc:sldMk cId="1127737845" sldId="384"/>
            <ac:spMk id="16" creationId="{4B002808-C038-48E8-8A4D-187C5712D225}"/>
          </ac:spMkLst>
        </pc:spChg>
        <pc:spChg chg="add del mod">
          <ac:chgData name="Quentin Kernel" userId="a390c35e-50d8-4f66-bc35-0230821ba218" providerId="ADAL" clId="{2B6CFBCF-8483-4C6E-BA8A-5DCC3882389A}" dt="2026-10-01T14:55:11.018" v="7931" actId="21"/>
          <ac:spMkLst>
            <pc:docMk/>
            <pc:sldMk cId="1127737845" sldId="384"/>
            <ac:spMk id="16" creationId="{72EF84BA-099A-462D-B9D1-1F412B68B1C0}"/>
          </ac:spMkLst>
        </pc:spChg>
        <pc:spChg chg="mod">
          <ac:chgData name="Quentin Kernel" userId="a390c35e-50d8-4f66-bc35-0230821ba218" providerId="ADAL" clId="{2B6CFBCF-8483-4C6E-BA8A-5DCC3882389A}" dt="2026-09-25T15:40:44.346" v="4528"/>
          <ac:spMkLst>
            <pc:docMk/>
            <pc:sldMk cId="1127737845" sldId="384"/>
            <ac:spMk id="43" creationId="{6F06708D-1C86-419A-95EC-0F5F71908A9E}"/>
          </ac:spMkLst>
        </pc:spChg>
        <pc:spChg chg="mod">
          <ac:chgData name="Quentin Kernel" userId="a390c35e-50d8-4f66-bc35-0230821ba218" providerId="ADAL" clId="{2B6CFBCF-8483-4C6E-BA8A-5DCC3882389A}" dt="2026-09-25T15:40:44.346" v="4528"/>
          <ac:spMkLst>
            <pc:docMk/>
            <pc:sldMk cId="1127737845" sldId="384"/>
            <ac:spMk id="44" creationId="{B89120A1-4D6A-4AB7-839E-EFF830150032}"/>
          </ac:spMkLst>
        </pc:spChg>
        <pc:spChg chg="mod">
          <ac:chgData name="Quentin Kernel" userId="a390c35e-50d8-4f66-bc35-0230821ba218" providerId="ADAL" clId="{2B6CFBCF-8483-4C6E-BA8A-5DCC3882389A}" dt="2026-09-25T15:40:44.346" v="4528"/>
          <ac:spMkLst>
            <pc:docMk/>
            <pc:sldMk cId="1127737845" sldId="384"/>
            <ac:spMk id="46" creationId="{8F27D0C4-2FC5-46AF-B6B8-340A3DD3EAFF}"/>
          </ac:spMkLst>
        </pc:spChg>
        <pc:spChg chg="mod">
          <ac:chgData name="Quentin Kernel" userId="a390c35e-50d8-4f66-bc35-0230821ba218" providerId="ADAL" clId="{2B6CFBCF-8483-4C6E-BA8A-5DCC3882389A}" dt="2026-09-25T15:40:44.346" v="4528"/>
          <ac:spMkLst>
            <pc:docMk/>
            <pc:sldMk cId="1127737845" sldId="384"/>
            <ac:spMk id="48" creationId="{C38566FF-40E5-42B4-AC8B-343468F23C68}"/>
          </ac:spMkLst>
        </pc:spChg>
        <pc:spChg chg="mod">
          <ac:chgData name="Quentin Kernel" userId="a390c35e-50d8-4f66-bc35-0230821ba218" providerId="ADAL" clId="{2B6CFBCF-8483-4C6E-BA8A-5DCC3882389A}" dt="2026-09-25T15:40:44.346" v="4528"/>
          <ac:spMkLst>
            <pc:docMk/>
            <pc:sldMk cId="1127737845" sldId="384"/>
            <ac:spMk id="49" creationId="{3FD3EF0E-E2F6-404D-A881-2A1EE2F97454}"/>
          </ac:spMkLst>
        </pc:spChg>
        <pc:spChg chg="add mod">
          <ac:chgData name="Quentin Kernel" userId="a390c35e-50d8-4f66-bc35-0230821ba218" providerId="ADAL" clId="{2B6CFBCF-8483-4C6E-BA8A-5DCC3882389A}" dt="2026-09-25T15:40:57.527" v="4543" actId="1036"/>
          <ac:spMkLst>
            <pc:docMk/>
            <pc:sldMk cId="1127737845" sldId="384"/>
            <ac:spMk id="50" creationId="{01D661AB-452C-43F4-8C8C-CCB617FD24E3}"/>
          </ac:spMkLst>
        </pc:spChg>
        <pc:grpChg chg="add mod">
          <ac:chgData name="Quentin Kernel" userId="a390c35e-50d8-4f66-bc35-0230821ba218" providerId="ADAL" clId="{2B6CFBCF-8483-4C6E-BA8A-5DCC3882389A}" dt="2026-09-25T15:40:44.346" v="4528"/>
          <ac:grpSpMkLst>
            <pc:docMk/>
            <pc:sldMk cId="1127737845" sldId="384"/>
            <ac:grpSpMk id="41" creationId="{D044D406-8169-4C8E-AE39-20C14848B327}"/>
          </ac:grpSpMkLst>
        </pc:grpChg>
        <pc:grpChg chg="mod">
          <ac:chgData name="Quentin Kernel" userId="a390c35e-50d8-4f66-bc35-0230821ba218" providerId="ADAL" clId="{2B6CFBCF-8483-4C6E-BA8A-5DCC3882389A}" dt="2026-09-25T15:40:44.346" v="4528"/>
          <ac:grpSpMkLst>
            <pc:docMk/>
            <pc:sldMk cId="1127737845" sldId="384"/>
            <ac:grpSpMk id="45" creationId="{1A4B2F19-EF2D-4232-AE7C-B71DE862E2E1}"/>
          </ac:grpSpMkLst>
        </pc:grpChg>
        <pc:picChg chg="mod">
          <ac:chgData name="Quentin Kernel" userId="a390c35e-50d8-4f66-bc35-0230821ba218" providerId="ADAL" clId="{2B6CFBCF-8483-4C6E-BA8A-5DCC3882389A}" dt="2026-09-25T15:40:44.346" v="4528"/>
          <ac:picMkLst>
            <pc:docMk/>
            <pc:sldMk cId="1127737845" sldId="384"/>
            <ac:picMk id="42" creationId="{8401E041-4C6D-4D3B-ABDA-0750444AED1B}"/>
          </ac:picMkLst>
        </pc:picChg>
        <pc:cxnChg chg="mod">
          <ac:chgData name="Quentin Kernel" userId="a390c35e-50d8-4f66-bc35-0230821ba218" providerId="ADAL" clId="{2B6CFBCF-8483-4C6E-BA8A-5DCC3882389A}" dt="2026-09-25T15:40:44.346" v="4528"/>
          <ac:cxnSpMkLst>
            <pc:docMk/>
            <pc:sldMk cId="1127737845" sldId="384"/>
            <ac:cxnSpMk id="47" creationId="{39965A54-53CE-44A8-B4BF-5C783DA9B959}"/>
          </ac:cxnSpMkLst>
        </pc:cxnChg>
      </pc:sldChg>
      <pc:sldChg chg="addSp delSp modSp mod ord modNotesTx">
        <pc:chgData name="Quentin Kernel" userId="a390c35e-50d8-4f66-bc35-0230821ba218" providerId="ADAL" clId="{2B6CFBCF-8483-4C6E-BA8A-5DCC3882389A}" dt="2026-10-01T15:01:51.723" v="8006" actId="6549"/>
        <pc:sldMkLst>
          <pc:docMk/>
          <pc:sldMk cId="1232192814" sldId="385"/>
        </pc:sldMkLst>
        <pc:spChg chg="mod">
          <ac:chgData name="Quentin Kernel" userId="a390c35e-50d8-4f66-bc35-0230821ba218" providerId="ADAL" clId="{2B6CFBCF-8483-4C6E-BA8A-5DCC3882389A}" dt="2026-09-30T15:36:18.652" v="7149" actId="14100"/>
          <ac:spMkLst>
            <pc:docMk/>
            <pc:sldMk cId="1232192814" sldId="385"/>
            <ac:spMk id="3" creationId="{9C90F57D-05AB-40D8-858D-DB62CE840AA9}"/>
          </ac:spMkLst>
        </pc:spChg>
        <pc:spChg chg="add del mod">
          <ac:chgData name="Quentin Kernel" userId="a390c35e-50d8-4f66-bc35-0230821ba218" providerId="ADAL" clId="{2B6CFBCF-8483-4C6E-BA8A-5DCC3882389A}" dt="2026-09-30T15:14:08.417" v="6976" actId="478"/>
          <ac:spMkLst>
            <pc:docMk/>
            <pc:sldMk cId="1232192814" sldId="385"/>
            <ac:spMk id="6" creationId="{39E41E08-0F8E-40A5-8464-6A426FACC437}"/>
          </ac:spMkLst>
        </pc:spChg>
        <pc:spChg chg="add del mod">
          <ac:chgData name="Quentin Kernel" userId="a390c35e-50d8-4f66-bc35-0230821ba218" providerId="ADAL" clId="{2B6CFBCF-8483-4C6E-BA8A-5DCC3882389A}" dt="2026-09-30T15:36:52.797" v="7183" actId="478"/>
          <ac:spMkLst>
            <pc:docMk/>
            <pc:sldMk cId="1232192814" sldId="385"/>
            <ac:spMk id="6" creationId="{7FF74CDA-C14A-4704-90A3-97E649DEE164}"/>
          </ac:spMkLst>
        </pc:spChg>
        <pc:spChg chg="add del mod">
          <ac:chgData name="Quentin Kernel" userId="a390c35e-50d8-4f66-bc35-0230821ba218" providerId="ADAL" clId="{2B6CFBCF-8483-4C6E-BA8A-5DCC3882389A}" dt="2026-09-30T15:14:25.895" v="6989" actId="478"/>
          <ac:spMkLst>
            <pc:docMk/>
            <pc:sldMk cId="1232192814" sldId="385"/>
            <ac:spMk id="9" creationId="{8DF13821-0652-46F8-8853-E7BC955DA70F}"/>
          </ac:spMkLst>
        </pc:spChg>
        <pc:spChg chg="add mod">
          <ac:chgData name="Quentin Kernel" userId="a390c35e-50d8-4f66-bc35-0230821ba218" providerId="ADAL" clId="{2B6CFBCF-8483-4C6E-BA8A-5DCC3882389A}" dt="2026-10-01T15:01:51.723" v="8006" actId="6549"/>
          <ac:spMkLst>
            <pc:docMk/>
            <pc:sldMk cId="1232192814" sldId="385"/>
            <ac:spMk id="13" creationId="{1E6F6321-35FE-46FA-B6C1-098622553683}"/>
          </ac:spMkLst>
        </pc:spChg>
        <pc:spChg chg="add del mod">
          <ac:chgData name="Quentin Kernel" userId="a390c35e-50d8-4f66-bc35-0230821ba218" providerId="ADAL" clId="{2B6CFBCF-8483-4C6E-BA8A-5DCC3882389A}" dt="2026-09-30T15:14:23.916" v="6988" actId="21"/>
          <ac:spMkLst>
            <pc:docMk/>
            <pc:sldMk cId="1232192814" sldId="385"/>
            <ac:spMk id="13" creationId="{C717B884-53AB-4C51-9F5D-E58D2FBB1CCA}"/>
          </ac:spMkLst>
        </pc:spChg>
        <pc:spChg chg="add del mod">
          <ac:chgData name="Quentin Kernel" userId="a390c35e-50d8-4f66-bc35-0230821ba218" providerId="ADAL" clId="{2B6CFBCF-8483-4C6E-BA8A-5DCC3882389A}" dt="2026-09-30T15:14:06.262" v="6975" actId="21"/>
          <ac:spMkLst>
            <pc:docMk/>
            <pc:sldMk cId="1232192814" sldId="385"/>
            <ac:spMk id="15" creationId="{B5671F33-540D-4009-B812-3172CCF18E89}"/>
          </ac:spMkLst>
        </pc:spChg>
        <pc:spChg chg="add del mod">
          <ac:chgData name="Quentin Kernel" userId="a390c35e-50d8-4f66-bc35-0230821ba218" providerId="ADAL" clId="{2B6CFBCF-8483-4C6E-BA8A-5DCC3882389A}" dt="2026-09-30T15:36:38.788" v="7156" actId="21"/>
          <ac:spMkLst>
            <pc:docMk/>
            <pc:sldMk cId="1232192814" sldId="385"/>
            <ac:spMk id="16" creationId="{0BECC677-220B-4AAB-8D21-D192D0253119}"/>
          </ac:spMkLst>
        </pc:spChg>
        <pc:picChg chg="add mod">
          <ac:chgData name="Quentin Kernel" userId="a390c35e-50d8-4f66-bc35-0230821ba218" providerId="ADAL" clId="{2B6CFBCF-8483-4C6E-BA8A-5DCC3882389A}" dt="2026-09-30T15:37:30.920" v="7188" actId="1076"/>
          <ac:picMkLst>
            <pc:docMk/>
            <pc:sldMk cId="1232192814" sldId="385"/>
            <ac:picMk id="15" creationId="{1D282B33-BEF3-4313-BFE4-F5F7D4CD346D}"/>
          </ac:picMkLst>
        </pc:picChg>
      </pc:sldChg>
      <pc:sldChg chg="addSp delSp modSp mod delCm modNotesTx">
        <pc:chgData name="Quentin Kernel" userId="a390c35e-50d8-4f66-bc35-0230821ba218" providerId="ADAL" clId="{2B6CFBCF-8483-4C6E-BA8A-5DCC3882389A}" dt="2026-10-01T14:58:16.578" v="7953" actId="20577"/>
        <pc:sldMkLst>
          <pc:docMk/>
          <pc:sldMk cId="564117458" sldId="386"/>
        </pc:sldMkLst>
        <pc:spChg chg="add mod">
          <ac:chgData name="Quentin Kernel" userId="a390c35e-50d8-4f66-bc35-0230821ba218" providerId="ADAL" clId="{2B6CFBCF-8483-4C6E-BA8A-5DCC3882389A}" dt="2026-09-25T08:10:40.520" v="3820" actId="20577"/>
          <ac:spMkLst>
            <pc:docMk/>
            <pc:sldMk cId="564117458" sldId="386"/>
            <ac:spMk id="7" creationId="{A98AC720-B85F-4199-A05D-F6B7B7C4BE9F}"/>
          </ac:spMkLst>
        </pc:spChg>
        <pc:spChg chg="mod">
          <ac:chgData name="Quentin Kernel" userId="a390c35e-50d8-4f66-bc35-0230821ba218" providerId="ADAL" clId="{2B6CFBCF-8483-4C6E-BA8A-5DCC3882389A}" dt="2026-09-25T15:23:40.384" v="3907" actId="20577"/>
          <ac:spMkLst>
            <pc:docMk/>
            <pc:sldMk cId="564117458" sldId="386"/>
            <ac:spMk id="8" creationId="{30793ADA-B7BB-4FA2-87A8-68B2E99E8693}"/>
          </ac:spMkLst>
        </pc:spChg>
        <pc:spChg chg="mod">
          <ac:chgData name="Quentin Kernel" userId="a390c35e-50d8-4f66-bc35-0230821ba218" providerId="ADAL" clId="{2B6CFBCF-8483-4C6E-BA8A-5DCC3882389A}" dt="2026-09-25T15:16:36.303" v="3823"/>
          <ac:spMkLst>
            <pc:docMk/>
            <pc:sldMk cId="564117458" sldId="386"/>
            <ac:spMk id="12" creationId="{BCAF36F5-4483-44D1-A1C6-895173FE0EFA}"/>
          </ac:spMkLst>
        </pc:spChg>
        <pc:spChg chg="mod">
          <ac:chgData name="Quentin Kernel" userId="a390c35e-50d8-4f66-bc35-0230821ba218" providerId="ADAL" clId="{2B6CFBCF-8483-4C6E-BA8A-5DCC3882389A}" dt="2026-09-25T15:16:36.303" v="3823"/>
          <ac:spMkLst>
            <pc:docMk/>
            <pc:sldMk cId="564117458" sldId="386"/>
            <ac:spMk id="15" creationId="{7DDD00FD-9489-4657-ACA0-F07F71A8B931}"/>
          </ac:spMkLst>
        </pc:spChg>
        <pc:spChg chg="mod">
          <ac:chgData name="Quentin Kernel" userId="a390c35e-50d8-4f66-bc35-0230821ba218" providerId="ADAL" clId="{2B6CFBCF-8483-4C6E-BA8A-5DCC3882389A}" dt="2026-09-25T15:18:08.702" v="3853" actId="1076"/>
          <ac:spMkLst>
            <pc:docMk/>
            <pc:sldMk cId="564117458" sldId="386"/>
            <ac:spMk id="17" creationId="{4B4F217E-B79B-4147-91ED-D6F969A9CF5C}"/>
          </ac:spMkLst>
        </pc:spChg>
        <pc:spChg chg="mod">
          <ac:chgData name="Quentin Kernel" userId="a390c35e-50d8-4f66-bc35-0230821ba218" providerId="ADAL" clId="{2B6CFBCF-8483-4C6E-BA8A-5DCC3882389A}" dt="2026-09-25T15:18:16.886" v="3856" actId="1076"/>
          <ac:spMkLst>
            <pc:docMk/>
            <pc:sldMk cId="564117458" sldId="386"/>
            <ac:spMk id="18" creationId="{C693AE78-6263-44A5-AB13-A5133EF8C910}"/>
          </ac:spMkLst>
        </pc:spChg>
        <pc:spChg chg="mod">
          <ac:chgData name="Quentin Kernel" userId="a390c35e-50d8-4f66-bc35-0230821ba218" providerId="ADAL" clId="{2B6CFBCF-8483-4C6E-BA8A-5DCC3882389A}" dt="2026-09-25T15:17:48.644" v="3848" actId="1038"/>
          <ac:spMkLst>
            <pc:docMk/>
            <pc:sldMk cId="564117458" sldId="386"/>
            <ac:spMk id="19" creationId="{E4ED0ABC-F040-4EAA-A66C-2766B6F32E5D}"/>
          </ac:spMkLst>
        </pc:spChg>
        <pc:spChg chg="mod">
          <ac:chgData name="Quentin Kernel" userId="a390c35e-50d8-4f66-bc35-0230821ba218" providerId="ADAL" clId="{2B6CFBCF-8483-4C6E-BA8A-5DCC3882389A}" dt="2026-09-25T15:17:57.037" v="3850" actId="404"/>
          <ac:spMkLst>
            <pc:docMk/>
            <pc:sldMk cId="564117458" sldId="386"/>
            <ac:spMk id="20" creationId="{DA7EA300-0A37-4477-96C7-966959DFAE32}"/>
          </ac:spMkLst>
        </pc:spChg>
        <pc:spChg chg="mod">
          <ac:chgData name="Quentin Kernel" userId="a390c35e-50d8-4f66-bc35-0230821ba218" providerId="ADAL" clId="{2B6CFBCF-8483-4C6E-BA8A-5DCC3882389A}" dt="2026-09-25T15:17:51.717" v="3849" actId="404"/>
          <ac:spMkLst>
            <pc:docMk/>
            <pc:sldMk cId="564117458" sldId="386"/>
            <ac:spMk id="21" creationId="{81F75A18-892C-4118-BA20-912177E5E073}"/>
          </ac:spMkLst>
        </pc:spChg>
        <pc:spChg chg="mod">
          <ac:chgData name="Quentin Kernel" userId="a390c35e-50d8-4f66-bc35-0230821ba218" providerId="ADAL" clId="{2B6CFBCF-8483-4C6E-BA8A-5DCC3882389A}" dt="2026-09-25T15:16:36.303" v="3823"/>
          <ac:spMkLst>
            <pc:docMk/>
            <pc:sldMk cId="564117458" sldId="386"/>
            <ac:spMk id="22" creationId="{2E46B07B-153D-4DAA-8242-0D7538E345F8}"/>
          </ac:spMkLst>
        </pc:spChg>
        <pc:spChg chg="add mod">
          <ac:chgData name="Quentin Kernel" userId="a390c35e-50d8-4f66-bc35-0230821ba218" providerId="ADAL" clId="{2B6CFBCF-8483-4C6E-BA8A-5DCC3882389A}" dt="2026-09-30T15:09:33.298" v="6892" actId="404"/>
          <ac:spMkLst>
            <pc:docMk/>
            <pc:sldMk cId="564117458" sldId="386"/>
            <ac:spMk id="26" creationId="{90664F49-EB0C-4EF5-B957-61CEAD980681}"/>
          </ac:spMkLst>
        </pc:spChg>
        <pc:spChg chg="add mod">
          <ac:chgData name="Quentin Kernel" userId="a390c35e-50d8-4f66-bc35-0230821ba218" providerId="ADAL" clId="{2B6CFBCF-8483-4C6E-BA8A-5DCC3882389A}" dt="2026-09-30T15:11:55.138" v="6937" actId="1036"/>
          <ac:spMkLst>
            <pc:docMk/>
            <pc:sldMk cId="564117458" sldId="386"/>
            <ac:spMk id="27" creationId="{B86326FC-5AA3-49DA-BFAE-7873448BDCDC}"/>
          </ac:spMkLst>
        </pc:spChg>
        <pc:grpChg chg="add mod">
          <ac:chgData name="Quentin Kernel" userId="a390c35e-50d8-4f66-bc35-0230821ba218" providerId="ADAL" clId="{2B6CFBCF-8483-4C6E-BA8A-5DCC3882389A}" dt="2026-09-25T15:17:19.358" v="3837" actId="1076"/>
          <ac:grpSpMkLst>
            <pc:docMk/>
            <pc:sldMk cId="564117458" sldId="386"/>
            <ac:grpSpMk id="10" creationId="{CC13469C-F21A-4EEB-A989-C8A4393C27FE}"/>
          </ac:grpSpMkLst>
        </pc:grpChg>
        <pc:picChg chg="mod">
          <ac:chgData name="Quentin Kernel" userId="a390c35e-50d8-4f66-bc35-0230821ba218" providerId="ADAL" clId="{2B6CFBCF-8483-4C6E-BA8A-5DCC3882389A}" dt="2026-09-25T15:16:36.303" v="3823"/>
          <ac:picMkLst>
            <pc:docMk/>
            <pc:sldMk cId="564117458" sldId="386"/>
            <ac:picMk id="11" creationId="{C0BE3FBA-7610-4E8D-8774-9E6404B84122}"/>
          </ac:picMkLst>
        </pc:picChg>
        <pc:picChg chg="mod">
          <ac:chgData name="Quentin Kernel" userId="a390c35e-50d8-4f66-bc35-0230821ba218" providerId="ADAL" clId="{2B6CFBCF-8483-4C6E-BA8A-5DCC3882389A}" dt="2026-09-30T11:41:59.634" v="5937" actId="1036"/>
          <ac:picMkLst>
            <pc:docMk/>
            <pc:sldMk cId="564117458" sldId="386"/>
            <ac:picMk id="13" creationId="{ADFF45BA-024B-4AB5-ABA1-763DD13BDA1F}"/>
          </ac:picMkLst>
        </pc:picChg>
        <pc:cxnChg chg="mod">
          <ac:chgData name="Quentin Kernel" userId="a390c35e-50d8-4f66-bc35-0230821ba218" providerId="ADAL" clId="{2B6CFBCF-8483-4C6E-BA8A-5DCC3882389A}" dt="2026-09-25T15:16:36.303" v="3823"/>
          <ac:cxnSpMkLst>
            <pc:docMk/>
            <pc:sldMk cId="564117458" sldId="386"/>
            <ac:cxnSpMk id="14" creationId="{844E3162-F8DF-4EF2-8F11-AF3BDE4D332E}"/>
          </ac:cxnSpMkLst>
        </pc:cxnChg>
        <pc:cxnChg chg="mod">
          <ac:chgData name="Quentin Kernel" userId="a390c35e-50d8-4f66-bc35-0230821ba218" providerId="ADAL" clId="{2B6CFBCF-8483-4C6E-BA8A-5DCC3882389A}" dt="2026-09-25T15:18:11.763" v="3854" actId="14100"/>
          <ac:cxnSpMkLst>
            <pc:docMk/>
            <pc:sldMk cId="564117458" sldId="386"/>
            <ac:cxnSpMk id="16" creationId="{770FE563-7A6C-4BD1-BAAA-9516F5C9CE84}"/>
          </ac:cxnSpMkLst>
        </pc:cxnChg>
        <pc:cxnChg chg="mod">
          <ac:chgData name="Quentin Kernel" userId="a390c35e-50d8-4f66-bc35-0230821ba218" providerId="ADAL" clId="{2B6CFBCF-8483-4C6E-BA8A-5DCC3882389A}" dt="2026-09-25T15:16:36.303" v="3823"/>
          <ac:cxnSpMkLst>
            <pc:docMk/>
            <pc:sldMk cId="564117458" sldId="386"/>
            <ac:cxnSpMk id="23" creationId="{4365DD03-A6BD-40C5-A590-5743FACA9B0C}"/>
          </ac:cxnSpMkLst>
        </pc:cxnChg>
        <pc:cxnChg chg="mod">
          <ac:chgData name="Quentin Kernel" userId="a390c35e-50d8-4f66-bc35-0230821ba218" providerId="ADAL" clId="{2B6CFBCF-8483-4C6E-BA8A-5DCC3882389A}" dt="2026-09-25T15:16:36.303" v="3823"/>
          <ac:cxnSpMkLst>
            <pc:docMk/>
            <pc:sldMk cId="564117458" sldId="386"/>
            <ac:cxnSpMk id="24" creationId="{DFDCDA9A-72F4-4493-AA6F-8B6E5F6D4F3F}"/>
          </ac:cxnSpMkLst>
        </pc:cxnChg>
        <pc:cxnChg chg="mod">
          <ac:chgData name="Quentin Kernel" userId="a390c35e-50d8-4f66-bc35-0230821ba218" providerId="ADAL" clId="{2B6CFBCF-8483-4C6E-BA8A-5DCC3882389A}" dt="2026-09-25T15:16:36.303" v="3823"/>
          <ac:cxnSpMkLst>
            <pc:docMk/>
            <pc:sldMk cId="564117458" sldId="386"/>
            <ac:cxnSpMk id="25" creationId="{435935AD-E091-4DC1-9940-00C559BF4AE3}"/>
          </ac:cxnSpMkLst>
        </pc:cxnChg>
      </pc:sldChg>
      <pc:sldChg chg="addSp delSp modSp add del mod modNotesTx">
        <pc:chgData name="Quentin Kernel" userId="a390c35e-50d8-4f66-bc35-0230821ba218" providerId="ADAL" clId="{2B6CFBCF-8483-4C6E-BA8A-5DCC3882389A}" dt="2026-10-01T14:58:26.948" v="7957" actId="20577"/>
        <pc:sldMkLst>
          <pc:docMk/>
          <pc:sldMk cId="1358344792" sldId="388"/>
        </pc:sldMkLst>
        <pc:spChg chg="add del mod">
          <ac:chgData name="Quentin Kernel" userId="a390c35e-50d8-4f66-bc35-0230821ba218" providerId="ADAL" clId="{2B6CFBCF-8483-4C6E-BA8A-5DCC3882389A}" dt="2026-09-30T15:14:16.654" v="6986" actId="478"/>
          <ac:spMkLst>
            <pc:docMk/>
            <pc:sldMk cId="1358344792" sldId="388"/>
            <ac:spMk id="4" creationId="{F7D9FDC5-196C-49F9-B49E-774FEA593DBE}"/>
          </ac:spMkLst>
        </pc:spChg>
        <pc:spChg chg="add del mod">
          <ac:chgData name="Quentin Kernel" userId="a390c35e-50d8-4f66-bc35-0230821ba218" providerId="ADAL" clId="{2B6CFBCF-8483-4C6E-BA8A-5DCC3882389A}" dt="2026-09-30T15:14:14.637" v="6985" actId="21"/>
          <ac:spMkLst>
            <pc:docMk/>
            <pc:sldMk cId="1358344792" sldId="388"/>
            <ac:spMk id="7" creationId="{38C08582-28A5-4EAE-99CA-82E9B78F29B6}"/>
          </ac:spMkLst>
        </pc:spChg>
        <pc:spChg chg="add mod">
          <ac:chgData name="Quentin Kernel" userId="a390c35e-50d8-4f66-bc35-0230821ba218" providerId="ADAL" clId="{2B6CFBCF-8483-4C6E-BA8A-5DCC3882389A}" dt="2026-10-01T14:55:44.967" v="7937" actId="108"/>
          <ac:spMkLst>
            <pc:docMk/>
            <pc:sldMk cId="1358344792" sldId="388"/>
            <ac:spMk id="7" creationId="{60FF1F36-F0CA-43B7-BEF3-CC44B5E6570B}"/>
          </ac:spMkLst>
        </pc:spChg>
        <pc:spChg chg="mod">
          <ac:chgData name="Quentin Kernel" userId="a390c35e-50d8-4f66-bc35-0230821ba218" providerId="ADAL" clId="{2B6CFBCF-8483-4C6E-BA8A-5DCC3882389A}" dt="2026-09-23T15:56:40.697" v="3344" actId="14100"/>
          <ac:spMkLst>
            <pc:docMk/>
            <pc:sldMk cId="1358344792" sldId="388"/>
            <ac:spMk id="8" creationId="{30793ADA-B7BB-4FA2-87A8-68B2E99E8693}"/>
          </ac:spMkLst>
        </pc:spChg>
        <pc:spChg chg="add del mod">
          <ac:chgData name="Quentin Kernel" userId="a390c35e-50d8-4f66-bc35-0230821ba218" providerId="ADAL" clId="{2B6CFBCF-8483-4C6E-BA8A-5DCC3882389A}" dt="2026-10-01T14:55:16.835" v="7933" actId="478"/>
          <ac:spMkLst>
            <pc:docMk/>
            <pc:sldMk cId="1358344792" sldId="388"/>
            <ac:spMk id="15" creationId="{B8DF27CB-35EE-4CEC-9A01-1841A5954B76}"/>
          </ac:spMkLst>
        </pc:spChg>
      </pc:sldChg>
      <pc:sldChg chg="addSp delSp modSp mod delCm modNotesTx">
        <pc:chgData name="Quentin Kernel" userId="a390c35e-50d8-4f66-bc35-0230821ba218" providerId="ADAL" clId="{2B6CFBCF-8483-4C6E-BA8A-5DCC3882389A}" dt="2026-10-01T14:58:03.136" v="7949" actId="20577"/>
        <pc:sldMkLst>
          <pc:docMk/>
          <pc:sldMk cId="1446368929" sldId="411"/>
        </pc:sldMkLst>
        <pc:spChg chg="mod">
          <ac:chgData name="Quentin Kernel" userId="a390c35e-50d8-4f66-bc35-0230821ba218" providerId="ADAL" clId="{2B6CFBCF-8483-4C6E-BA8A-5DCC3882389A}" dt="2026-09-22T15:32:27.830" v="1974" actId="14100"/>
          <ac:spMkLst>
            <pc:docMk/>
            <pc:sldMk cId="1446368929" sldId="411"/>
            <ac:spMk id="3" creationId="{B52CDEEF-CED4-411C-B7C2-1800285F8775}"/>
          </ac:spMkLst>
        </pc:spChg>
        <pc:spChg chg="add del mod">
          <ac:chgData name="Quentin Kernel" userId="a390c35e-50d8-4f66-bc35-0230821ba218" providerId="ADAL" clId="{2B6CFBCF-8483-4C6E-BA8A-5DCC3882389A}" dt="2026-09-22T15:32:29.764" v="1985"/>
          <ac:spMkLst>
            <pc:docMk/>
            <pc:sldMk cId="1446368929" sldId="411"/>
            <ac:spMk id="7" creationId="{53F1CA35-B474-4DC5-82A3-2839DBB4590A}"/>
          </ac:spMkLst>
        </pc:spChg>
        <pc:picChg chg="mod">
          <ac:chgData name="Quentin Kernel" userId="a390c35e-50d8-4f66-bc35-0230821ba218" providerId="ADAL" clId="{2B6CFBCF-8483-4C6E-BA8A-5DCC3882389A}" dt="2026-09-22T15:32:30.497" v="1989" actId="1076"/>
          <ac:picMkLst>
            <pc:docMk/>
            <pc:sldMk cId="1446368929" sldId="411"/>
            <ac:picMk id="10" creationId="{446281DB-C444-4867-8BEF-2E99E5320D02}"/>
          </ac:picMkLst>
        </pc:picChg>
      </pc:sldChg>
      <pc:sldChg chg="addSp delSp modSp mod modNotesTx">
        <pc:chgData name="Quentin Kernel" userId="a390c35e-50d8-4f66-bc35-0230821ba218" providerId="ADAL" clId="{2B6CFBCF-8483-4C6E-BA8A-5DCC3882389A}" dt="2026-10-01T14:58:10.115" v="7951" actId="20577"/>
        <pc:sldMkLst>
          <pc:docMk/>
          <pc:sldMk cId="3992472394" sldId="412"/>
        </pc:sldMkLst>
        <pc:spChg chg="mod">
          <ac:chgData name="Quentin Kernel" userId="a390c35e-50d8-4f66-bc35-0230821ba218" providerId="ADAL" clId="{2B6CFBCF-8483-4C6E-BA8A-5DCC3882389A}" dt="2026-09-22T15:40:20.514" v="2229" actId="1036"/>
          <ac:spMkLst>
            <pc:docMk/>
            <pc:sldMk cId="3992472394" sldId="412"/>
            <ac:spMk id="16" creationId="{17F2A198-B873-4112-A011-3CBE71B1CECE}"/>
          </ac:spMkLst>
        </pc:spChg>
        <pc:spChg chg="mod">
          <ac:chgData name="Quentin Kernel" userId="a390c35e-50d8-4f66-bc35-0230821ba218" providerId="ADAL" clId="{2B6CFBCF-8483-4C6E-BA8A-5DCC3882389A}" dt="2026-09-22T15:40:00.809" v="2213" actId="20577"/>
          <ac:spMkLst>
            <pc:docMk/>
            <pc:sldMk cId="3992472394" sldId="412"/>
            <ac:spMk id="19" creationId="{07037FC5-C133-4702-BC11-FA89D18C4911}"/>
          </ac:spMkLst>
        </pc:spChg>
        <pc:picChg chg="mod">
          <ac:chgData name="Quentin Kernel" userId="a390c35e-50d8-4f66-bc35-0230821ba218" providerId="ADAL" clId="{2B6CFBCF-8483-4C6E-BA8A-5DCC3882389A}" dt="2026-09-22T15:40:23.777" v="2230" actId="14100"/>
          <ac:picMkLst>
            <pc:docMk/>
            <pc:sldMk cId="3992472394" sldId="412"/>
            <ac:picMk id="12" creationId="{B87E54D3-C6E5-49F2-B426-6C4A9F78450A}"/>
          </ac:picMkLst>
        </pc:picChg>
        <pc:picChg chg="mod">
          <ac:chgData name="Quentin Kernel" userId="a390c35e-50d8-4f66-bc35-0230821ba218" providerId="ADAL" clId="{2B6CFBCF-8483-4C6E-BA8A-5DCC3882389A}" dt="2026-09-22T15:40:30.434" v="2233" actId="1076"/>
          <ac:picMkLst>
            <pc:docMk/>
            <pc:sldMk cId="3992472394" sldId="412"/>
            <ac:picMk id="14" creationId="{C7BC9CC6-6B9E-4B95-B888-8EEE31F648D2}"/>
          </ac:picMkLst>
        </pc:picChg>
      </pc:sldChg>
      <pc:sldChg chg="addSp delSp ord modNotesTx">
        <pc:chgData name="Quentin Kernel" userId="a390c35e-50d8-4f66-bc35-0230821ba218" providerId="ADAL" clId="{2B6CFBCF-8483-4C6E-BA8A-5DCC3882389A}" dt="2026-10-01T14:57:56.255" v="7947" actId="20577"/>
        <pc:sldMkLst>
          <pc:docMk/>
          <pc:sldMk cId="3293630732" sldId="413"/>
        </pc:sldMkLst>
      </pc:sldChg>
      <pc:sldChg chg="addSp delSp modSp mod delCm modNotesTx">
        <pc:chgData name="Quentin Kernel" userId="a390c35e-50d8-4f66-bc35-0230821ba218" providerId="ADAL" clId="{2B6CFBCF-8483-4C6E-BA8A-5DCC3882389A}" dt="2026-10-01T14:57:46.351" v="7944" actId="20577"/>
        <pc:sldMkLst>
          <pc:docMk/>
          <pc:sldMk cId="2439400471" sldId="414"/>
        </pc:sldMkLst>
        <pc:spChg chg="mod">
          <ac:chgData name="Quentin Kernel" userId="a390c35e-50d8-4f66-bc35-0230821ba218" providerId="ADAL" clId="{2B6CFBCF-8483-4C6E-BA8A-5DCC3882389A}" dt="2026-09-30T09:56:35.668" v="5531" actId="20577"/>
          <ac:spMkLst>
            <pc:docMk/>
            <pc:sldMk cId="2439400471" sldId="414"/>
            <ac:spMk id="10" creationId="{85961EDB-E308-49CB-9A7D-FCBAAE2905A6}"/>
          </ac:spMkLst>
        </pc:spChg>
        <pc:spChg chg="mod">
          <ac:chgData name="Quentin Kernel" userId="a390c35e-50d8-4f66-bc35-0230821ba218" providerId="ADAL" clId="{2B6CFBCF-8483-4C6E-BA8A-5DCC3882389A}" dt="2026-09-30T10:06:16.724" v="5892" actId="20577"/>
          <ac:spMkLst>
            <pc:docMk/>
            <pc:sldMk cId="2439400471" sldId="414"/>
            <ac:spMk id="11" creationId="{0C002B98-090B-493E-B24F-C8ED3CCC31E8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4:57:53.531" v="7946" actId="20577"/>
        <pc:sldMkLst>
          <pc:docMk/>
          <pc:sldMk cId="3225543262" sldId="415"/>
        </pc:sldMkLst>
        <pc:spChg chg="mod">
          <ac:chgData name="Quentin Kernel" userId="a390c35e-50d8-4f66-bc35-0230821ba218" providerId="ADAL" clId="{2B6CFBCF-8483-4C6E-BA8A-5DCC3882389A}" dt="2026-09-16T13:46:20.742" v="552" actId="14100"/>
          <ac:spMkLst>
            <pc:docMk/>
            <pc:sldMk cId="3225543262" sldId="415"/>
            <ac:spMk id="3" creationId="{9C90F57D-05AB-40D8-858D-DB62CE840AA9}"/>
          </ac:spMkLst>
        </pc:spChg>
        <pc:spChg chg="mod">
          <ac:chgData name="Quentin Kernel" userId="a390c35e-50d8-4f66-bc35-0230821ba218" providerId="ADAL" clId="{2B6CFBCF-8483-4C6E-BA8A-5DCC3882389A}" dt="2026-09-30T09:58:36.869" v="5576" actId="20577"/>
          <ac:spMkLst>
            <pc:docMk/>
            <pc:sldMk cId="3225543262" sldId="415"/>
            <ac:spMk id="19" creationId="{7FDDE8D7-FF06-4BAB-8102-C5F30006577A}"/>
          </ac:spMkLst>
        </pc:spChg>
        <pc:spChg chg="add mod">
          <ac:chgData name="Quentin Kernel" userId="a390c35e-50d8-4f66-bc35-0230821ba218" providerId="ADAL" clId="{2B6CFBCF-8483-4C6E-BA8A-5DCC3882389A}" dt="2026-09-16T13:45:22.999" v="494" actId="1076"/>
          <ac:spMkLst>
            <pc:docMk/>
            <pc:sldMk cId="3225543262" sldId="415"/>
            <ac:spMk id="20" creationId="{56EB62C0-F22B-4D2A-B1C0-EE92ECC865AA}"/>
          </ac:spMkLst>
        </pc:spChg>
        <pc:spChg chg="add mod">
          <ac:chgData name="Quentin Kernel" userId="a390c35e-50d8-4f66-bc35-0230821ba218" providerId="ADAL" clId="{2B6CFBCF-8483-4C6E-BA8A-5DCC3882389A}" dt="2026-09-30T09:58:26.765" v="5568" actId="20577"/>
          <ac:spMkLst>
            <pc:docMk/>
            <pc:sldMk cId="3225543262" sldId="415"/>
            <ac:spMk id="21" creationId="{F0ACC952-0140-48DE-B877-C3E938BE3F7F}"/>
          </ac:spMkLst>
        </pc:spChg>
        <pc:picChg chg="add mod">
          <ac:chgData name="Quentin Kernel" userId="a390c35e-50d8-4f66-bc35-0230821ba218" providerId="ADAL" clId="{2B6CFBCF-8483-4C6E-BA8A-5DCC3882389A}" dt="2026-09-16T13:47:07.915" v="599" actId="14100"/>
          <ac:picMkLst>
            <pc:docMk/>
            <pc:sldMk cId="3225543262" sldId="415"/>
            <ac:picMk id="17" creationId="{5ED77206-F032-49FB-B1F8-23322A38CACA}"/>
          </ac:picMkLst>
        </pc:picChg>
      </pc:sldChg>
      <pc:sldChg chg="addSp delSp modSp mod modNotesTx">
        <pc:chgData name="Quentin Kernel" userId="a390c35e-50d8-4f66-bc35-0230821ba218" providerId="ADAL" clId="{2B6CFBCF-8483-4C6E-BA8A-5DCC3882389A}" dt="2026-10-01T14:58:06.480" v="7950" actId="20577"/>
        <pc:sldMkLst>
          <pc:docMk/>
          <pc:sldMk cId="2270203006" sldId="417"/>
        </pc:sldMkLst>
        <pc:spChg chg="mod">
          <ac:chgData name="Quentin Kernel" userId="a390c35e-50d8-4f66-bc35-0230821ba218" providerId="ADAL" clId="{2B6CFBCF-8483-4C6E-BA8A-5DCC3882389A}" dt="2026-09-25T08:28:45.506" v="3822" actId="20577"/>
          <ac:spMkLst>
            <pc:docMk/>
            <pc:sldMk cId="2270203006" sldId="417"/>
            <ac:spMk id="10" creationId="{ABB43791-D3A2-4B23-BB94-8CD1E5C2B8D0}"/>
          </ac:spMkLst>
        </pc:spChg>
        <pc:picChg chg="mod">
          <ac:chgData name="Quentin Kernel" userId="a390c35e-50d8-4f66-bc35-0230821ba218" providerId="ADAL" clId="{2B6CFBCF-8483-4C6E-BA8A-5DCC3882389A}" dt="2026-09-23T15:53:33.571" v="3226" actId="1076"/>
          <ac:picMkLst>
            <pc:docMk/>
            <pc:sldMk cId="2270203006" sldId="417"/>
            <ac:picMk id="7" creationId="{4618C8D1-E9D0-4D71-83B1-3495D5A746B0}"/>
          </ac:picMkLst>
        </pc:picChg>
        <pc:picChg chg="mod">
          <ac:chgData name="Quentin Kernel" userId="a390c35e-50d8-4f66-bc35-0230821ba218" providerId="ADAL" clId="{2B6CFBCF-8483-4C6E-BA8A-5DCC3882389A}" dt="2026-09-23T15:53:39.061" v="3228" actId="1076"/>
          <ac:picMkLst>
            <pc:docMk/>
            <pc:sldMk cId="2270203006" sldId="417"/>
            <ac:picMk id="14" creationId="{60F185F8-5FCF-44F2-9547-E8F087B5A192}"/>
          </ac:picMkLst>
        </pc:picChg>
      </pc:sldChg>
      <pc:sldChg chg="addSp delSp modSp mod ord delCm modNotesTx">
        <pc:chgData name="Quentin Kernel" userId="a390c35e-50d8-4f66-bc35-0230821ba218" providerId="ADAL" clId="{2B6CFBCF-8483-4C6E-BA8A-5DCC3882389A}" dt="2026-10-01T14:57:59.200" v="7948" actId="20577"/>
        <pc:sldMkLst>
          <pc:docMk/>
          <pc:sldMk cId="1246639956" sldId="419"/>
        </pc:sldMkLst>
        <pc:spChg chg="mod">
          <ac:chgData name="Quentin Kernel" userId="a390c35e-50d8-4f66-bc35-0230821ba218" providerId="ADAL" clId="{2B6CFBCF-8483-4C6E-BA8A-5DCC3882389A}" dt="2026-10-01T09:33:13.173" v="7254" actId="20577"/>
          <ac:spMkLst>
            <pc:docMk/>
            <pc:sldMk cId="1246639956" sldId="419"/>
            <ac:spMk id="13" creationId="{6895D589-AD55-4623-B52D-52F000EDA779}"/>
          </ac:spMkLst>
        </pc:spChg>
        <pc:picChg chg="mod">
          <ac:chgData name="Quentin Kernel" userId="a390c35e-50d8-4f66-bc35-0230821ba218" providerId="ADAL" clId="{2B6CFBCF-8483-4C6E-BA8A-5DCC3882389A}" dt="2026-09-23T15:52:29.774" v="3212" actId="1076"/>
          <ac:picMkLst>
            <pc:docMk/>
            <pc:sldMk cId="1246639956" sldId="419"/>
            <ac:picMk id="7" creationId="{3809D99D-7AA9-4C5C-915E-BEA6AE72B860}"/>
          </ac:picMkLst>
        </pc:picChg>
        <pc:picChg chg="mod">
          <ac:chgData name="Quentin Kernel" userId="a390c35e-50d8-4f66-bc35-0230821ba218" providerId="ADAL" clId="{2B6CFBCF-8483-4C6E-BA8A-5DCC3882389A}" dt="2026-09-23T15:52:24.990" v="3211" actId="1076"/>
          <ac:picMkLst>
            <pc:docMk/>
            <pc:sldMk cId="1246639956" sldId="419"/>
            <ac:picMk id="12" creationId="{389CB47F-F318-4BB6-83B0-D493714C2835}"/>
          </ac:picMkLst>
        </pc:picChg>
      </pc:sldChg>
      <pc:sldChg chg="addSp delSp modSp add del mod ord">
        <pc:chgData name="Quentin Kernel" userId="a390c35e-50d8-4f66-bc35-0230821ba218" providerId="ADAL" clId="{2B6CFBCF-8483-4C6E-BA8A-5DCC3882389A}" dt="2026-09-23T15:18:03.348" v="2420"/>
        <pc:sldMkLst>
          <pc:docMk/>
          <pc:sldMk cId="2599813522" sldId="424"/>
        </pc:sldMkLst>
        <pc:spChg chg="mod">
          <ac:chgData name="Quentin Kernel" userId="a390c35e-50d8-4f66-bc35-0230821ba218" providerId="ADAL" clId="{2B6CFBCF-8483-4C6E-BA8A-5DCC3882389A}" dt="2026-09-22T15:18:34.045" v="1760" actId="20577"/>
          <ac:spMkLst>
            <pc:docMk/>
            <pc:sldMk cId="2599813522" sldId="424"/>
            <ac:spMk id="3" creationId="{9C90F57D-05AB-40D8-858D-DB62CE840AA9}"/>
          </ac:spMkLst>
        </pc:spChg>
        <pc:spChg chg="add del">
          <ac:chgData name="Quentin Kernel" userId="a390c35e-50d8-4f66-bc35-0230821ba218" providerId="ADAL" clId="{2B6CFBCF-8483-4C6E-BA8A-5DCC3882389A}" dt="2026-09-16T13:51:58.589" v="680"/>
          <ac:spMkLst>
            <pc:docMk/>
            <pc:sldMk cId="2599813522" sldId="424"/>
            <ac:spMk id="6" creationId="{804163AE-FC71-45D2-A230-CBD350972149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1" creationId="{EB69C104-C548-4C9F-A087-5047BEC9C1B3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2" creationId="{DDFB04C4-6ED2-4F31-9202-A06DFC81101A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3" creationId="{EA28CA93-7275-47C5-AACC-1604B3E82EAF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4" creationId="{ABF35774-C204-4772-A189-F092B732F51E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5" creationId="{C756C704-2AF2-4569-A967-9755F1A8A1EB}"/>
          </ac:spMkLst>
        </pc:spChg>
        <pc:spChg chg="add mod">
          <ac:chgData name="Quentin Kernel" userId="a390c35e-50d8-4f66-bc35-0230821ba218" providerId="ADAL" clId="{2B6CFBCF-8483-4C6E-BA8A-5DCC3882389A}" dt="2026-09-22T15:17:46.217" v="1715" actId="1076"/>
          <ac:spMkLst>
            <pc:docMk/>
            <pc:sldMk cId="2599813522" sldId="424"/>
            <ac:spMk id="16" creationId="{238A31F5-ED5D-498C-B425-C944AB838EA7}"/>
          </ac:spMkLst>
        </pc:spChg>
        <pc:picChg chg="add mod">
          <ac:chgData name="Quentin Kernel" userId="a390c35e-50d8-4f66-bc35-0230821ba218" providerId="ADAL" clId="{2B6CFBCF-8483-4C6E-BA8A-5DCC3882389A}" dt="2026-09-23T14:20:28.037" v="2418" actId="1076"/>
          <ac:picMkLst>
            <pc:docMk/>
            <pc:sldMk cId="2599813522" sldId="424"/>
            <ac:picMk id="10" creationId="{5B09951F-D16F-4BEF-B41D-4F874EC0239C}"/>
          </ac:picMkLst>
        </pc:picChg>
      </pc:sldChg>
      <pc:sldChg chg="addSp delSp modSp mod modNotesTx">
        <pc:chgData name="Quentin Kernel" userId="a390c35e-50d8-4f66-bc35-0230821ba218" providerId="ADAL" clId="{2B6CFBCF-8483-4C6E-BA8A-5DCC3882389A}" dt="2026-10-01T14:58:40.771" v="7963" actId="20577"/>
        <pc:sldMkLst>
          <pc:docMk/>
          <pc:sldMk cId="3688368071" sldId="425"/>
        </pc:sldMkLst>
        <pc:spChg chg="mod">
          <ac:chgData name="Quentin Kernel" userId="a390c35e-50d8-4f66-bc35-0230821ba218" providerId="ADAL" clId="{2B6CFBCF-8483-4C6E-BA8A-5DCC3882389A}" dt="2026-09-30T07:31:54.711" v="5281" actId="20577"/>
          <ac:spMkLst>
            <pc:docMk/>
            <pc:sldMk cId="3688368071" sldId="425"/>
            <ac:spMk id="8" creationId="{30793ADA-B7BB-4FA2-87A8-68B2E99E8693}"/>
          </ac:spMkLst>
        </pc:spChg>
        <pc:spChg chg="add mod">
          <ac:chgData name="Quentin Kernel" userId="a390c35e-50d8-4f66-bc35-0230821ba218" providerId="ADAL" clId="{2B6CFBCF-8483-4C6E-BA8A-5DCC3882389A}" dt="2026-10-01T09:39:35.425" v="7341"/>
          <ac:spMkLst>
            <pc:docMk/>
            <pc:sldMk cId="3688368071" sldId="425"/>
            <ac:spMk id="21" creationId="{3925468F-03FE-4452-BFC1-2C149FBD4D63}"/>
          </ac:spMkLst>
        </pc:spChg>
        <pc:grpChg chg="mod">
          <ac:chgData name="Quentin Kernel" userId="a390c35e-50d8-4f66-bc35-0230821ba218" providerId="ADAL" clId="{2B6CFBCF-8483-4C6E-BA8A-5DCC3882389A}" dt="2026-09-23T15:58:36.705" v="3420" actId="1035"/>
          <ac:grpSpMkLst>
            <pc:docMk/>
            <pc:sldMk cId="3688368071" sldId="425"/>
            <ac:grpSpMk id="2" creationId="{66D0C1AB-1A53-8005-3C7B-CEA06B0D057C}"/>
          </ac:grpSpMkLst>
        </pc:grpChg>
      </pc:sldChg>
      <pc:sldChg chg="addSp delSp modSp mod delCm modNotesTx">
        <pc:chgData name="Quentin Kernel" userId="a390c35e-50d8-4f66-bc35-0230821ba218" providerId="ADAL" clId="{2B6CFBCF-8483-4C6E-BA8A-5DCC3882389A}" dt="2026-10-01T14:58:49.288" v="7966" actId="20577"/>
        <pc:sldMkLst>
          <pc:docMk/>
          <pc:sldMk cId="2328679263" sldId="426"/>
        </pc:sldMkLst>
        <pc:spChg chg="mod">
          <ac:chgData name="Quentin Kernel" userId="a390c35e-50d8-4f66-bc35-0230821ba218" providerId="ADAL" clId="{2B6CFBCF-8483-4C6E-BA8A-5DCC3882389A}" dt="2026-10-01T09:40:14.436" v="7342" actId="20577"/>
          <ac:spMkLst>
            <pc:docMk/>
            <pc:sldMk cId="2328679263" sldId="426"/>
            <ac:spMk id="7" creationId="{016BE24F-BB58-2D09-5345-67591989FAE0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4:58:12.624" v="7952" actId="20577"/>
        <pc:sldMkLst>
          <pc:docMk/>
          <pc:sldMk cId="3634168890" sldId="428"/>
        </pc:sldMkLst>
        <pc:spChg chg="add mod">
          <ac:chgData name="Quentin Kernel" userId="a390c35e-50d8-4f66-bc35-0230821ba218" providerId="ADAL" clId="{2B6CFBCF-8483-4C6E-BA8A-5DCC3882389A}" dt="2026-09-23T15:19:45.260" v="2440"/>
          <ac:spMkLst>
            <pc:docMk/>
            <pc:sldMk cId="3634168890" sldId="428"/>
            <ac:spMk id="5" creationId="{AABA3691-3329-4B0F-9FA0-B847B7B18E53}"/>
          </ac:spMkLst>
        </pc:spChg>
        <pc:spChg chg="mod">
          <ac:chgData name="Quentin Kernel" userId="a390c35e-50d8-4f66-bc35-0230821ba218" providerId="ADAL" clId="{2B6CFBCF-8483-4C6E-BA8A-5DCC3882389A}" dt="2026-09-22T15:46:48.277" v="2336" actId="14100"/>
          <ac:spMkLst>
            <pc:docMk/>
            <pc:sldMk cId="3634168890" sldId="428"/>
            <ac:spMk id="11" creationId="{E36F085E-E2B2-443D-BE73-539AF62976C5}"/>
          </ac:spMkLst>
        </pc:spChg>
      </pc:sldChg>
      <pc:sldChg chg="addSp delSp modSp add del mod ord">
        <pc:chgData name="Quentin Kernel" userId="a390c35e-50d8-4f66-bc35-0230821ba218" providerId="ADAL" clId="{2B6CFBCF-8483-4C6E-BA8A-5DCC3882389A}" dt="2026-09-23T15:18:03.348" v="2420"/>
        <pc:sldMkLst>
          <pc:docMk/>
          <pc:sldMk cId="3190236577" sldId="432"/>
        </pc:sldMkLst>
        <pc:spChg chg="add del">
          <ac:chgData name="Quentin Kernel" userId="a390c35e-50d8-4f66-bc35-0230821ba218" providerId="ADAL" clId="{2B6CFBCF-8483-4C6E-BA8A-5DCC3882389A}" dt="2026-09-16T13:51:58.589" v="680"/>
          <ac:spMkLst>
            <pc:docMk/>
            <pc:sldMk cId="3190236577" sldId="432"/>
            <ac:spMk id="6" creationId="{804163AE-FC71-45D2-A230-CBD350972149}"/>
          </ac:spMkLst>
        </pc:spChg>
        <pc:picChg chg="add mod">
          <ac:chgData name="Quentin Kernel" userId="a390c35e-50d8-4f66-bc35-0230821ba218" providerId="ADAL" clId="{2B6CFBCF-8483-4C6E-BA8A-5DCC3882389A}" dt="2026-09-22T15:24:42.868" v="1771" actId="1076"/>
          <ac:picMkLst>
            <pc:docMk/>
            <pc:sldMk cId="3190236577" sldId="432"/>
            <ac:picMk id="8" creationId="{B620875A-A6E3-4BC5-9DC1-2D666E578E2D}"/>
          </ac:picMkLst>
        </pc:picChg>
        <pc:picChg chg="add mod">
          <ac:chgData name="Quentin Kernel" userId="a390c35e-50d8-4f66-bc35-0230821ba218" providerId="ADAL" clId="{2B6CFBCF-8483-4C6E-BA8A-5DCC3882389A}" dt="2026-09-22T15:24:45.156" v="1772" actId="1076"/>
          <ac:picMkLst>
            <pc:docMk/>
            <pc:sldMk cId="3190236577" sldId="432"/>
            <ac:picMk id="10" creationId="{EE4682E1-C6A6-4B02-97ED-49DFABDED60D}"/>
          </ac:picMkLst>
        </pc:picChg>
      </pc:sldChg>
      <pc:sldChg chg="addSp delSp modSp mod modNotesTx">
        <pc:chgData name="Quentin Kernel" userId="a390c35e-50d8-4f66-bc35-0230821ba218" providerId="ADAL" clId="{2B6CFBCF-8483-4C6E-BA8A-5DCC3882389A}" dt="2026-10-01T15:18:50.020" v="8351" actId="6549"/>
        <pc:sldMkLst>
          <pc:docMk/>
          <pc:sldMk cId="2591524600" sldId="435"/>
        </pc:sldMkLst>
        <pc:spChg chg="add del mod">
          <ac:chgData name="Quentin Kernel" userId="a390c35e-50d8-4f66-bc35-0230821ba218" providerId="ADAL" clId="{2B6CFBCF-8483-4C6E-BA8A-5DCC3882389A}" dt="2026-10-01T15:09:03.560" v="8044" actId="478"/>
          <ac:spMkLst>
            <pc:docMk/>
            <pc:sldMk cId="2591524600" sldId="435"/>
            <ac:spMk id="6" creationId="{878A5268-BB20-42A4-A898-5AB8EEE849DC}"/>
          </ac:spMkLst>
        </pc:spChg>
        <pc:spChg chg="mod">
          <ac:chgData name="Quentin Kernel" userId="a390c35e-50d8-4f66-bc35-0230821ba218" providerId="ADAL" clId="{2B6CFBCF-8483-4C6E-BA8A-5DCC3882389A}" dt="2026-10-01T15:18:50.020" v="8351" actId="6549"/>
          <ac:spMkLst>
            <pc:docMk/>
            <pc:sldMk cId="2591524600" sldId="435"/>
            <ac:spMk id="7" creationId="{820AAF0A-6C49-4D1E-9BD6-0E6B301CD7EE}"/>
          </ac:spMkLst>
        </pc:spChg>
        <pc:spChg chg="del mod">
          <ac:chgData name="Quentin Kernel" userId="a390c35e-50d8-4f66-bc35-0230821ba218" providerId="ADAL" clId="{2B6CFBCF-8483-4C6E-BA8A-5DCC3882389A}" dt="2026-10-01T15:09:01.395" v="8043" actId="21"/>
          <ac:spMkLst>
            <pc:docMk/>
            <pc:sldMk cId="2591524600" sldId="435"/>
            <ac:spMk id="8" creationId="{30793ADA-B7BB-4FA2-87A8-68B2E99E8693}"/>
          </ac:spMkLst>
        </pc:spChg>
        <pc:spChg chg="add del mod">
          <ac:chgData name="Quentin Kernel" userId="a390c35e-50d8-4f66-bc35-0230821ba218" providerId="ADAL" clId="{2B6CFBCF-8483-4C6E-BA8A-5DCC3882389A}" dt="2026-10-01T15:12:15.229" v="8224" actId="478"/>
          <ac:spMkLst>
            <pc:docMk/>
            <pc:sldMk cId="2591524600" sldId="435"/>
            <ac:spMk id="9" creationId="{086E1916-493D-42FE-9B2A-BBA4B792CA87}"/>
          </ac:spMkLst>
        </pc:spChg>
        <pc:spChg chg="add mod">
          <ac:chgData name="Quentin Kernel" userId="a390c35e-50d8-4f66-bc35-0230821ba218" providerId="ADAL" clId="{2B6CFBCF-8483-4C6E-BA8A-5DCC3882389A}" dt="2026-10-01T15:15:25.088" v="8347" actId="403"/>
          <ac:spMkLst>
            <pc:docMk/>
            <pc:sldMk cId="2591524600" sldId="435"/>
            <ac:spMk id="10" creationId="{05F900AB-5414-4BB3-BB72-99E3B8B0DB90}"/>
          </ac:spMkLst>
        </pc:spChg>
      </pc:sldChg>
      <pc:sldChg chg="addSp delSp">
        <pc:chgData name="Quentin Kernel" userId="a390c35e-50d8-4f66-bc35-0230821ba218" providerId="ADAL" clId="{2B6CFBCF-8483-4C6E-BA8A-5DCC3882389A}" dt="2026-09-16T13:52:28.496" v="727"/>
        <pc:sldMkLst>
          <pc:docMk/>
          <pc:sldMk cId="361824" sldId="438"/>
        </pc:sldMkLst>
      </pc:sldChg>
      <pc:sldChg chg="addSp delSp">
        <pc:chgData name="Quentin Kernel" userId="a390c35e-50d8-4f66-bc35-0230821ba218" providerId="ADAL" clId="{2B6CFBCF-8483-4C6E-BA8A-5DCC3882389A}" dt="2026-09-16T13:52:28.496" v="727"/>
        <pc:sldMkLst>
          <pc:docMk/>
          <pc:sldMk cId="1726571846" sldId="439"/>
        </pc:sldMkLst>
      </pc:sldChg>
      <pc:sldChg chg="addSp delSp">
        <pc:chgData name="Quentin Kernel" userId="a390c35e-50d8-4f66-bc35-0230821ba218" providerId="ADAL" clId="{2B6CFBCF-8483-4C6E-BA8A-5DCC3882389A}" dt="2026-09-16T13:52:28.496" v="727"/>
        <pc:sldMkLst>
          <pc:docMk/>
          <pc:sldMk cId="1080519183" sldId="440"/>
        </pc:sldMkLst>
      </pc:sldChg>
      <pc:sldChg chg="addSp delSp">
        <pc:chgData name="Quentin Kernel" userId="a390c35e-50d8-4f66-bc35-0230821ba218" providerId="ADAL" clId="{2B6CFBCF-8483-4C6E-BA8A-5DCC3882389A}" dt="2026-09-16T13:52:28.496" v="727"/>
        <pc:sldMkLst>
          <pc:docMk/>
          <pc:sldMk cId="214941247" sldId="443"/>
        </pc:sldMkLst>
      </pc:sldChg>
      <pc:sldChg chg="addSp delSp">
        <pc:chgData name="Quentin Kernel" userId="a390c35e-50d8-4f66-bc35-0230821ba218" providerId="ADAL" clId="{2B6CFBCF-8483-4C6E-BA8A-5DCC3882389A}" dt="2026-09-16T13:52:28.496" v="727"/>
        <pc:sldMkLst>
          <pc:docMk/>
          <pc:sldMk cId="331806296" sldId="444"/>
        </pc:sldMkLst>
      </pc:sldChg>
      <pc:sldChg chg="addSp delSp modSp mod delCm modNotesTx">
        <pc:chgData name="Quentin Kernel" userId="a390c35e-50d8-4f66-bc35-0230821ba218" providerId="ADAL" clId="{2B6CFBCF-8483-4C6E-BA8A-5DCC3882389A}" dt="2026-10-01T14:59:16.167" v="7976" actId="20577"/>
        <pc:sldMkLst>
          <pc:docMk/>
          <pc:sldMk cId="38966761" sldId="457"/>
        </pc:sldMkLst>
        <pc:spChg chg="mod">
          <ac:chgData name="Quentin Kernel" userId="a390c35e-50d8-4f66-bc35-0230821ba218" providerId="ADAL" clId="{2B6CFBCF-8483-4C6E-BA8A-5DCC3882389A}" dt="2026-09-30T09:27:57.303" v="5338" actId="20577"/>
          <ac:spMkLst>
            <pc:docMk/>
            <pc:sldMk cId="38966761" sldId="457"/>
            <ac:spMk id="3" creationId="{8D8A55B0-BA9C-4123-80F7-7B4734C90984}"/>
          </ac:spMkLst>
        </pc:spChg>
        <pc:spChg chg="mod">
          <ac:chgData name="Quentin Kernel" userId="a390c35e-50d8-4f66-bc35-0230821ba218" providerId="ADAL" clId="{2B6CFBCF-8483-4C6E-BA8A-5DCC3882389A}" dt="2026-09-16T13:25:39.308" v="260" actId="14100"/>
          <ac:spMkLst>
            <pc:docMk/>
            <pc:sldMk cId="38966761" sldId="457"/>
            <ac:spMk id="8" creationId="{056ECB6D-5302-4A51-9D15-D06B6D2831AC}"/>
          </ac:spMkLst>
        </pc:spChg>
        <pc:spChg chg="add del mod">
          <ac:chgData name="Quentin Kernel" userId="a390c35e-50d8-4f66-bc35-0230821ba218" providerId="ADAL" clId="{2B6CFBCF-8483-4C6E-BA8A-5DCC3882389A}" dt="2026-09-30T09:28:36.481" v="5343"/>
          <ac:spMkLst>
            <pc:docMk/>
            <pc:sldMk cId="38966761" sldId="457"/>
            <ac:spMk id="9" creationId="{4F8C1EC6-750C-47D3-B24D-D5BE747995A6}"/>
          </ac:spMkLst>
        </pc:spChg>
        <pc:spChg chg="add del mod">
          <ac:chgData name="Quentin Kernel" userId="a390c35e-50d8-4f66-bc35-0230821ba218" providerId="ADAL" clId="{2B6CFBCF-8483-4C6E-BA8A-5DCC3882389A}" dt="2026-09-30T14:53:36.673" v="6710" actId="21"/>
          <ac:spMkLst>
            <pc:docMk/>
            <pc:sldMk cId="38966761" sldId="457"/>
            <ac:spMk id="9" creationId="{878553FB-EC7B-4DE7-99E1-D100C35BC248}"/>
          </ac:spMkLst>
        </pc:spChg>
        <pc:spChg chg="add mod">
          <ac:chgData name="Quentin Kernel" userId="a390c35e-50d8-4f66-bc35-0230821ba218" providerId="ADAL" clId="{2B6CFBCF-8483-4C6E-BA8A-5DCC3882389A}" dt="2026-09-30T09:29:23.483" v="5456" actId="20577"/>
          <ac:spMkLst>
            <pc:docMk/>
            <pc:sldMk cId="38966761" sldId="457"/>
            <ac:spMk id="10" creationId="{97CE2484-831F-4ECC-A9AB-558B327B0C27}"/>
          </ac:spMkLst>
        </pc:spChg>
        <pc:picChg chg="add mod">
          <ac:chgData name="Quentin Kernel" userId="a390c35e-50d8-4f66-bc35-0230821ba218" providerId="ADAL" clId="{2B6CFBCF-8483-4C6E-BA8A-5DCC3882389A}" dt="2026-09-30T09:29:27.794" v="5468" actId="1035"/>
          <ac:picMkLst>
            <pc:docMk/>
            <pc:sldMk cId="38966761" sldId="457"/>
            <ac:picMk id="6" creationId="{B2493398-A209-461D-98F2-1C5E541EEC4D}"/>
          </ac:picMkLst>
        </pc:picChg>
        <pc:picChg chg="mod">
          <ac:chgData name="Quentin Kernel" userId="a390c35e-50d8-4f66-bc35-0230821ba218" providerId="ADAL" clId="{2B6CFBCF-8483-4C6E-BA8A-5DCC3882389A}" dt="2026-09-22T14:40:43.897" v="1500" actId="1076"/>
          <ac:picMkLst>
            <pc:docMk/>
            <pc:sldMk cId="38966761" sldId="457"/>
            <ac:picMk id="7" creationId="{536FEE10-63BC-48F4-A598-22CEA2079B2A}"/>
          </ac:picMkLst>
        </pc:picChg>
      </pc:sldChg>
      <pc:sldChg chg="addSp delSp modSp mod addAnim delAnim modAnim modNotesTx">
        <pc:chgData name="Quentin Kernel" userId="a390c35e-50d8-4f66-bc35-0230821ba218" providerId="ADAL" clId="{2B6CFBCF-8483-4C6E-BA8A-5DCC3882389A}" dt="2026-10-01T15:03:23.822" v="8009"/>
        <pc:sldMkLst>
          <pc:docMk/>
          <pc:sldMk cId="909085353" sldId="458"/>
        </pc:sldMkLst>
        <pc:spChg chg="mod">
          <ac:chgData name="Quentin Kernel" userId="a390c35e-50d8-4f66-bc35-0230821ba218" providerId="ADAL" clId="{2B6CFBCF-8483-4C6E-BA8A-5DCC3882389A}" dt="2026-09-22T15:03:16.062" v="1621" actId="1076"/>
          <ac:spMkLst>
            <pc:docMk/>
            <pc:sldMk cId="909085353" sldId="458"/>
            <ac:spMk id="4" creationId="{DE0D91EE-2B92-4BD2-A8BE-F28840F94967}"/>
          </ac:spMkLst>
        </pc:spChg>
        <pc:spChg chg="mod topLvl">
          <ac:chgData name="Quentin Kernel" userId="a390c35e-50d8-4f66-bc35-0230821ba218" providerId="ADAL" clId="{2B6CFBCF-8483-4C6E-BA8A-5DCC3882389A}" dt="2026-09-22T15:03:23.930" v="1622" actId="1076"/>
          <ac:spMkLst>
            <pc:docMk/>
            <pc:sldMk cId="909085353" sldId="458"/>
            <ac:spMk id="7" creationId="{BC8A2FDA-E5A3-4D04-9AE3-3EB06B5EA10A}"/>
          </ac:spMkLst>
        </pc:spChg>
        <pc:spChg chg="mod">
          <ac:chgData name="Quentin Kernel" userId="a390c35e-50d8-4f66-bc35-0230821ba218" providerId="ADAL" clId="{2B6CFBCF-8483-4C6E-BA8A-5DCC3882389A}" dt="2026-10-01T15:03:23.822" v="8009"/>
          <ac:spMkLst>
            <pc:docMk/>
            <pc:sldMk cId="909085353" sldId="458"/>
            <ac:spMk id="8" creationId="{47EDA185-EBB7-C493-5243-2B59A5CFA18A}"/>
          </ac:spMkLst>
        </pc:spChg>
        <pc:spChg chg="mod topLvl">
          <ac:chgData name="Quentin Kernel" userId="a390c35e-50d8-4f66-bc35-0230821ba218" providerId="ADAL" clId="{2B6CFBCF-8483-4C6E-BA8A-5DCC3882389A}" dt="2026-09-22T15:03:23.930" v="1622" actId="1076"/>
          <ac:spMkLst>
            <pc:docMk/>
            <pc:sldMk cId="909085353" sldId="458"/>
            <ac:spMk id="11" creationId="{6F2E227B-CAD7-4416-A17F-99EBFFFAF027}"/>
          </ac:spMkLst>
        </pc:spChg>
        <pc:spChg chg="mod topLvl">
          <ac:chgData name="Quentin Kernel" userId="a390c35e-50d8-4f66-bc35-0230821ba218" providerId="ADAL" clId="{2B6CFBCF-8483-4C6E-BA8A-5DCC3882389A}" dt="2026-09-22T15:03:23.930" v="1622" actId="1076"/>
          <ac:spMkLst>
            <pc:docMk/>
            <pc:sldMk cId="909085353" sldId="458"/>
            <ac:spMk id="12" creationId="{8AF4F37F-383C-4E64-932B-FA0ECDBAF9B1}"/>
          </ac:spMkLst>
        </pc:spChg>
        <pc:picChg chg="add mod ord modCrop">
          <ac:chgData name="Quentin Kernel" userId="a390c35e-50d8-4f66-bc35-0230821ba218" providerId="ADAL" clId="{2B6CFBCF-8483-4C6E-BA8A-5DCC3882389A}" dt="2026-09-25T08:03:27.553" v="3769" actId="1036"/>
          <ac:picMkLst>
            <pc:docMk/>
            <pc:sldMk cId="909085353" sldId="458"/>
            <ac:picMk id="6" creationId="{8595D98C-83B9-426D-AF50-F4F839D15D11}"/>
          </ac:picMkLst>
        </pc:picChg>
        <pc:cxnChg chg="mod topLvl">
          <ac:chgData name="Quentin Kernel" userId="a390c35e-50d8-4f66-bc35-0230821ba218" providerId="ADAL" clId="{2B6CFBCF-8483-4C6E-BA8A-5DCC3882389A}" dt="2026-09-22T15:03:23.930" v="1622" actId="1076"/>
          <ac:cxnSpMkLst>
            <pc:docMk/>
            <pc:sldMk cId="909085353" sldId="458"/>
            <ac:cxnSpMk id="9" creationId="{B47DBF95-AE2A-4BC0-ABA2-80E943CE8BEE}"/>
          </ac:cxnSpMkLst>
        </pc:cxnChg>
        <pc:cxnChg chg="mod topLvl">
          <ac:chgData name="Quentin Kernel" userId="a390c35e-50d8-4f66-bc35-0230821ba218" providerId="ADAL" clId="{2B6CFBCF-8483-4C6E-BA8A-5DCC3882389A}" dt="2026-09-22T15:03:23.930" v="1622" actId="1076"/>
          <ac:cxnSpMkLst>
            <pc:docMk/>
            <pc:sldMk cId="909085353" sldId="458"/>
            <ac:cxnSpMk id="10" creationId="{F0D2FC5C-5217-41EA-A2D4-1780E1A958C2}"/>
          </ac:cxnSpMkLst>
        </pc:cxnChg>
      </pc:sldChg>
      <pc:sldChg chg="add">
        <pc:chgData name="Quentin Kernel" userId="a390c35e-50d8-4f66-bc35-0230821ba218" providerId="ADAL" clId="{2B6CFBCF-8483-4C6E-BA8A-5DCC3882389A}" dt="2026-09-22T14:39:45.500" v="1476"/>
        <pc:sldMkLst>
          <pc:docMk/>
          <pc:sldMk cId="1647514964" sldId="462"/>
        </pc:sldMkLst>
      </pc:sldChg>
      <pc:sldChg chg="add">
        <pc:chgData name="Quentin Kernel" userId="a390c35e-50d8-4f66-bc35-0230821ba218" providerId="ADAL" clId="{2B6CFBCF-8483-4C6E-BA8A-5DCC3882389A}" dt="2026-09-22T14:39:45.500" v="1476"/>
        <pc:sldMkLst>
          <pc:docMk/>
          <pc:sldMk cId="786009159" sldId="463"/>
        </pc:sldMkLst>
      </pc:sldChg>
      <pc:sldChg chg="add">
        <pc:chgData name="Quentin Kernel" userId="a390c35e-50d8-4f66-bc35-0230821ba218" providerId="ADAL" clId="{2B6CFBCF-8483-4C6E-BA8A-5DCC3882389A}" dt="2026-09-22T14:39:45.500" v="1476"/>
        <pc:sldMkLst>
          <pc:docMk/>
          <pc:sldMk cId="1273721059" sldId="464"/>
        </pc:sldMkLst>
      </pc:sldChg>
      <pc:sldChg chg="add">
        <pc:chgData name="Quentin Kernel" userId="a390c35e-50d8-4f66-bc35-0230821ba218" providerId="ADAL" clId="{2B6CFBCF-8483-4C6E-BA8A-5DCC3882389A}" dt="2026-09-22T14:39:45.500" v="1476"/>
        <pc:sldMkLst>
          <pc:docMk/>
          <pc:sldMk cId="26222033" sldId="465"/>
        </pc:sldMkLst>
      </pc:sldChg>
      <pc:sldChg chg="addSp delSp modSp mod modNotesTx">
        <pc:chgData name="Quentin Kernel" userId="a390c35e-50d8-4f66-bc35-0230821ba218" providerId="ADAL" clId="{2B6CFBCF-8483-4C6E-BA8A-5DCC3882389A}" dt="2026-10-01T14:58:46.835" v="7965" actId="20577"/>
        <pc:sldMkLst>
          <pc:docMk/>
          <pc:sldMk cId="3071109794" sldId="466"/>
        </pc:sldMkLst>
        <pc:spChg chg="add mod">
          <ac:chgData name="Quentin Kernel" userId="a390c35e-50d8-4f66-bc35-0230821ba218" providerId="ADAL" clId="{2B6CFBCF-8483-4C6E-BA8A-5DCC3882389A}" dt="2026-09-23T15:19:37.938" v="2438"/>
          <ac:spMkLst>
            <pc:docMk/>
            <pc:sldMk cId="3071109794" sldId="466"/>
            <ac:spMk id="5" creationId="{0AA1BAAD-25FE-4D4F-B2D7-7ADD3E8DC17A}"/>
          </ac:spMkLst>
        </pc:spChg>
        <pc:spChg chg="mod">
          <ac:chgData name="Quentin Kernel" userId="a390c35e-50d8-4f66-bc35-0230821ba218" providerId="ADAL" clId="{2B6CFBCF-8483-4C6E-BA8A-5DCC3882389A}" dt="2026-09-22T15:47:17.412" v="2340" actId="14100"/>
          <ac:spMkLst>
            <pc:docMk/>
            <pc:sldMk cId="3071109794" sldId="466"/>
            <ac:spMk id="11" creationId="{E36F085E-E2B2-443D-BE73-539AF62976C5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4:57:42.310" v="7942" actId="20577"/>
        <pc:sldMkLst>
          <pc:docMk/>
          <pc:sldMk cId="1841613830" sldId="468"/>
        </pc:sldMkLst>
        <pc:spChg chg="add mod">
          <ac:chgData name="Quentin Kernel" userId="a390c35e-50d8-4f66-bc35-0230821ba218" providerId="ADAL" clId="{2B6CFBCF-8483-4C6E-BA8A-5DCC3882389A}" dt="2026-09-23T15:19:54.111" v="2442"/>
          <ac:spMkLst>
            <pc:docMk/>
            <pc:sldMk cId="1841613830" sldId="468"/>
            <ac:spMk id="4" creationId="{BF972F99-B6E4-4F09-9851-C29449864457}"/>
          </ac:spMkLst>
        </pc:spChg>
        <pc:spChg chg="mod">
          <ac:chgData name="Quentin Kernel" userId="a390c35e-50d8-4f66-bc35-0230821ba218" providerId="ADAL" clId="{2B6CFBCF-8483-4C6E-BA8A-5DCC3882389A}" dt="2026-09-22T15:25:26.139" v="1774" actId="20577"/>
          <ac:spMkLst>
            <pc:docMk/>
            <pc:sldMk cId="1841613830" sldId="468"/>
            <ac:spMk id="11" creationId="{E36F085E-E2B2-443D-BE73-539AF62976C5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4:59:08.724" v="7973" actId="20577"/>
        <pc:sldMkLst>
          <pc:docMk/>
          <pc:sldMk cId="3162146760" sldId="469"/>
        </pc:sldMkLst>
        <pc:spChg chg="add mod">
          <ac:chgData name="Quentin Kernel" userId="a390c35e-50d8-4f66-bc35-0230821ba218" providerId="ADAL" clId="{2B6CFBCF-8483-4C6E-BA8A-5DCC3882389A}" dt="2026-09-23T15:18:34.015" v="2429" actId="403"/>
          <ac:spMkLst>
            <pc:docMk/>
            <pc:sldMk cId="3162146760" sldId="469"/>
            <ac:spMk id="4" creationId="{20AE028B-8052-4CF8-91FC-6A04B28B641B}"/>
          </ac:spMkLst>
        </pc:spChg>
        <pc:spChg chg="mod">
          <ac:chgData name="Quentin Kernel" userId="a390c35e-50d8-4f66-bc35-0230821ba218" providerId="ADAL" clId="{2B6CFBCF-8483-4C6E-BA8A-5DCC3882389A}" dt="2026-09-23T06:37:44.473" v="2349" actId="20577"/>
          <ac:spMkLst>
            <pc:docMk/>
            <pc:sldMk cId="3162146760" sldId="469"/>
            <ac:spMk id="11" creationId="{E36F085E-E2B2-443D-BE73-539AF62976C5}"/>
          </ac:spMkLst>
        </pc:spChg>
      </pc:sldChg>
      <pc:sldChg chg="addSp delSp modSp mod delCm modNotesTx">
        <pc:chgData name="Quentin Kernel" userId="a390c35e-50d8-4f66-bc35-0230821ba218" providerId="ADAL" clId="{2B6CFBCF-8483-4C6E-BA8A-5DCC3882389A}" dt="2026-10-01T14:58:59.210" v="7970" actId="20577"/>
        <pc:sldMkLst>
          <pc:docMk/>
          <pc:sldMk cId="10367965" sldId="470"/>
        </pc:sldMkLst>
        <pc:spChg chg="mod">
          <ac:chgData name="Quentin Kernel" userId="a390c35e-50d8-4f66-bc35-0230821ba218" providerId="ADAL" clId="{2B6CFBCF-8483-4C6E-BA8A-5DCC3882389A}" dt="2026-10-01T14:54:07.039" v="7911" actId="14100"/>
          <ac:spMkLst>
            <pc:docMk/>
            <pc:sldMk cId="10367965" sldId="470"/>
            <ac:spMk id="15" creationId="{C329614E-DF85-0042-6808-5F450E478908}"/>
          </ac:spMkLst>
        </pc:spChg>
      </pc:sldChg>
      <pc:sldChg chg="addSp delSp modSp mod modNotesTx">
        <pc:chgData name="Quentin Kernel" userId="a390c35e-50d8-4f66-bc35-0230821ba218" providerId="ADAL" clId="{2B6CFBCF-8483-4C6E-BA8A-5DCC3882389A}" dt="2026-10-01T14:59:12.442" v="7974" actId="20577"/>
        <pc:sldMkLst>
          <pc:docMk/>
          <pc:sldMk cId="2848298138" sldId="472"/>
        </pc:sldMkLst>
        <pc:spChg chg="mod">
          <ac:chgData name="Quentin Kernel" userId="a390c35e-50d8-4f66-bc35-0230821ba218" providerId="ADAL" clId="{2B6CFBCF-8483-4C6E-BA8A-5DCC3882389A}" dt="2026-09-22T15:43:59.120" v="2320" actId="27636"/>
          <ac:spMkLst>
            <pc:docMk/>
            <pc:sldMk cId="2848298138" sldId="472"/>
            <ac:spMk id="3" creationId="{8D8A55B0-BA9C-4123-80F7-7B4734C90984}"/>
          </ac:spMkLst>
        </pc:spChg>
        <pc:spChg chg="add mod">
          <ac:chgData name="Quentin Kernel" userId="a390c35e-50d8-4f66-bc35-0230821ba218" providerId="ADAL" clId="{2B6CFBCF-8483-4C6E-BA8A-5DCC3882389A}" dt="2026-09-22T15:43:29.446" v="2302" actId="20577"/>
          <ac:spMkLst>
            <pc:docMk/>
            <pc:sldMk cId="2848298138" sldId="472"/>
            <ac:spMk id="7" creationId="{35E0C846-6593-4E1D-A07D-91002C895B32}"/>
          </ac:spMkLst>
        </pc:spChg>
      </pc:sldChg>
      <pc:sldChg chg="addSp delSp modSp add del mod modNotesTx">
        <pc:chgData name="Quentin Kernel" userId="a390c35e-50d8-4f66-bc35-0230821ba218" providerId="ADAL" clId="{2B6CFBCF-8483-4C6E-BA8A-5DCC3882389A}" dt="2026-10-01T15:18:36.839" v="8350" actId="20577"/>
        <pc:sldMkLst>
          <pc:docMk/>
          <pc:sldMk cId="2601502322" sldId="473"/>
        </pc:sldMkLst>
        <pc:spChg chg="mod">
          <ac:chgData name="Quentin Kernel" userId="a390c35e-50d8-4f66-bc35-0230821ba218" providerId="ADAL" clId="{2B6CFBCF-8483-4C6E-BA8A-5DCC3882389A}" dt="2026-09-30T14:53:19.629" v="6678" actId="14100"/>
          <ac:spMkLst>
            <pc:docMk/>
            <pc:sldMk cId="2601502322" sldId="473"/>
            <ac:spMk id="3" creationId="{8D8A55B0-BA9C-4123-80F7-7B4734C90984}"/>
          </ac:spMkLst>
        </pc:spChg>
        <pc:spChg chg="add del mod">
          <ac:chgData name="Quentin Kernel" userId="a390c35e-50d8-4f66-bc35-0230821ba218" providerId="ADAL" clId="{2B6CFBCF-8483-4C6E-BA8A-5DCC3882389A}" dt="2026-09-30T12:11:54.541" v="5957" actId="21"/>
          <ac:spMkLst>
            <pc:docMk/>
            <pc:sldMk cId="2601502322" sldId="473"/>
            <ac:spMk id="11" creationId="{DC48412B-9B68-44F5-917A-0F90B183190D}"/>
          </ac:spMkLst>
        </pc:spChg>
        <pc:spChg chg="add del mod">
          <ac:chgData name="Quentin Kernel" userId="a390c35e-50d8-4f66-bc35-0230821ba218" providerId="ADAL" clId="{2B6CFBCF-8483-4C6E-BA8A-5DCC3882389A}" dt="2026-09-30T12:11:56.555" v="5958" actId="478"/>
          <ac:spMkLst>
            <pc:docMk/>
            <pc:sldMk cId="2601502322" sldId="473"/>
            <ac:spMk id="27" creationId="{343AA57B-67CB-42F9-B5F1-E9F0EBF55D44}"/>
          </ac:spMkLst>
        </pc:spChg>
        <pc:spChg chg="add del mod">
          <ac:chgData name="Quentin Kernel" userId="a390c35e-50d8-4f66-bc35-0230821ba218" providerId="ADAL" clId="{2B6CFBCF-8483-4C6E-BA8A-5DCC3882389A}" dt="2026-09-30T14:53:22.478" v="6679" actId="21"/>
          <ac:spMkLst>
            <pc:docMk/>
            <pc:sldMk cId="2601502322" sldId="473"/>
            <ac:spMk id="29" creationId="{D2AC5CB7-1892-4035-9528-CAE0CFF4C762}"/>
          </ac:spMkLst>
        </pc:spChg>
        <pc:spChg chg="add del mod">
          <ac:chgData name="Quentin Kernel" userId="a390c35e-50d8-4f66-bc35-0230821ba218" providerId="ADAL" clId="{2B6CFBCF-8483-4C6E-BA8A-5DCC3882389A}" dt="2026-09-30T14:53:24.855" v="6680" actId="478"/>
          <ac:spMkLst>
            <pc:docMk/>
            <pc:sldMk cId="2601502322" sldId="473"/>
            <ac:spMk id="31" creationId="{EE317083-DBA7-4670-AF94-BE2F8664CD5C}"/>
          </ac:spMkLst>
        </pc:spChg>
        <pc:spChg chg="add mod">
          <ac:chgData name="Quentin Kernel" userId="a390c35e-50d8-4f66-bc35-0230821ba218" providerId="ADAL" clId="{2B6CFBCF-8483-4C6E-BA8A-5DCC3882389A}" dt="2026-10-01T15:18:36.839" v="8350" actId="20577"/>
          <ac:spMkLst>
            <pc:docMk/>
            <pc:sldMk cId="2601502322" sldId="473"/>
            <ac:spMk id="33" creationId="{5146F6D9-D529-45D4-A9C6-6B95919C345B}"/>
          </ac:spMkLst>
        </pc:spChg>
        <pc:grpChg chg="add mod">
          <ac:chgData name="Quentin Kernel" userId="a390c35e-50d8-4f66-bc35-0230821ba218" providerId="ADAL" clId="{2B6CFBCF-8483-4C6E-BA8A-5DCC3882389A}" dt="2026-09-30T14:53:52.871" v="6713" actId="1076"/>
          <ac:grpSpMkLst>
            <pc:docMk/>
            <pc:sldMk cId="2601502322" sldId="473"/>
            <ac:grpSpMk id="28" creationId="{F070FAA4-047F-46AC-9271-57EC7BFA16AF}"/>
          </ac:grpSpMkLst>
        </pc:grpChg>
        <pc:grpChg chg="mod">
          <ac:chgData name="Quentin Kernel" userId="a390c35e-50d8-4f66-bc35-0230821ba218" providerId="ADAL" clId="{2B6CFBCF-8483-4C6E-BA8A-5DCC3882389A}" dt="2026-09-30T12:12:25.238" v="6001" actId="164"/>
          <ac:grpSpMkLst>
            <pc:docMk/>
            <pc:sldMk cId="2601502322" sldId="473"/>
            <ac:grpSpMk id="34" creationId="{42B6DF86-EB70-5265-D307-EF5BE80FD117}"/>
          </ac:grpSpMkLst>
        </pc:grpChg>
        <pc:picChg chg="mod">
          <ac:chgData name="Quentin Kernel" userId="a390c35e-50d8-4f66-bc35-0230821ba218" providerId="ADAL" clId="{2B6CFBCF-8483-4C6E-BA8A-5DCC3882389A}" dt="2026-09-30T12:12:25.238" v="6001" actId="164"/>
          <ac:picMkLst>
            <pc:docMk/>
            <pc:sldMk cId="2601502322" sldId="473"/>
            <ac:picMk id="21" creationId="{F4668C0B-30FA-4CDC-B081-EC497D23A7B3}"/>
          </ac:picMkLst>
        </pc:picChg>
      </pc:sldChg>
      <pc:sldChg chg="addSp delSp modSp add mod modNotesTx">
        <pc:chgData name="Quentin Kernel" userId="a390c35e-50d8-4f66-bc35-0230821ba218" providerId="ADAL" clId="{2B6CFBCF-8483-4C6E-BA8A-5DCC3882389A}" dt="2026-10-01T15:19:17.026" v="8355"/>
        <pc:sldMkLst>
          <pc:docMk/>
          <pc:sldMk cId="2751689516" sldId="474"/>
        </pc:sldMkLst>
        <pc:spChg chg="add del">
          <ac:chgData name="Quentin Kernel" userId="a390c35e-50d8-4f66-bc35-0230821ba218" providerId="ADAL" clId="{2B6CFBCF-8483-4C6E-BA8A-5DCC3882389A}" dt="2026-10-01T15:19:13.322" v="8353"/>
          <ac:spMkLst>
            <pc:docMk/>
            <pc:sldMk cId="2751689516" sldId="474"/>
            <ac:spMk id="2" creationId="{B120D23D-4490-412D-8C4A-B34F6D409A84}"/>
          </ac:spMkLst>
        </pc:spChg>
        <pc:spChg chg="mod">
          <ac:chgData name="Quentin Kernel" userId="a390c35e-50d8-4f66-bc35-0230821ba218" providerId="ADAL" clId="{2B6CFBCF-8483-4C6E-BA8A-5DCC3882389A}" dt="2026-09-16T13:59:58.454" v="1266" actId="6549"/>
          <ac:spMkLst>
            <pc:docMk/>
            <pc:sldMk cId="2751689516" sldId="474"/>
            <ac:spMk id="3" creationId="{8D8A55B0-BA9C-4123-80F7-7B4734C90984}"/>
          </ac:spMkLst>
        </pc:spChg>
        <pc:spChg chg="mod">
          <ac:chgData name="Quentin Kernel" userId="a390c35e-50d8-4f66-bc35-0230821ba218" providerId="ADAL" clId="{2B6CFBCF-8483-4C6E-BA8A-5DCC3882389A}" dt="2026-10-01T15:19:17.026" v="8355"/>
          <ac:spMkLst>
            <pc:docMk/>
            <pc:sldMk cId="2751689516" sldId="474"/>
            <ac:spMk id="8" creationId="{056ECB6D-5302-4A51-9D15-D06B6D2831AC}"/>
          </ac:spMkLst>
        </pc:spChg>
        <pc:picChg chg="add mod">
          <ac:chgData name="Quentin Kernel" userId="a390c35e-50d8-4f66-bc35-0230821ba218" providerId="ADAL" clId="{2B6CFBCF-8483-4C6E-BA8A-5DCC3882389A}" dt="2026-10-01T09:44:22.758" v="7374" actId="1076"/>
          <ac:picMkLst>
            <pc:docMk/>
            <pc:sldMk cId="2751689516" sldId="474"/>
            <ac:picMk id="9" creationId="{59361E42-B2FD-4027-86B2-9615CD548190}"/>
          </ac:picMkLst>
        </pc:picChg>
        <pc:picChg chg="add mod">
          <ac:chgData name="Quentin Kernel" userId="a390c35e-50d8-4f66-bc35-0230821ba218" providerId="ADAL" clId="{2B6CFBCF-8483-4C6E-BA8A-5DCC3882389A}" dt="2026-10-01T09:44:24.824" v="7375" actId="1076"/>
          <ac:picMkLst>
            <pc:docMk/>
            <pc:sldMk cId="2751689516" sldId="474"/>
            <ac:picMk id="10" creationId="{72F0FF34-14FB-409D-9ACB-4BA7C3D969E5}"/>
          </ac:picMkLst>
        </pc:picChg>
        <pc:picChg chg="mod ord">
          <ac:chgData name="Quentin Kernel" userId="a390c35e-50d8-4f66-bc35-0230821ba218" providerId="ADAL" clId="{2B6CFBCF-8483-4C6E-BA8A-5DCC3882389A}" dt="2026-10-01T09:44:33.670" v="7377" actId="167"/>
          <ac:picMkLst>
            <pc:docMk/>
            <pc:sldMk cId="2751689516" sldId="474"/>
            <ac:picMk id="11" creationId="{9970376C-33F0-4EBE-A589-FC67BABC0B89}"/>
          </ac:picMkLst>
        </pc:picChg>
        <pc:picChg chg="mod">
          <ac:chgData name="Quentin Kernel" userId="a390c35e-50d8-4f66-bc35-0230821ba218" providerId="ADAL" clId="{2B6CFBCF-8483-4C6E-BA8A-5DCC3882389A}" dt="2026-09-30T14:57:36.614" v="6822" actId="1076"/>
          <ac:picMkLst>
            <pc:docMk/>
            <pc:sldMk cId="2751689516" sldId="474"/>
            <ac:picMk id="13" creationId="{84483A11-B629-4C8E-B576-586506FA2D1D}"/>
          </ac:picMkLst>
        </pc:picChg>
      </pc:sldChg>
      <pc:sldChg chg="add">
        <pc:chgData name="Quentin Kernel" userId="a390c35e-50d8-4f66-bc35-0230821ba218" providerId="ADAL" clId="{2B6CFBCF-8483-4C6E-BA8A-5DCC3882389A}" dt="2026-09-22T14:39:45.500" v="1476"/>
        <pc:sldMkLst>
          <pc:docMk/>
          <pc:sldMk cId="2090551840" sldId="476"/>
        </pc:sldMkLst>
      </pc:sldChg>
      <pc:sldChg chg="addSp delSp modSp add del mod modNotesTx">
        <pc:chgData name="Quentin Kernel" userId="a390c35e-50d8-4f66-bc35-0230821ba218" providerId="ADAL" clId="{2B6CFBCF-8483-4C6E-BA8A-5DCC3882389A}" dt="2026-10-01T15:09:08.175" v="8051" actId="478"/>
        <pc:sldMkLst>
          <pc:docMk/>
          <pc:sldMk cId="3776468562" sldId="477"/>
        </pc:sldMkLst>
        <pc:spChg chg="mod">
          <ac:chgData name="Quentin Kernel" userId="a390c35e-50d8-4f66-bc35-0230821ba218" providerId="ADAL" clId="{2B6CFBCF-8483-4C6E-BA8A-5DCC3882389A}" dt="2026-09-30T12:14:59.144" v="6035" actId="14100"/>
          <ac:spMkLst>
            <pc:docMk/>
            <pc:sldMk cId="3776468562" sldId="477"/>
            <ac:spMk id="3" creationId="{8D8A55B0-BA9C-4123-80F7-7B4734C90984}"/>
          </ac:spMkLst>
        </pc:spChg>
        <pc:spChg chg="del mod topLvl">
          <ac:chgData name="Quentin Kernel" userId="a390c35e-50d8-4f66-bc35-0230821ba218" providerId="ADAL" clId="{2B6CFBCF-8483-4C6E-BA8A-5DCC3882389A}" dt="2026-10-01T09:48:38.928" v="7395" actId="21"/>
          <ac:spMkLst>
            <pc:docMk/>
            <pc:sldMk cId="3776468562" sldId="477"/>
            <ac:spMk id="10" creationId="{F7BFC262-A2EC-7B07-CE4F-4A01EF82B927}"/>
          </ac:spMkLst>
        </pc:spChg>
        <pc:spChg chg="del mod topLvl">
          <ac:chgData name="Quentin Kernel" userId="a390c35e-50d8-4f66-bc35-0230821ba218" providerId="ADAL" clId="{2B6CFBCF-8483-4C6E-BA8A-5DCC3882389A}" dt="2026-10-01T09:48:38.928" v="7395" actId="21"/>
          <ac:spMkLst>
            <pc:docMk/>
            <pc:sldMk cId="3776468562" sldId="477"/>
            <ac:spMk id="12" creationId="{0325353B-2F18-411E-153B-07269F13F113}"/>
          </ac:spMkLst>
        </pc:spChg>
        <pc:spChg chg="del mod topLvl">
          <ac:chgData name="Quentin Kernel" userId="a390c35e-50d8-4f66-bc35-0230821ba218" providerId="ADAL" clId="{2B6CFBCF-8483-4C6E-BA8A-5DCC3882389A}" dt="2026-09-30T14:35:55.491" v="6249" actId="21"/>
          <ac:spMkLst>
            <pc:docMk/>
            <pc:sldMk cId="3776468562" sldId="477"/>
            <ac:spMk id="14" creationId="{A72CC614-30C3-5C9C-FE46-1ADE4EFAF3A1}"/>
          </ac:spMkLst>
        </pc:spChg>
        <pc:spChg chg="del mod topLvl">
          <ac:chgData name="Quentin Kernel" userId="a390c35e-50d8-4f66-bc35-0230821ba218" providerId="ADAL" clId="{2B6CFBCF-8483-4C6E-BA8A-5DCC3882389A}" dt="2026-09-30T14:35:55.491" v="6249" actId="21"/>
          <ac:spMkLst>
            <pc:docMk/>
            <pc:sldMk cId="3776468562" sldId="477"/>
            <ac:spMk id="17" creationId="{DD5A7A18-B405-A331-6396-5386ABD404F8}"/>
          </ac:spMkLst>
        </pc:spChg>
        <pc:spChg chg="del mod topLvl">
          <ac:chgData name="Quentin Kernel" userId="a390c35e-50d8-4f66-bc35-0230821ba218" providerId="ADAL" clId="{2B6CFBCF-8483-4C6E-BA8A-5DCC3882389A}" dt="2026-09-30T14:35:55.491" v="6249" actId="21"/>
          <ac:spMkLst>
            <pc:docMk/>
            <pc:sldMk cId="3776468562" sldId="477"/>
            <ac:spMk id="19" creationId="{85BE265A-F61C-D970-AC7B-688E64826633}"/>
          </ac:spMkLst>
        </pc:spChg>
        <pc:spChg chg="del mod topLvl">
          <ac:chgData name="Quentin Kernel" userId="a390c35e-50d8-4f66-bc35-0230821ba218" providerId="ADAL" clId="{2B6CFBCF-8483-4C6E-BA8A-5DCC3882389A}" dt="2026-09-30T14:35:55.491" v="6249" actId="21"/>
          <ac:spMkLst>
            <pc:docMk/>
            <pc:sldMk cId="3776468562" sldId="477"/>
            <ac:spMk id="21" creationId="{AEE5410D-842D-C4D3-9EB9-C60A0BFAA756}"/>
          </ac:spMkLst>
        </pc:spChg>
        <pc:spChg chg="add del mod">
          <ac:chgData name="Quentin Kernel" userId="a390c35e-50d8-4f66-bc35-0230821ba218" providerId="ADAL" clId="{2B6CFBCF-8483-4C6E-BA8A-5DCC3882389A}" dt="2026-10-01T15:09:08.175" v="8051" actId="478"/>
          <ac:spMkLst>
            <pc:docMk/>
            <pc:sldMk cId="3776468562" sldId="477"/>
            <ac:spMk id="29" creationId="{43DFD8C1-0B35-42B2-A769-4C2B7ABE309E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30" creationId="{EB105F9E-864F-4942-81CF-610E5A3B2FD4}"/>
          </ac:spMkLst>
        </pc:spChg>
        <pc:spChg chg="add mod">
          <ac:chgData name="Quentin Kernel" userId="a390c35e-50d8-4f66-bc35-0230821ba218" providerId="ADAL" clId="{2B6CFBCF-8483-4C6E-BA8A-5DCC3882389A}" dt="2026-10-01T09:54:47.631" v="7611" actId="1038"/>
          <ac:spMkLst>
            <pc:docMk/>
            <pc:sldMk cId="3776468562" sldId="477"/>
            <ac:spMk id="31" creationId="{7B3B52A2-8BC1-4DBF-87FD-E522E3FE7FCE}"/>
          </ac:spMkLst>
        </pc:spChg>
        <pc:spChg chg="add del mod">
          <ac:chgData name="Quentin Kernel" userId="a390c35e-50d8-4f66-bc35-0230821ba218" providerId="ADAL" clId="{2B6CFBCF-8483-4C6E-BA8A-5DCC3882389A}" dt="2026-10-01T09:48:38.928" v="7395" actId="21"/>
          <ac:spMkLst>
            <pc:docMk/>
            <pc:sldMk cId="3776468562" sldId="477"/>
            <ac:spMk id="32" creationId="{C6B370BE-9D4A-48AA-B01F-D78565F41831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38" creationId="{BB956588-6B45-4C54-876D-C53BC3C0A0E9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39" creationId="{78D31C49-5437-42D0-891F-CFEF055AE971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40" creationId="{9F9ACD4C-7D45-48A9-988F-C3BBE3358D8F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41" creationId="{5079A517-DF6D-441D-935F-36AC26317CBF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44" creationId="{93C9C128-CA84-4991-8BA5-FCFD768324B1}"/>
          </ac:spMkLst>
        </pc:spChg>
        <pc:spChg chg="add mod">
          <ac:chgData name="Quentin Kernel" userId="a390c35e-50d8-4f66-bc35-0230821ba218" providerId="ADAL" clId="{2B6CFBCF-8483-4C6E-BA8A-5DCC3882389A}" dt="2026-10-01T09:50:19.072" v="7577" actId="1038"/>
          <ac:spMkLst>
            <pc:docMk/>
            <pc:sldMk cId="3776468562" sldId="477"/>
            <ac:spMk id="45" creationId="{CA25963D-A050-4671-B1C9-6E307440E087}"/>
          </ac:spMkLst>
        </pc:spChg>
        <pc:spChg chg="add mod">
          <ac:chgData name="Quentin Kernel" userId="a390c35e-50d8-4f66-bc35-0230821ba218" providerId="ADAL" clId="{2B6CFBCF-8483-4C6E-BA8A-5DCC3882389A}" dt="2026-10-01T09:50:35.642" v="7579" actId="1076"/>
          <ac:spMkLst>
            <pc:docMk/>
            <pc:sldMk cId="3776468562" sldId="477"/>
            <ac:spMk id="46" creationId="{C928D0E9-2375-4A9B-9B64-105E5E693704}"/>
          </ac:spMkLst>
        </pc:spChg>
        <pc:spChg chg="add mod">
          <ac:chgData name="Quentin Kernel" userId="a390c35e-50d8-4f66-bc35-0230821ba218" providerId="ADAL" clId="{2B6CFBCF-8483-4C6E-BA8A-5DCC3882389A}" dt="2026-10-01T09:53:31.987" v="7609" actId="14100"/>
          <ac:spMkLst>
            <pc:docMk/>
            <pc:sldMk cId="3776468562" sldId="477"/>
            <ac:spMk id="48" creationId="{ECB44D29-A620-4724-B22A-F172E3569852}"/>
          </ac:spMkLst>
        </pc:spChg>
        <pc:spChg chg="add del">
          <ac:chgData name="Quentin Kernel" userId="a390c35e-50d8-4f66-bc35-0230821ba218" providerId="ADAL" clId="{2B6CFBCF-8483-4C6E-BA8A-5DCC3882389A}" dt="2026-09-30T14:39:01.913" v="6331" actId="22"/>
          <ac:spMkLst>
            <pc:docMk/>
            <pc:sldMk cId="3776468562" sldId="477"/>
            <ac:spMk id="59" creationId="{46293FBE-C74E-414C-9D0C-2A0DC97AFCC5}"/>
          </ac:spMkLst>
        </pc:spChg>
        <pc:spChg chg="add mod">
          <ac:chgData name="Quentin Kernel" userId="a390c35e-50d8-4f66-bc35-0230821ba218" providerId="ADAL" clId="{2B6CFBCF-8483-4C6E-BA8A-5DCC3882389A}" dt="2026-10-01T09:53:18.463" v="7607" actId="1076"/>
          <ac:spMkLst>
            <pc:docMk/>
            <pc:sldMk cId="3776468562" sldId="477"/>
            <ac:spMk id="67" creationId="{62CD1272-06CD-4A56-9D62-BCC152F37573}"/>
          </ac:spMkLst>
        </pc:spChg>
        <pc:grpChg chg="add del mod">
          <ac:chgData name="Quentin Kernel" userId="a390c35e-50d8-4f66-bc35-0230821ba218" providerId="ADAL" clId="{2B6CFBCF-8483-4C6E-BA8A-5DCC3882389A}" dt="2026-09-30T14:30:47.988" v="6099" actId="165"/>
          <ac:grpSpMkLst>
            <pc:docMk/>
            <pc:sldMk cId="3776468562" sldId="477"/>
            <ac:grpSpMk id="2" creationId="{55F86F7A-74CA-4AD6-AC01-5AD15FD0ADF8}"/>
          </ac:grpSpMkLst>
        </pc:grpChg>
        <pc:picChg chg="del mod topLvl">
          <ac:chgData name="Quentin Kernel" userId="a390c35e-50d8-4f66-bc35-0230821ba218" providerId="ADAL" clId="{2B6CFBCF-8483-4C6E-BA8A-5DCC3882389A}" dt="2026-10-01T09:48:38.928" v="7395" actId="21"/>
          <ac:picMkLst>
            <pc:docMk/>
            <pc:sldMk cId="3776468562" sldId="477"/>
            <ac:picMk id="6" creationId="{49C4189B-8606-9AA7-660C-028A9193089B}"/>
          </ac:picMkLst>
        </pc:picChg>
        <pc:picChg chg="del mod topLvl">
          <ac:chgData name="Quentin Kernel" userId="a390c35e-50d8-4f66-bc35-0230821ba218" providerId="ADAL" clId="{2B6CFBCF-8483-4C6E-BA8A-5DCC3882389A}" dt="2026-09-30T14:35:55.491" v="6249" actId="21"/>
          <ac:picMkLst>
            <pc:docMk/>
            <pc:sldMk cId="3776468562" sldId="477"/>
            <ac:picMk id="8" creationId="{62505719-BCCF-2267-7A3C-4F4A5828C8E1}"/>
          </ac:picMkLst>
        </pc:picChg>
        <pc:picChg chg="del mod topLvl modCrop">
          <ac:chgData name="Quentin Kernel" userId="a390c35e-50d8-4f66-bc35-0230821ba218" providerId="ADAL" clId="{2B6CFBCF-8483-4C6E-BA8A-5DCC3882389A}" dt="2026-09-30T14:35:55.491" v="6249" actId="21"/>
          <ac:picMkLst>
            <pc:docMk/>
            <pc:sldMk cId="3776468562" sldId="477"/>
            <ac:picMk id="16" creationId="{CC4D1747-B078-4743-A60E-5A33A77B9EF7}"/>
          </ac:picMkLst>
        </pc:picChg>
        <pc:picChg chg="add del mod topLvl">
          <ac:chgData name="Quentin Kernel" userId="a390c35e-50d8-4f66-bc35-0230821ba218" providerId="ADAL" clId="{2B6CFBCF-8483-4C6E-BA8A-5DCC3882389A}" dt="2026-10-01T09:48:38.928" v="7395" actId="21"/>
          <ac:picMkLst>
            <pc:docMk/>
            <pc:sldMk cId="3776468562" sldId="477"/>
            <ac:picMk id="24" creationId="{C4A8F511-13D7-4996-9A8B-2B3DBCF9896B}"/>
          </ac:picMkLst>
        </pc:picChg>
        <pc:picChg chg="add mod">
          <ac:chgData name="Quentin Kernel" userId="a390c35e-50d8-4f66-bc35-0230821ba218" providerId="ADAL" clId="{2B6CFBCF-8483-4C6E-BA8A-5DCC3882389A}" dt="2026-10-01T09:50:19.072" v="7577" actId="1038"/>
          <ac:picMkLst>
            <pc:docMk/>
            <pc:sldMk cId="3776468562" sldId="477"/>
            <ac:picMk id="36" creationId="{8AC77877-73F8-42F6-8891-4BD68E88D393}"/>
          </ac:picMkLst>
        </pc:picChg>
        <pc:picChg chg="add mod">
          <ac:chgData name="Quentin Kernel" userId="a390c35e-50d8-4f66-bc35-0230821ba218" providerId="ADAL" clId="{2B6CFBCF-8483-4C6E-BA8A-5DCC3882389A}" dt="2026-10-01T09:50:19.072" v="7577" actId="1038"/>
          <ac:picMkLst>
            <pc:docMk/>
            <pc:sldMk cId="3776468562" sldId="477"/>
            <ac:picMk id="37" creationId="{D9EA94B4-24C7-49A1-9E31-8AB9A8F7C05C}"/>
          </ac:picMkLst>
        </pc:picChg>
        <pc:picChg chg="add mod">
          <ac:chgData name="Quentin Kernel" userId="a390c35e-50d8-4f66-bc35-0230821ba218" providerId="ADAL" clId="{2B6CFBCF-8483-4C6E-BA8A-5DCC3882389A}" dt="2026-10-01T09:50:19.072" v="7577" actId="1038"/>
          <ac:picMkLst>
            <pc:docMk/>
            <pc:sldMk cId="3776468562" sldId="477"/>
            <ac:picMk id="42" creationId="{7A4FAEAA-CB2C-4831-AE39-55112C92F104}"/>
          </ac:picMkLst>
        </pc:picChg>
        <pc:picChg chg="add mod ord">
          <ac:chgData name="Quentin Kernel" userId="a390c35e-50d8-4f66-bc35-0230821ba218" providerId="ADAL" clId="{2B6CFBCF-8483-4C6E-BA8A-5DCC3882389A}" dt="2026-10-01T10:31:14.867" v="7617" actId="167"/>
          <ac:picMkLst>
            <pc:docMk/>
            <pc:sldMk cId="3776468562" sldId="477"/>
            <ac:picMk id="43" creationId="{6D7A713B-B643-4F2F-A68D-FCBB321E1C59}"/>
          </ac:picMkLst>
        </pc:picChg>
        <pc:cxnChg chg="del mod topLvl">
          <ac:chgData name="Quentin Kernel" userId="a390c35e-50d8-4f66-bc35-0230821ba218" providerId="ADAL" clId="{2B6CFBCF-8483-4C6E-BA8A-5DCC3882389A}" dt="2026-09-30T14:43:59.560" v="6456" actId="478"/>
          <ac:cxnSpMkLst>
            <pc:docMk/>
            <pc:sldMk cId="3776468562" sldId="477"/>
            <ac:cxnSpMk id="23" creationId="{1DA5C07E-D4BA-6FA6-6843-EB337670C28F}"/>
          </ac:cxnSpMkLst>
        </pc:cxnChg>
        <pc:cxnChg chg="add mod">
          <ac:chgData name="Quentin Kernel" userId="a390c35e-50d8-4f66-bc35-0230821ba218" providerId="ADAL" clId="{2B6CFBCF-8483-4C6E-BA8A-5DCC3882389A}" dt="2026-10-01T09:53:31.987" v="7609" actId="14100"/>
          <ac:cxnSpMkLst>
            <pc:docMk/>
            <pc:sldMk cId="3776468562" sldId="477"/>
            <ac:cxnSpMk id="26" creationId="{8AFC834D-7809-4403-89D9-49A2009768E7}"/>
          </ac:cxnSpMkLst>
        </pc:cxnChg>
        <pc:cxnChg chg="del mod topLvl">
          <ac:chgData name="Quentin Kernel" userId="a390c35e-50d8-4f66-bc35-0230821ba218" providerId="ADAL" clId="{2B6CFBCF-8483-4C6E-BA8A-5DCC3882389A}" dt="2026-09-30T14:35:55.491" v="6249" actId="21"/>
          <ac:cxnSpMkLst>
            <pc:docMk/>
            <pc:sldMk cId="3776468562" sldId="477"/>
            <ac:cxnSpMk id="29" creationId="{A21A9480-0919-A18B-44F0-24068135AFEF}"/>
          </ac:cxnSpMkLst>
        </pc:cxnChg>
        <pc:cxnChg chg="add del mod">
          <ac:chgData name="Quentin Kernel" userId="a390c35e-50d8-4f66-bc35-0230821ba218" providerId="ADAL" clId="{2B6CFBCF-8483-4C6E-BA8A-5DCC3882389A}" dt="2026-09-30T14:43:44.180" v="6451" actId="478"/>
          <ac:cxnSpMkLst>
            <pc:docMk/>
            <pc:sldMk cId="3776468562" sldId="477"/>
            <ac:cxnSpMk id="42" creationId="{05FE4953-7B97-4593-89E5-80A324465EB5}"/>
          </ac:cxnSpMkLst>
        </pc:cxnChg>
        <pc:cxnChg chg="add del mod">
          <ac:chgData name="Quentin Kernel" userId="a390c35e-50d8-4f66-bc35-0230821ba218" providerId="ADAL" clId="{2B6CFBCF-8483-4C6E-BA8A-5DCC3882389A}" dt="2026-09-30T14:44:00.472" v="6457" actId="478"/>
          <ac:cxnSpMkLst>
            <pc:docMk/>
            <pc:sldMk cId="3776468562" sldId="477"/>
            <ac:cxnSpMk id="43" creationId="{24E56F22-995C-48A9-ABC9-7207C1F2D2A2}"/>
          </ac:cxnSpMkLst>
        </pc:cxnChg>
        <pc:cxnChg chg="del mod topLvl">
          <ac:chgData name="Quentin Kernel" userId="a390c35e-50d8-4f66-bc35-0230821ba218" providerId="ADAL" clId="{2B6CFBCF-8483-4C6E-BA8A-5DCC3882389A}" dt="2026-09-30T14:35:55.491" v="6249" actId="21"/>
          <ac:cxnSpMkLst>
            <pc:docMk/>
            <pc:sldMk cId="3776468562" sldId="477"/>
            <ac:cxnSpMk id="44" creationId="{E5C39D61-A8D5-2D1E-FB0C-68CA0C743DB9}"/>
          </ac:cxnSpMkLst>
        </pc:cxnChg>
        <pc:cxnChg chg="add mod">
          <ac:chgData name="Quentin Kernel" userId="a390c35e-50d8-4f66-bc35-0230821ba218" providerId="ADAL" clId="{2B6CFBCF-8483-4C6E-BA8A-5DCC3882389A}" dt="2026-10-01T09:50:39.580" v="7580" actId="14100"/>
          <ac:cxnSpMkLst>
            <pc:docMk/>
            <pc:sldMk cId="3776468562" sldId="477"/>
            <ac:cxnSpMk id="47" creationId="{7A6C7856-8BDD-4579-8D27-C800C3A4EA2A}"/>
          </ac:cxnSpMkLst>
        </pc:cxnChg>
        <pc:cxnChg chg="add mod">
          <ac:chgData name="Quentin Kernel" userId="a390c35e-50d8-4f66-bc35-0230821ba218" providerId="ADAL" clId="{2B6CFBCF-8483-4C6E-BA8A-5DCC3882389A}" dt="2026-10-01T09:50:44.745" v="7581" actId="14100"/>
          <ac:cxnSpMkLst>
            <pc:docMk/>
            <pc:sldMk cId="3776468562" sldId="477"/>
            <ac:cxnSpMk id="49" creationId="{03F58313-B287-4CDA-851E-449D43273F1E}"/>
          </ac:cxnSpMkLst>
        </pc:cxnChg>
        <pc:cxnChg chg="add mod">
          <ac:chgData name="Quentin Kernel" userId="a390c35e-50d8-4f66-bc35-0230821ba218" providerId="ADAL" clId="{2B6CFBCF-8483-4C6E-BA8A-5DCC3882389A}" dt="2026-10-01T09:53:18.463" v="7607" actId="1076"/>
          <ac:cxnSpMkLst>
            <pc:docMk/>
            <pc:sldMk cId="3776468562" sldId="477"/>
            <ac:cxnSpMk id="53" creationId="{A1FA5CB3-2D79-4770-8186-233967D8B87E}"/>
          </ac:cxnSpMkLst>
        </pc:cxnChg>
        <pc:cxnChg chg="add mod">
          <ac:chgData name="Quentin Kernel" userId="a390c35e-50d8-4f66-bc35-0230821ba218" providerId="ADAL" clId="{2B6CFBCF-8483-4C6E-BA8A-5DCC3882389A}" dt="2026-10-01T09:53:31.987" v="7609" actId="14100"/>
          <ac:cxnSpMkLst>
            <pc:docMk/>
            <pc:sldMk cId="3776468562" sldId="477"/>
            <ac:cxnSpMk id="60" creationId="{A326116A-38F0-4EBF-B51C-D86485C1F935}"/>
          </ac:cxnSpMkLst>
        </pc:cxnChg>
        <pc:cxnChg chg="add mod">
          <ac:chgData name="Quentin Kernel" userId="a390c35e-50d8-4f66-bc35-0230821ba218" providerId="ADAL" clId="{2B6CFBCF-8483-4C6E-BA8A-5DCC3882389A}" dt="2026-10-01T09:51:08.469" v="7586" actId="14100"/>
          <ac:cxnSpMkLst>
            <pc:docMk/>
            <pc:sldMk cId="3776468562" sldId="477"/>
            <ac:cxnSpMk id="80" creationId="{45F12F9F-333A-4698-942F-4D4C9B7D390F}"/>
          </ac:cxnSpMkLst>
        </pc:cxnChg>
        <pc:cxnChg chg="add mod">
          <ac:chgData name="Quentin Kernel" userId="a390c35e-50d8-4f66-bc35-0230821ba218" providerId="ADAL" clId="{2B6CFBCF-8483-4C6E-BA8A-5DCC3882389A}" dt="2026-10-01T09:53:31.987" v="7609" actId="14100"/>
          <ac:cxnSpMkLst>
            <pc:docMk/>
            <pc:sldMk cId="3776468562" sldId="477"/>
            <ac:cxnSpMk id="82" creationId="{1533C6A6-A3C2-4CF5-8BF0-3FFB0C1F60EE}"/>
          </ac:cxnSpMkLst>
        </pc:cxnChg>
        <pc:cxnChg chg="add mod">
          <ac:chgData name="Quentin Kernel" userId="a390c35e-50d8-4f66-bc35-0230821ba218" providerId="ADAL" clId="{2B6CFBCF-8483-4C6E-BA8A-5DCC3882389A}" dt="2026-10-01T09:53:31.987" v="7609" actId="14100"/>
          <ac:cxnSpMkLst>
            <pc:docMk/>
            <pc:sldMk cId="3776468562" sldId="477"/>
            <ac:cxnSpMk id="85" creationId="{3C0A24FA-A363-4C17-B7C5-F467994F87F8}"/>
          </ac:cxnSpMkLst>
        </pc:cxnChg>
        <pc:cxnChg chg="add del mod">
          <ac:chgData name="Quentin Kernel" userId="a390c35e-50d8-4f66-bc35-0230821ba218" providerId="ADAL" clId="{2B6CFBCF-8483-4C6E-BA8A-5DCC3882389A}" dt="2026-10-01T09:48:38.928" v="7395" actId="21"/>
          <ac:cxnSpMkLst>
            <pc:docMk/>
            <pc:sldMk cId="3776468562" sldId="477"/>
            <ac:cxnSpMk id="90" creationId="{9F4AB2CD-F29B-4FB4-8DD0-AEDCE6850717}"/>
          </ac:cxnSpMkLst>
        </pc:cxnChg>
        <pc:cxnChg chg="add del mod">
          <ac:chgData name="Quentin Kernel" userId="a390c35e-50d8-4f66-bc35-0230821ba218" providerId="ADAL" clId="{2B6CFBCF-8483-4C6E-BA8A-5DCC3882389A}" dt="2026-10-01T09:48:38.928" v="7395" actId="21"/>
          <ac:cxnSpMkLst>
            <pc:docMk/>
            <pc:sldMk cId="3776468562" sldId="477"/>
            <ac:cxnSpMk id="93" creationId="{CBD55507-F252-446F-BB99-2E64639E32A2}"/>
          </ac:cxnSpMkLst>
        </pc:cxnChg>
        <pc:cxnChg chg="add del mod">
          <ac:chgData name="Quentin Kernel" userId="a390c35e-50d8-4f66-bc35-0230821ba218" providerId="ADAL" clId="{2B6CFBCF-8483-4C6E-BA8A-5DCC3882389A}" dt="2026-09-30T14:46:56.915" v="6523" actId="478"/>
          <ac:cxnSpMkLst>
            <pc:docMk/>
            <pc:sldMk cId="3776468562" sldId="477"/>
            <ac:cxnSpMk id="96" creationId="{736F13C4-8F51-46B2-AE7F-7D710ACFFF2E}"/>
          </ac:cxnSpMkLst>
        </pc:cxnChg>
        <pc:cxnChg chg="add del mod">
          <ac:chgData name="Quentin Kernel" userId="a390c35e-50d8-4f66-bc35-0230821ba218" providerId="ADAL" clId="{2B6CFBCF-8483-4C6E-BA8A-5DCC3882389A}" dt="2026-09-30T14:46:55.485" v="6522" actId="478"/>
          <ac:cxnSpMkLst>
            <pc:docMk/>
            <pc:sldMk cId="3776468562" sldId="477"/>
            <ac:cxnSpMk id="99" creationId="{043944E3-A497-4728-8D36-9323F36A20AD}"/>
          </ac:cxnSpMkLst>
        </pc:cxnChg>
        <pc:cxnChg chg="add mod">
          <ac:chgData name="Quentin Kernel" userId="a390c35e-50d8-4f66-bc35-0230821ba218" providerId="ADAL" clId="{2B6CFBCF-8483-4C6E-BA8A-5DCC3882389A}" dt="2026-10-01T09:51:29.805" v="7590" actId="14100"/>
          <ac:cxnSpMkLst>
            <pc:docMk/>
            <pc:sldMk cId="3776468562" sldId="477"/>
            <ac:cxnSpMk id="120" creationId="{C3FEE8E8-809D-4181-B2FE-9C502F1D7BB8}"/>
          </ac:cxnSpMkLst>
        </pc:cxnChg>
        <pc:cxnChg chg="add del mod">
          <ac:chgData name="Quentin Kernel" userId="a390c35e-50d8-4f66-bc35-0230821ba218" providerId="ADAL" clId="{2B6CFBCF-8483-4C6E-BA8A-5DCC3882389A}" dt="2026-09-30T14:47:03.456" v="6526" actId="478"/>
          <ac:cxnSpMkLst>
            <pc:docMk/>
            <pc:sldMk cId="3776468562" sldId="477"/>
            <ac:cxnSpMk id="123" creationId="{64307547-8E3F-4D5C-AB03-6823D825BCBD}"/>
          </ac:cxnSpMkLst>
        </pc:cxnChg>
      </pc:sldChg>
      <pc:sldChg chg="addSp delSp modSp add mod modNotesTx">
        <pc:chgData name="Quentin Kernel" userId="a390c35e-50d8-4f66-bc35-0230821ba218" providerId="ADAL" clId="{2B6CFBCF-8483-4C6E-BA8A-5DCC3882389A}" dt="2026-10-01T14:57:49.963" v="7945" actId="20577"/>
        <pc:sldMkLst>
          <pc:docMk/>
          <pc:sldMk cId="1253546310" sldId="479"/>
        </pc:sldMkLst>
        <pc:spChg chg="add mod">
          <ac:chgData name="Quentin Kernel" userId="a390c35e-50d8-4f66-bc35-0230821ba218" providerId="ADAL" clId="{2B6CFBCF-8483-4C6E-BA8A-5DCC3882389A}" dt="2026-09-30T09:57:15.675" v="5543" actId="20577"/>
          <ac:spMkLst>
            <pc:docMk/>
            <pc:sldMk cId="1253546310" sldId="479"/>
            <ac:spMk id="9" creationId="{070EC0E7-8340-4F84-A7F3-30B93DFC93AC}"/>
          </ac:spMkLst>
        </pc:spChg>
        <pc:spChg chg="del mod">
          <ac:chgData name="Quentin Kernel" userId="a390c35e-50d8-4f66-bc35-0230821ba218" providerId="ADAL" clId="{2B6CFBCF-8483-4C6E-BA8A-5DCC3882389A}" dt="2026-09-30T09:57:05.930" v="5537" actId="478"/>
          <ac:spMkLst>
            <pc:docMk/>
            <pc:sldMk cId="1253546310" sldId="479"/>
            <ac:spMk id="10" creationId="{85961EDB-E308-49CB-9A7D-FCBAAE2905A6}"/>
          </ac:spMkLst>
        </pc:spChg>
        <pc:spChg chg="del">
          <ac:chgData name="Quentin Kernel" userId="a390c35e-50d8-4f66-bc35-0230821ba218" providerId="ADAL" clId="{2B6CFBCF-8483-4C6E-BA8A-5DCC3882389A}" dt="2026-09-30T09:56:50.308" v="5532" actId="478"/>
          <ac:spMkLst>
            <pc:docMk/>
            <pc:sldMk cId="1253546310" sldId="479"/>
            <ac:spMk id="11" creationId="{0C002B98-090B-493E-B24F-C8ED3CCC31E8}"/>
          </ac:spMkLst>
        </pc:spChg>
        <pc:spChg chg="add del mod">
          <ac:chgData name="Quentin Kernel" userId="a390c35e-50d8-4f66-bc35-0230821ba218" providerId="ADAL" clId="{2B6CFBCF-8483-4C6E-BA8A-5DCC3882389A}" dt="2026-09-30T10:06:44.447" v="5893" actId="478"/>
          <ac:spMkLst>
            <pc:docMk/>
            <pc:sldMk cId="1253546310" sldId="479"/>
            <ac:spMk id="12" creationId="{E7672C74-040E-477E-8FFB-9FE85D080059}"/>
          </ac:spMkLst>
        </pc:spChg>
        <pc:spChg chg="add mod">
          <ac:chgData name="Quentin Kernel" userId="a390c35e-50d8-4f66-bc35-0230821ba218" providerId="ADAL" clId="{2B6CFBCF-8483-4C6E-BA8A-5DCC3882389A}" dt="2026-09-30T10:06:44.840" v="5894"/>
          <ac:spMkLst>
            <pc:docMk/>
            <pc:sldMk cId="1253546310" sldId="479"/>
            <ac:spMk id="13" creationId="{23B47973-BE8F-447C-B1FF-0B6900D6D2FC}"/>
          </ac:spMkLst>
        </pc:spChg>
        <pc:spChg chg="mod">
          <ac:chgData name="Quentin Kernel" userId="a390c35e-50d8-4f66-bc35-0230821ba218" providerId="ADAL" clId="{2B6CFBCF-8483-4C6E-BA8A-5DCC3882389A}" dt="2026-09-30T09:58:02.358" v="5562" actId="20577"/>
          <ac:spMkLst>
            <pc:docMk/>
            <pc:sldMk cId="1253546310" sldId="479"/>
            <ac:spMk id="15" creationId="{43BDAA5B-9178-40DB-A2FC-B3AA0F48F3F2}"/>
          </ac:spMkLst>
        </pc:spChg>
      </pc:sldChg>
      <pc:sldChg chg="addSp delSp modSp add mod modNotesTx">
        <pc:chgData name="Quentin Kernel" userId="a390c35e-50d8-4f66-bc35-0230821ba218" providerId="ADAL" clId="{2B6CFBCF-8483-4C6E-BA8A-5DCC3882389A}" dt="2026-10-01T14:58:30.697" v="7959" actId="20577"/>
        <pc:sldMkLst>
          <pc:docMk/>
          <pc:sldMk cId="514853314" sldId="480"/>
        </pc:sldMkLst>
        <pc:spChg chg="del mod">
          <ac:chgData name="Quentin Kernel" userId="a390c35e-50d8-4f66-bc35-0230821ba218" providerId="ADAL" clId="{2B6CFBCF-8483-4C6E-BA8A-5DCC3882389A}" dt="2026-10-01T14:54:59.403" v="7912" actId="21"/>
          <ac:spMkLst>
            <pc:docMk/>
            <pc:sldMk cId="514853314" sldId="480"/>
            <ac:spMk id="15" creationId="{B8DF27CB-35EE-4CEC-9A01-1841A5954B76}"/>
          </ac:spMkLst>
        </pc:spChg>
        <pc:spChg chg="add mod">
          <ac:chgData name="Quentin Kernel" userId="a390c35e-50d8-4f66-bc35-0230821ba218" providerId="ADAL" clId="{2B6CFBCF-8483-4C6E-BA8A-5DCC3882389A}" dt="2026-10-01T14:56:00.020" v="7939" actId="108"/>
          <ac:spMkLst>
            <pc:docMk/>
            <pc:sldMk cId="514853314" sldId="480"/>
            <ac:spMk id="16" creationId="{3553360B-0AF5-4A9C-8D02-02479F71312A}"/>
          </ac:spMkLst>
        </pc:spChg>
      </pc:sldChg>
      <pc:sldChg chg="delSp modSp add del mod ord">
        <pc:chgData name="Quentin Kernel" userId="a390c35e-50d8-4f66-bc35-0230821ba218" providerId="ADAL" clId="{2B6CFBCF-8483-4C6E-BA8A-5DCC3882389A}" dt="2026-09-30T15:28:53.071" v="7094" actId="47"/>
        <pc:sldMkLst>
          <pc:docMk/>
          <pc:sldMk cId="2949220394" sldId="481"/>
        </pc:sldMkLst>
        <pc:spChg chg="mod">
          <ac:chgData name="Quentin Kernel" userId="a390c35e-50d8-4f66-bc35-0230821ba218" providerId="ADAL" clId="{2B6CFBCF-8483-4C6E-BA8A-5DCC3882389A}" dt="2026-09-30T15:19:13.194" v="7075" actId="14100"/>
          <ac:spMkLst>
            <pc:docMk/>
            <pc:sldMk cId="2949220394" sldId="481"/>
            <ac:spMk id="15" creationId="{B5671F33-540D-4009-B812-3172CCF18E89}"/>
          </ac:spMkLst>
        </pc:spChg>
        <pc:spChg chg="del">
          <ac:chgData name="Quentin Kernel" userId="a390c35e-50d8-4f66-bc35-0230821ba218" providerId="ADAL" clId="{2B6CFBCF-8483-4C6E-BA8A-5DCC3882389A}" dt="2026-09-30T15:19:19.743" v="7077" actId="478"/>
          <ac:spMkLst>
            <pc:docMk/>
            <pc:sldMk cId="2949220394" sldId="481"/>
            <ac:spMk id="21" creationId="{40397422-D6E2-6AFF-3103-7B99C410C03A}"/>
          </ac:spMkLst>
        </pc:spChg>
        <pc:picChg chg="del mod">
          <ac:chgData name="Quentin Kernel" userId="a390c35e-50d8-4f66-bc35-0230821ba218" providerId="ADAL" clId="{2B6CFBCF-8483-4C6E-BA8A-5DCC3882389A}" dt="2026-09-30T15:28:51.198" v="7093" actId="21"/>
          <ac:picMkLst>
            <pc:docMk/>
            <pc:sldMk cId="2949220394" sldId="481"/>
            <ac:picMk id="12" creationId="{4143565B-0DD0-4E68-900B-8EFA58499CEA}"/>
          </ac:picMkLst>
        </pc:picChg>
      </pc:sldChg>
      <pc:sldChg chg="addSp delSp modSp add mod modNotesTx">
        <pc:chgData name="Quentin Kernel" userId="a390c35e-50d8-4f66-bc35-0230821ba218" providerId="ADAL" clId="{2B6CFBCF-8483-4C6E-BA8A-5DCC3882389A}" dt="2026-10-01T14:58:43.349" v="7964" actId="20577"/>
        <pc:sldMkLst>
          <pc:docMk/>
          <pc:sldMk cId="1968215556" sldId="482"/>
        </pc:sldMkLst>
        <pc:spChg chg="mod">
          <ac:chgData name="Quentin Kernel" userId="a390c35e-50d8-4f66-bc35-0230821ba218" providerId="ADAL" clId="{2B6CFBCF-8483-4C6E-BA8A-5DCC3882389A}" dt="2026-09-30T12:08:54.787" v="5947" actId="20577"/>
          <ac:spMkLst>
            <pc:docMk/>
            <pc:sldMk cId="1968215556" sldId="482"/>
            <ac:spMk id="8" creationId="{30793ADA-B7BB-4FA2-87A8-68B2E99E8693}"/>
          </ac:spMkLst>
        </pc:spChg>
        <pc:spChg chg="add del mod topLvl">
          <ac:chgData name="Quentin Kernel" userId="a390c35e-50d8-4f66-bc35-0230821ba218" providerId="ADAL" clId="{2B6CFBCF-8483-4C6E-BA8A-5DCC3882389A}" dt="2026-09-30T14:32:41.290" v="6166" actId="21"/>
          <ac:spMkLst>
            <pc:docMk/>
            <pc:sldMk cId="1968215556" sldId="482"/>
            <ac:spMk id="15" creationId="{2DBBF3FD-D8EB-4483-AA23-E8CCA870A338}"/>
          </ac:spMkLst>
        </pc:spChg>
        <pc:spChg chg="add del mod">
          <ac:chgData name="Quentin Kernel" userId="a390c35e-50d8-4f66-bc35-0230821ba218" providerId="ADAL" clId="{2B6CFBCF-8483-4C6E-BA8A-5DCC3882389A}" dt="2026-10-01T09:39:29.298" v="7340" actId="478"/>
          <ac:spMkLst>
            <pc:docMk/>
            <pc:sldMk cId="1968215556" sldId="482"/>
            <ac:spMk id="17" creationId="{3BAD310F-CECC-41E6-97A9-4DB19D49857E}"/>
          </ac:spMkLst>
        </pc:spChg>
        <pc:spChg chg="mod">
          <ac:chgData name="Quentin Kernel" userId="a390c35e-50d8-4f66-bc35-0230821ba218" providerId="ADAL" clId="{2B6CFBCF-8483-4C6E-BA8A-5DCC3882389A}" dt="2026-10-01T09:39:21.599" v="7339" actId="20577"/>
          <ac:spMkLst>
            <pc:docMk/>
            <pc:sldMk cId="1968215556" sldId="482"/>
            <ac:spMk id="21" creationId="{3925468F-03FE-4452-BFC1-2C149FBD4D63}"/>
          </ac:spMkLst>
        </pc:spChg>
        <pc:spChg chg="add del mod">
          <ac:chgData name="Quentin Kernel" userId="a390c35e-50d8-4f66-bc35-0230821ba218" providerId="ADAL" clId="{2B6CFBCF-8483-4C6E-BA8A-5DCC3882389A}" dt="2026-09-30T14:32:43.644" v="6168" actId="21"/>
          <ac:spMkLst>
            <pc:docMk/>
            <pc:sldMk cId="1968215556" sldId="482"/>
            <ac:spMk id="23" creationId="{56F586F7-C350-4FEC-B9A5-986BDE3824D7}"/>
          </ac:spMkLst>
        </pc:spChg>
        <pc:grpChg chg="add del">
          <ac:chgData name="Quentin Kernel" userId="a390c35e-50d8-4f66-bc35-0230821ba218" providerId="ADAL" clId="{2B6CFBCF-8483-4C6E-BA8A-5DCC3882389A}" dt="2026-09-30T14:32:41.290" v="6166" actId="21"/>
          <ac:grpSpMkLst>
            <pc:docMk/>
            <pc:sldMk cId="1968215556" sldId="482"/>
            <ac:grpSpMk id="2" creationId="{66D0C1AB-1A53-8005-3C7B-CEA06B0D057C}"/>
          </ac:grpSpMkLst>
        </pc:grpChg>
        <pc:grpChg chg="mod topLvl">
          <ac:chgData name="Quentin Kernel" userId="a390c35e-50d8-4f66-bc35-0230821ba218" providerId="ADAL" clId="{2B6CFBCF-8483-4C6E-BA8A-5DCC3882389A}" dt="2026-09-30T14:32:41.290" v="6166" actId="21"/>
          <ac:grpSpMkLst>
            <pc:docMk/>
            <pc:sldMk cId="1968215556" sldId="482"/>
            <ac:grpSpMk id="11" creationId="{D07B1100-351C-4EAB-9046-B58C2B590B2A}"/>
          </ac:grpSpMkLst>
        </pc:grpChg>
      </pc:sldChg>
      <pc:sldChg chg="modSp add mod modNotesTx">
        <pc:chgData name="Quentin Kernel" userId="a390c35e-50d8-4f66-bc35-0230821ba218" providerId="ADAL" clId="{2B6CFBCF-8483-4C6E-BA8A-5DCC3882389A}" dt="2026-10-01T14:58:54.363" v="7968" actId="20577"/>
        <pc:sldMkLst>
          <pc:docMk/>
          <pc:sldMk cId="107998250" sldId="483"/>
        </pc:sldMkLst>
        <pc:spChg chg="mod">
          <ac:chgData name="Quentin Kernel" userId="a390c35e-50d8-4f66-bc35-0230821ba218" providerId="ADAL" clId="{2B6CFBCF-8483-4C6E-BA8A-5DCC3882389A}" dt="2026-10-01T09:42:12.527" v="7371" actId="15"/>
          <ac:spMkLst>
            <pc:docMk/>
            <pc:sldMk cId="107998250" sldId="483"/>
            <ac:spMk id="14" creationId="{085EE72A-1521-44BC-B3A9-E95A77A5F339}"/>
          </ac:spMkLst>
        </pc:spChg>
      </pc:sldChg>
      <pc:sldChg chg="addSp delSp modSp add del mod modAnim">
        <pc:chgData name="Quentin Kernel" userId="a390c35e-50d8-4f66-bc35-0230821ba218" providerId="ADAL" clId="{2B6CFBCF-8483-4C6E-BA8A-5DCC3882389A}" dt="2026-10-01T13:54:28.620" v="7714" actId="47"/>
        <pc:sldMkLst>
          <pc:docMk/>
          <pc:sldMk cId="3232029015" sldId="484"/>
        </pc:sldMkLst>
        <pc:spChg chg="mod">
          <ac:chgData name="Quentin Kernel" userId="a390c35e-50d8-4f66-bc35-0230821ba218" providerId="ADAL" clId="{2B6CFBCF-8483-4C6E-BA8A-5DCC3882389A}" dt="2026-10-01T10:35:53.438" v="7703" actId="14100"/>
          <ac:spMkLst>
            <pc:docMk/>
            <pc:sldMk cId="3232029015" sldId="484"/>
            <ac:spMk id="3" creationId="{9C90F57D-05AB-40D8-858D-DB62CE840AA9}"/>
          </ac:spMkLst>
        </pc:spChg>
        <pc:spChg chg="add del mod">
          <ac:chgData name="Quentin Kernel" userId="a390c35e-50d8-4f66-bc35-0230821ba218" providerId="ADAL" clId="{2B6CFBCF-8483-4C6E-BA8A-5DCC3882389A}" dt="2026-10-01T09:43:08.308" v="7372" actId="478"/>
          <ac:spMkLst>
            <pc:docMk/>
            <pc:sldMk cId="3232029015" sldId="484"/>
            <ac:spMk id="9" creationId="{ADF9F57A-9C7E-40B0-A864-5B8EEB4E191B}"/>
          </ac:spMkLst>
        </pc:spChg>
        <pc:spChg chg="mod">
          <ac:chgData name="Quentin Kernel" userId="a390c35e-50d8-4f66-bc35-0230821ba218" providerId="ADAL" clId="{2B6CFBCF-8483-4C6E-BA8A-5DCC3882389A}" dt="2026-10-01T13:54:03.785" v="7711" actId="108"/>
          <ac:spMkLst>
            <pc:docMk/>
            <pc:sldMk cId="3232029015" sldId="484"/>
            <ac:spMk id="15" creationId="{C329614E-DF85-0042-6808-5F450E478908}"/>
          </ac:spMkLst>
        </pc:spChg>
      </pc:sldChg>
      <pc:sldChg chg="addSp delSp modSp add mod modNotesTx">
        <pc:chgData name="Quentin Kernel" userId="a390c35e-50d8-4f66-bc35-0230821ba218" providerId="ADAL" clId="{2B6CFBCF-8483-4C6E-BA8A-5DCC3882389A}" dt="2026-10-01T14:58:19.200" v="7954" actId="20577"/>
        <pc:sldMkLst>
          <pc:docMk/>
          <pc:sldMk cId="3672856682" sldId="485"/>
        </pc:sldMkLst>
        <pc:spChg chg="add del mod">
          <ac:chgData name="Quentin Kernel" userId="a390c35e-50d8-4f66-bc35-0230821ba218" providerId="ADAL" clId="{2B6CFBCF-8483-4C6E-BA8A-5DCC3882389A}" dt="2026-09-30T15:14:39.094" v="7017" actId="478"/>
          <ac:spMkLst>
            <pc:docMk/>
            <pc:sldMk cId="3672856682" sldId="485"/>
            <ac:spMk id="6" creationId="{D7EAAE3A-A7F5-4087-9683-F6DC5B7A72EE}"/>
          </ac:spMkLst>
        </pc:spChg>
        <pc:spChg chg="mod">
          <ac:chgData name="Quentin Kernel" userId="a390c35e-50d8-4f66-bc35-0230821ba218" providerId="ADAL" clId="{2B6CFBCF-8483-4C6E-BA8A-5DCC3882389A}" dt="2026-09-30T15:27:27.464" v="7084" actId="20577"/>
          <ac:spMkLst>
            <pc:docMk/>
            <pc:sldMk cId="3672856682" sldId="485"/>
            <ac:spMk id="8" creationId="{30793ADA-B7BB-4FA2-87A8-68B2E99E8693}"/>
          </ac:spMkLst>
        </pc:spChg>
        <pc:spChg chg="mod">
          <ac:chgData name="Quentin Kernel" userId="a390c35e-50d8-4f66-bc35-0230821ba218" providerId="ADAL" clId="{2B6CFBCF-8483-4C6E-BA8A-5DCC3882389A}" dt="2026-09-25T08:10:17.220" v="3801" actId="6549"/>
          <ac:spMkLst>
            <pc:docMk/>
            <pc:sldMk cId="3672856682" sldId="485"/>
            <ac:spMk id="9" creationId="{637FC94B-F9C6-4AF1-9B7E-B2532F9AF6F4}"/>
          </ac:spMkLst>
        </pc:spChg>
        <pc:spChg chg="add del mod">
          <ac:chgData name="Quentin Kernel" userId="a390c35e-50d8-4f66-bc35-0230821ba218" providerId="ADAL" clId="{2B6CFBCF-8483-4C6E-BA8A-5DCC3882389A}" dt="2026-09-30T15:14:36.522" v="7016" actId="21"/>
          <ac:spMkLst>
            <pc:docMk/>
            <pc:sldMk cId="3672856682" sldId="485"/>
            <ac:spMk id="10" creationId="{0F8EF334-A61C-4B35-8BA3-6D7B5705B694}"/>
          </ac:spMkLst>
        </pc:spChg>
        <pc:spChg chg="add mod">
          <ac:chgData name="Quentin Kernel" userId="a390c35e-50d8-4f66-bc35-0230821ba218" providerId="ADAL" clId="{2B6CFBCF-8483-4C6E-BA8A-5DCC3882389A}" dt="2026-09-30T15:12:17.380" v="6962" actId="20577"/>
          <ac:spMkLst>
            <pc:docMk/>
            <pc:sldMk cId="3672856682" sldId="485"/>
            <ac:spMk id="17" creationId="{9D871F10-62BA-4F95-842E-FD2A582DE80D}"/>
          </ac:spMkLst>
        </pc:spChg>
        <pc:spChg chg="add del mod">
          <ac:chgData name="Quentin Kernel" userId="a390c35e-50d8-4f66-bc35-0230821ba218" providerId="ADAL" clId="{2B6CFBCF-8483-4C6E-BA8A-5DCC3882389A}" dt="2026-09-30T11:41:12.691" v="5913" actId="478"/>
          <ac:spMkLst>
            <pc:docMk/>
            <pc:sldMk cId="3672856682" sldId="485"/>
            <ac:spMk id="18" creationId="{E7AB17F2-2149-46B7-A9D0-4A0FCD757570}"/>
          </ac:spMkLst>
        </pc:spChg>
        <pc:grpChg chg="mod">
          <ac:chgData name="Quentin Kernel" userId="a390c35e-50d8-4f66-bc35-0230821ba218" providerId="ADAL" clId="{2B6CFBCF-8483-4C6E-BA8A-5DCC3882389A}" dt="2026-09-25T15:36:51.389" v="4418" actId="14100"/>
          <ac:grpSpMkLst>
            <pc:docMk/>
            <pc:sldMk cId="3672856682" sldId="485"/>
            <ac:grpSpMk id="2" creationId="{BC09544A-0269-4155-8582-564D2838C1ED}"/>
          </ac:grpSpMkLst>
        </pc:grpChg>
      </pc:sldChg>
      <pc:sldChg chg="addSp delSp modSp mod modNotesTx">
        <pc:chgData name="Quentin Kernel" userId="a390c35e-50d8-4f66-bc35-0230821ba218" providerId="ADAL" clId="{2B6CFBCF-8483-4C6E-BA8A-5DCC3882389A}" dt="2026-10-01T15:04:25.060" v="8012" actId="14100"/>
        <pc:sldMkLst>
          <pc:docMk/>
          <pc:sldMk cId="1523618202" sldId="486"/>
        </pc:sldMkLst>
        <pc:spChg chg="add del mod">
          <ac:chgData name="Quentin Kernel" userId="a390c35e-50d8-4f66-bc35-0230821ba218" providerId="ADAL" clId="{2B6CFBCF-8483-4C6E-BA8A-5DCC3882389A}" dt="2026-09-30T12:12:12.488" v="5996" actId="478"/>
          <ac:spMkLst>
            <pc:docMk/>
            <pc:sldMk cId="1523618202" sldId="486"/>
            <ac:spMk id="6" creationId="{0F119376-3660-438F-9D01-D8E5A221A020}"/>
          </ac:spMkLst>
        </pc:spChg>
        <pc:spChg chg="add mod">
          <ac:chgData name="Quentin Kernel" userId="a390c35e-50d8-4f66-bc35-0230821ba218" providerId="ADAL" clId="{2B6CFBCF-8483-4C6E-BA8A-5DCC3882389A}" dt="2026-09-29T10:25:06.711" v="4626" actId="1036"/>
          <ac:spMkLst>
            <pc:docMk/>
            <pc:sldMk cId="1523618202" sldId="486"/>
            <ac:spMk id="11" creationId="{8597BE22-3BD3-4EEE-BD4D-09F25EDF6D35}"/>
          </ac:spMkLst>
        </pc:spChg>
        <pc:spChg chg="mod">
          <ac:chgData name="Quentin Kernel" userId="a390c35e-50d8-4f66-bc35-0230821ba218" providerId="ADAL" clId="{2B6CFBCF-8483-4C6E-BA8A-5DCC3882389A}" dt="2026-10-01T15:04:25.060" v="8012" actId="14100"/>
          <ac:spMkLst>
            <pc:docMk/>
            <pc:sldMk cId="1523618202" sldId="486"/>
            <ac:spMk id="15" creationId="{417D0EB3-4C20-94D7-366C-6EA17A2CE408}"/>
          </ac:spMkLst>
        </pc:spChg>
        <pc:spChg chg="add del mod">
          <ac:chgData name="Quentin Kernel" userId="a390c35e-50d8-4f66-bc35-0230821ba218" providerId="ADAL" clId="{2B6CFBCF-8483-4C6E-BA8A-5DCC3882389A}" dt="2026-09-30T12:12:09.512" v="5995" actId="21"/>
          <ac:spMkLst>
            <pc:docMk/>
            <pc:sldMk cId="1523618202" sldId="486"/>
            <ac:spMk id="16" creationId="{111510DC-BDC2-4BD2-82DA-7E732E190B16}"/>
          </ac:spMkLst>
        </pc:spChg>
        <pc:picChg chg="add mod ord">
          <ac:chgData name="Quentin Kernel" userId="a390c35e-50d8-4f66-bc35-0230821ba218" providerId="ADAL" clId="{2B6CFBCF-8483-4C6E-BA8A-5DCC3882389A}" dt="2026-09-29T10:22:43.429" v="4596" actId="1037"/>
          <ac:picMkLst>
            <pc:docMk/>
            <pc:sldMk cId="1523618202" sldId="486"/>
            <ac:picMk id="7" creationId="{ADB45CDE-FFFA-43B4-8226-2BC5905567DC}"/>
          </ac:picMkLst>
        </pc:picChg>
        <pc:picChg chg="add mod ord">
          <ac:chgData name="Quentin Kernel" userId="a390c35e-50d8-4f66-bc35-0230821ba218" providerId="ADAL" clId="{2B6CFBCF-8483-4C6E-BA8A-5DCC3882389A}" dt="2026-09-29T10:27:04.075" v="4710" actId="1076"/>
          <ac:picMkLst>
            <pc:docMk/>
            <pc:sldMk cId="1523618202" sldId="486"/>
            <ac:picMk id="10" creationId="{9948D41B-129A-4D9F-9D1D-B771CD157CF1}"/>
          </ac:picMkLst>
        </pc:picChg>
        <pc:cxnChg chg="mod">
          <ac:chgData name="Quentin Kernel" userId="a390c35e-50d8-4f66-bc35-0230821ba218" providerId="ADAL" clId="{2B6CFBCF-8483-4C6E-BA8A-5DCC3882389A}" dt="2026-09-29T10:27:11.002" v="4720" actId="1038"/>
          <ac:cxnSpMkLst>
            <pc:docMk/>
            <pc:sldMk cId="1523618202" sldId="486"/>
            <ac:cxnSpMk id="31" creationId="{D0FB349B-8277-4520-E9B9-0D99172AAD85}"/>
          </ac:cxnSpMkLst>
        </pc:cxnChg>
        <pc:cxnChg chg="mod">
          <ac:chgData name="Quentin Kernel" userId="a390c35e-50d8-4f66-bc35-0230821ba218" providerId="ADAL" clId="{2B6CFBCF-8483-4C6E-BA8A-5DCC3882389A}" dt="2026-09-29T10:25:13.714" v="4660" actId="1038"/>
          <ac:cxnSpMkLst>
            <pc:docMk/>
            <pc:sldMk cId="1523618202" sldId="486"/>
            <ac:cxnSpMk id="35" creationId="{D1728BB4-0C5E-949A-27E9-38753ED14A16}"/>
          </ac:cxnSpMkLst>
        </pc:cxnChg>
      </pc:sldChg>
      <pc:sldChg chg="delSp modSp add mod ord modNotesTx">
        <pc:chgData name="Quentin Kernel" userId="a390c35e-50d8-4f66-bc35-0230821ba218" providerId="ADAL" clId="{2B6CFBCF-8483-4C6E-BA8A-5DCC3882389A}" dt="2026-10-01T14:59:38.767" v="7981" actId="20577"/>
        <pc:sldMkLst>
          <pc:docMk/>
          <pc:sldMk cId="319693595" sldId="487"/>
        </pc:sldMkLst>
        <pc:spChg chg="mod">
          <ac:chgData name="Quentin Kernel" userId="a390c35e-50d8-4f66-bc35-0230821ba218" providerId="ADAL" clId="{2B6CFBCF-8483-4C6E-BA8A-5DCC3882389A}" dt="2026-09-30T14:29:24.183" v="6042"/>
          <ac:spMkLst>
            <pc:docMk/>
            <pc:sldMk cId="319693595" sldId="487"/>
            <ac:spMk id="3" creationId="{8D8A55B0-BA9C-4123-80F7-7B4734C90984}"/>
          </ac:spMkLst>
        </pc:spChg>
        <pc:picChg chg="mod">
          <ac:chgData name="Quentin Kernel" userId="a390c35e-50d8-4f66-bc35-0230821ba218" providerId="ADAL" clId="{2B6CFBCF-8483-4C6E-BA8A-5DCC3882389A}" dt="2026-09-30T14:29:30.606" v="6054" actId="1036"/>
          <ac:picMkLst>
            <pc:docMk/>
            <pc:sldMk cId="319693595" sldId="487"/>
            <ac:picMk id="7" creationId="{95268C8F-DE82-4524-AA0B-0D70084B1ADE}"/>
          </ac:picMkLst>
        </pc:picChg>
        <pc:picChg chg="mod">
          <ac:chgData name="Quentin Kernel" userId="a390c35e-50d8-4f66-bc35-0230821ba218" providerId="ADAL" clId="{2B6CFBCF-8483-4C6E-BA8A-5DCC3882389A}" dt="2026-09-30T14:29:30.606" v="6054" actId="1036"/>
          <ac:picMkLst>
            <pc:docMk/>
            <pc:sldMk cId="319693595" sldId="487"/>
            <ac:picMk id="9" creationId="{314B67A6-9453-47C6-A76C-9C6E0F487D21}"/>
          </ac:picMkLst>
        </pc:picChg>
      </pc:sldChg>
      <pc:sldChg chg="modSp del mod">
        <pc:chgData name="Quentin Kernel" userId="a390c35e-50d8-4f66-bc35-0230821ba218" providerId="ADAL" clId="{2B6CFBCF-8483-4C6E-BA8A-5DCC3882389A}" dt="2026-09-30T14:29:15.122" v="6041" actId="47"/>
        <pc:sldMkLst>
          <pc:docMk/>
          <pc:sldMk cId="773715495" sldId="488"/>
        </pc:sldMkLst>
        <pc:spChg chg="mod">
          <ac:chgData name="Quentin Kernel" userId="a390c35e-50d8-4f66-bc35-0230821ba218" providerId="ADAL" clId="{2B6CFBCF-8483-4C6E-BA8A-5DCC3882389A}" dt="2026-09-30T14:29:13.275" v="6040" actId="21"/>
          <ac:spMkLst>
            <pc:docMk/>
            <pc:sldMk cId="773715495" sldId="488"/>
            <ac:spMk id="3" creationId="{E07C063C-FA4D-9260-1A2E-B4A329BEF518}"/>
          </ac:spMkLst>
        </pc:spChg>
        <pc:spChg chg="mod">
          <ac:chgData name="Quentin Kernel" userId="a390c35e-50d8-4f66-bc35-0230821ba218" providerId="ADAL" clId="{2B6CFBCF-8483-4C6E-BA8A-5DCC3882389A}" dt="2026-09-30T07:21:23.574" v="5254" actId="20577"/>
          <ac:spMkLst>
            <pc:docMk/>
            <pc:sldMk cId="773715495" sldId="488"/>
            <ac:spMk id="11" creationId="{64ABE19A-1BFD-6497-F53C-9F9E0AF6C303}"/>
          </ac:spMkLst>
        </pc:spChg>
      </pc:sldChg>
      <pc:sldChg chg="addSp delSp modSp new del mod">
        <pc:chgData name="Quentin Kernel" userId="a390c35e-50d8-4f66-bc35-0230821ba218" providerId="ADAL" clId="{2B6CFBCF-8483-4C6E-BA8A-5DCC3882389A}" dt="2026-09-30T07:15:50.933" v="5092" actId="47"/>
        <pc:sldMkLst>
          <pc:docMk/>
          <pc:sldMk cId="1276333815" sldId="489"/>
        </pc:sldMkLst>
        <pc:spChg chg="del">
          <ac:chgData name="Quentin Kernel" userId="a390c35e-50d8-4f66-bc35-0230821ba218" providerId="ADAL" clId="{2B6CFBCF-8483-4C6E-BA8A-5DCC3882389A}" dt="2026-09-30T07:09:38.472" v="4891" actId="478"/>
          <ac:spMkLst>
            <pc:docMk/>
            <pc:sldMk cId="1276333815" sldId="489"/>
            <ac:spMk id="2" creationId="{E6A21439-017B-47F3-B73D-85B56E4CA198}"/>
          </ac:spMkLst>
        </pc:spChg>
        <pc:spChg chg="del">
          <ac:chgData name="Quentin Kernel" userId="a390c35e-50d8-4f66-bc35-0230821ba218" providerId="ADAL" clId="{2B6CFBCF-8483-4C6E-BA8A-5DCC3882389A}" dt="2026-09-30T07:09:39.747" v="4892" actId="478"/>
          <ac:spMkLst>
            <pc:docMk/>
            <pc:sldMk cId="1276333815" sldId="489"/>
            <ac:spMk id="3" creationId="{78CE42AF-58D3-421A-998A-5FBF09552D02}"/>
          </ac:spMkLst>
        </pc:spChg>
        <pc:spChg chg="mod">
          <ac:chgData name="Quentin Kernel" userId="a390c35e-50d8-4f66-bc35-0230821ba218" providerId="ADAL" clId="{2B6CFBCF-8483-4C6E-BA8A-5DCC3882389A}" dt="2026-09-30T07:12:05.482" v="4921" actId="1076"/>
          <ac:spMkLst>
            <pc:docMk/>
            <pc:sldMk cId="1276333815" sldId="489"/>
            <ac:spMk id="4" creationId="{24650FAC-F303-4D1C-9C27-40EB466F60BC}"/>
          </ac:spMkLst>
        </pc:spChg>
        <pc:spChg chg="add mod">
          <ac:chgData name="Quentin Kernel" userId="a390c35e-50d8-4f66-bc35-0230821ba218" providerId="ADAL" clId="{2B6CFBCF-8483-4C6E-BA8A-5DCC3882389A}" dt="2026-09-30T07:14:15.445" v="5023" actId="20577"/>
          <ac:spMkLst>
            <pc:docMk/>
            <pc:sldMk cId="1276333815" sldId="489"/>
            <ac:spMk id="22" creationId="{ED8CF2B1-BBAD-4D47-B4CD-C56A1E39C383}"/>
          </ac:spMkLst>
        </pc:spChg>
        <pc:picChg chg="add del mod">
          <ac:chgData name="Quentin Kernel" userId="a390c35e-50d8-4f66-bc35-0230821ba218" providerId="ADAL" clId="{2B6CFBCF-8483-4C6E-BA8A-5DCC3882389A}" dt="2026-09-30T07:11:04.087" v="4906" actId="478"/>
          <ac:picMkLst>
            <pc:docMk/>
            <pc:sldMk cId="1276333815" sldId="489"/>
            <ac:picMk id="7" creationId="{7ED0121D-D217-493F-91A0-E29F7F4BE89A}"/>
          </ac:picMkLst>
        </pc:picChg>
        <pc:picChg chg="add del mod">
          <ac:chgData name="Quentin Kernel" userId="a390c35e-50d8-4f66-bc35-0230821ba218" providerId="ADAL" clId="{2B6CFBCF-8483-4C6E-BA8A-5DCC3882389A}" dt="2026-09-30T07:11:02.429" v="4905" actId="478"/>
          <ac:picMkLst>
            <pc:docMk/>
            <pc:sldMk cId="1276333815" sldId="489"/>
            <ac:picMk id="9" creationId="{2FDD76C1-5442-4E75-ADA3-68DF9F4C824D}"/>
          </ac:picMkLst>
        </pc:picChg>
        <pc:picChg chg="add mod">
          <ac:chgData name="Quentin Kernel" userId="a390c35e-50d8-4f66-bc35-0230821ba218" providerId="ADAL" clId="{2B6CFBCF-8483-4C6E-BA8A-5DCC3882389A}" dt="2026-09-30T07:13:26.765" v="5013" actId="1076"/>
          <ac:picMkLst>
            <pc:docMk/>
            <pc:sldMk cId="1276333815" sldId="489"/>
            <ac:picMk id="11" creationId="{D7109EF5-4064-4EA5-A098-F3DF0FF244F7}"/>
          </ac:picMkLst>
        </pc:picChg>
        <pc:picChg chg="add mod">
          <ac:chgData name="Quentin Kernel" userId="a390c35e-50d8-4f66-bc35-0230821ba218" providerId="ADAL" clId="{2B6CFBCF-8483-4C6E-BA8A-5DCC3882389A}" dt="2026-09-30T07:13:21.151" v="5012" actId="14100"/>
          <ac:picMkLst>
            <pc:docMk/>
            <pc:sldMk cId="1276333815" sldId="489"/>
            <ac:picMk id="13" creationId="{410FC688-842A-45E4-9755-1A56239C0B24}"/>
          </ac:picMkLst>
        </pc:picChg>
        <pc:picChg chg="add del mod">
          <ac:chgData name="Quentin Kernel" userId="a390c35e-50d8-4f66-bc35-0230821ba218" providerId="ADAL" clId="{2B6CFBCF-8483-4C6E-BA8A-5DCC3882389A}" dt="2026-09-30T07:10:58.164" v="4902" actId="478"/>
          <ac:picMkLst>
            <pc:docMk/>
            <pc:sldMk cId="1276333815" sldId="489"/>
            <ac:picMk id="15" creationId="{914F8ABD-808F-4236-A766-1A07C0FF5ED8}"/>
          </ac:picMkLst>
        </pc:picChg>
        <pc:picChg chg="add del mod">
          <ac:chgData name="Quentin Kernel" userId="a390c35e-50d8-4f66-bc35-0230821ba218" providerId="ADAL" clId="{2B6CFBCF-8483-4C6E-BA8A-5DCC3882389A}" dt="2026-09-30T07:10:56.441" v="4901" actId="478"/>
          <ac:picMkLst>
            <pc:docMk/>
            <pc:sldMk cId="1276333815" sldId="489"/>
            <ac:picMk id="17" creationId="{730CBC9D-EA95-49C9-977F-20662B30F245}"/>
          </ac:picMkLst>
        </pc:picChg>
        <pc:picChg chg="add mod">
          <ac:chgData name="Quentin Kernel" userId="a390c35e-50d8-4f66-bc35-0230821ba218" providerId="ADAL" clId="{2B6CFBCF-8483-4C6E-BA8A-5DCC3882389A}" dt="2026-09-30T07:13:34.461" v="5014" actId="1076"/>
          <ac:picMkLst>
            <pc:docMk/>
            <pc:sldMk cId="1276333815" sldId="489"/>
            <ac:picMk id="19" creationId="{F6619812-F419-481E-8357-520A6BDBDBD9}"/>
          </ac:picMkLst>
        </pc:picChg>
        <pc:picChg chg="add mod">
          <ac:chgData name="Quentin Kernel" userId="a390c35e-50d8-4f66-bc35-0230821ba218" providerId="ADAL" clId="{2B6CFBCF-8483-4C6E-BA8A-5DCC3882389A}" dt="2026-09-30T07:13:21.151" v="5012" actId="14100"/>
          <ac:picMkLst>
            <pc:docMk/>
            <pc:sldMk cId="1276333815" sldId="489"/>
            <ac:picMk id="21" creationId="{FA136B2E-AF03-42B0-AF8A-88CE80BFC84B}"/>
          </ac:picMkLst>
        </pc:picChg>
      </pc:sldChg>
      <pc:sldChg chg="delSp modSp add del mod">
        <pc:chgData name="Quentin Kernel" userId="a390c35e-50d8-4f66-bc35-0230821ba218" providerId="ADAL" clId="{2B6CFBCF-8483-4C6E-BA8A-5DCC3882389A}" dt="2026-09-30T07:18:21.828" v="5134" actId="47"/>
        <pc:sldMkLst>
          <pc:docMk/>
          <pc:sldMk cId="782065198" sldId="490"/>
        </pc:sldMkLst>
        <pc:picChg chg="del">
          <ac:chgData name="Quentin Kernel" userId="a390c35e-50d8-4f66-bc35-0230821ba218" providerId="ADAL" clId="{2B6CFBCF-8483-4C6E-BA8A-5DCC3882389A}" dt="2026-09-30T07:16:28.796" v="5117" actId="21"/>
          <ac:picMkLst>
            <pc:docMk/>
            <pc:sldMk cId="782065198" sldId="490"/>
            <ac:picMk id="7" creationId="{7ED0121D-D217-493F-91A0-E29F7F4BE89A}"/>
          </ac:picMkLst>
        </pc:picChg>
        <pc:picChg chg="del">
          <ac:chgData name="Quentin Kernel" userId="a390c35e-50d8-4f66-bc35-0230821ba218" providerId="ADAL" clId="{2B6CFBCF-8483-4C6E-BA8A-5DCC3882389A}" dt="2026-09-30T07:16:28.796" v="5117" actId="21"/>
          <ac:picMkLst>
            <pc:docMk/>
            <pc:sldMk cId="782065198" sldId="490"/>
            <ac:picMk id="9" creationId="{2FDD76C1-5442-4E75-ADA3-68DF9F4C824D}"/>
          </ac:picMkLst>
        </pc:picChg>
        <pc:picChg chg="del">
          <ac:chgData name="Quentin Kernel" userId="a390c35e-50d8-4f66-bc35-0230821ba218" providerId="ADAL" clId="{2B6CFBCF-8483-4C6E-BA8A-5DCC3882389A}" dt="2026-09-30T07:16:25.134" v="5116" actId="478"/>
          <ac:picMkLst>
            <pc:docMk/>
            <pc:sldMk cId="782065198" sldId="490"/>
            <ac:picMk id="11" creationId="{D7109EF5-4064-4EA5-A098-F3DF0FF244F7}"/>
          </ac:picMkLst>
        </pc:picChg>
        <pc:picChg chg="del">
          <ac:chgData name="Quentin Kernel" userId="a390c35e-50d8-4f66-bc35-0230821ba218" providerId="ADAL" clId="{2B6CFBCF-8483-4C6E-BA8A-5DCC3882389A}" dt="2026-09-30T07:16:24.125" v="5115" actId="478"/>
          <ac:picMkLst>
            <pc:docMk/>
            <pc:sldMk cId="782065198" sldId="490"/>
            <ac:picMk id="13" creationId="{410FC688-842A-45E4-9755-1A56239C0B24}"/>
          </ac:picMkLst>
        </pc:picChg>
        <pc:picChg chg="del mod">
          <ac:chgData name="Quentin Kernel" userId="a390c35e-50d8-4f66-bc35-0230821ba218" providerId="ADAL" clId="{2B6CFBCF-8483-4C6E-BA8A-5DCC3882389A}" dt="2026-09-30T07:16:28.796" v="5117" actId="21"/>
          <ac:picMkLst>
            <pc:docMk/>
            <pc:sldMk cId="782065198" sldId="490"/>
            <ac:picMk id="15" creationId="{914F8ABD-808F-4236-A766-1A07C0FF5ED8}"/>
          </ac:picMkLst>
        </pc:picChg>
        <pc:picChg chg="del mod">
          <ac:chgData name="Quentin Kernel" userId="a390c35e-50d8-4f66-bc35-0230821ba218" providerId="ADAL" clId="{2B6CFBCF-8483-4C6E-BA8A-5DCC3882389A}" dt="2026-09-30T07:16:28.796" v="5117" actId="21"/>
          <ac:picMkLst>
            <pc:docMk/>
            <pc:sldMk cId="782065198" sldId="490"/>
            <ac:picMk id="17" creationId="{730CBC9D-EA95-49C9-977F-20662B30F245}"/>
          </ac:picMkLst>
        </pc:picChg>
        <pc:picChg chg="del">
          <ac:chgData name="Quentin Kernel" userId="a390c35e-50d8-4f66-bc35-0230821ba218" providerId="ADAL" clId="{2B6CFBCF-8483-4C6E-BA8A-5DCC3882389A}" dt="2026-09-30T07:16:19.850" v="5112" actId="478"/>
          <ac:picMkLst>
            <pc:docMk/>
            <pc:sldMk cId="782065198" sldId="490"/>
            <ac:picMk id="19" creationId="{F6619812-F419-481E-8357-520A6BDBDBD9}"/>
          </ac:picMkLst>
        </pc:picChg>
        <pc:picChg chg="del">
          <ac:chgData name="Quentin Kernel" userId="a390c35e-50d8-4f66-bc35-0230821ba218" providerId="ADAL" clId="{2B6CFBCF-8483-4C6E-BA8A-5DCC3882389A}" dt="2026-09-30T07:16:19.268" v="5111" actId="478"/>
          <ac:picMkLst>
            <pc:docMk/>
            <pc:sldMk cId="782065198" sldId="490"/>
            <ac:picMk id="21" creationId="{FA136B2E-AF03-42B0-AF8A-88CE80BFC84B}"/>
          </ac:picMkLst>
        </pc:picChg>
      </pc:sldChg>
      <pc:sldChg chg="modSp add mod">
        <pc:chgData name="Quentin Kernel" userId="a390c35e-50d8-4f66-bc35-0230821ba218" providerId="ADAL" clId="{2B6CFBCF-8483-4C6E-BA8A-5DCC3882389A}" dt="2026-09-30T07:15:47.477" v="5091" actId="1036"/>
        <pc:sldMkLst>
          <pc:docMk/>
          <pc:sldMk cId="572358333" sldId="491"/>
        </pc:sldMkLst>
        <pc:spChg chg="mod">
          <ac:chgData name="Quentin Kernel" userId="a390c35e-50d8-4f66-bc35-0230821ba218" providerId="ADAL" clId="{2B6CFBCF-8483-4C6E-BA8A-5DCC3882389A}" dt="2026-09-30T07:15:29.512" v="5070" actId="20577"/>
          <ac:spMkLst>
            <pc:docMk/>
            <pc:sldMk cId="572358333" sldId="491"/>
            <ac:spMk id="22" creationId="{ED8CF2B1-BBAD-4D47-B4CD-C56A1E39C383}"/>
          </ac:spMkLst>
        </pc:spChg>
        <pc:picChg chg="mod">
          <ac:chgData name="Quentin Kernel" userId="a390c35e-50d8-4f66-bc35-0230821ba218" providerId="ADAL" clId="{2B6CFBCF-8483-4C6E-BA8A-5DCC3882389A}" dt="2026-09-30T07:15:47.477" v="5091" actId="1036"/>
          <ac:picMkLst>
            <pc:docMk/>
            <pc:sldMk cId="572358333" sldId="491"/>
            <ac:picMk id="11" creationId="{D7109EF5-4064-4EA5-A098-F3DF0FF244F7}"/>
          </ac:picMkLst>
        </pc:picChg>
        <pc:picChg chg="mod">
          <ac:chgData name="Quentin Kernel" userId="a390c35e-50d8-4f66-bc35-0230821ba218" providerId="ADAL" clId="{2B6CFBCF-8483-4C6E-BA8A-5DCC3882389A}" dt="2026-09-30T07:15:38.235" v="5071" actId="14100"/>
          <ac:picMkLst>
            <pc:docMk/>
            <pc:sldMk cId="572358333" sldId="491"/>
            <ac:picMk id="13" creationId="{410FC688-842A-45E4-9755-1A56239C0B24}"/>
          </ac:picMkLst>
        </pc:picChg>
        <pc:picChg chg="mod">
          <ac:chgData name="Quentin Kernel" userId="a390c35e-50d8-4f66-bc35-0230821ba218" providerId="ADAL" clId="{2B6CFBCF-8483-4C6E-BA8A-5DCC3882389A}" dt="2026-09-30T07:15:47.477" v="5091" actId="1036"/>
          <ac:picMkLst>
            <pc:docMk/>
            <pc:sldMk cId="572358333" sldId="491"/>
            <ac:picMk id="19" creationId="{F6619812-F419-481E-8357-520A6BDBDBD9}"/>
          </ac:picMkLst>
        </pc:picChg>
        <pc:picChg chg="mod">
          <ac:chgData name="Quentin Kernel" userId="a390c35e-50d8-4f66-bc35-0230821ba218" providerId="ADAL" clId="{2B6CFBCF-8483-4C6E-BA8A-5DCC3882389A}" dt="2026-09-30T07:15:38.235" v="5071" actId="14100"/>
          <ac:picMkLst>
            <pc:docMk/>
            <pc:sldMk cId="572358333" sldId="491"/>
            <ac:picMk id="21" creationId="{FA136B2E-AF03-42B0-AF8A-88CE80BFC84B}"/>
          </ac:picMkLst>
        </pc:picChg>
      </pc:sldChg>
      <pc:sldChg chg="addSp delSp modSp add mod">
        <pc:chgData name="Quentin Kernel" userId="a390c35e-50d8-4f66-bc35-0230821ba218" providerId="ADAL" clId="{2B6CFBCF-8483-4C6E-BA8A-5DCC3882389A}" dt="2026-09-30T07:18:10.718" v="5133"/>
        <pc:sldMkLst>
          <pc:docMk/>
          <pc:sldMk cId="2595007588" sldId="492"/>
        </pc:sldMkLst>
        <pc:spChg chg="mod">
          <ac:chgData name="Quentin Kernel" userId="a390c35e-50d8-4f66-bc35-0230821ba218" providerId="ADAL" clId="{2B6CFBCF-8483-4C6E-BA8A-5DCC3882389A}" dt="2026-09-30T07:16:11.209" v="5110" actId="6549"/>
          <ac:spMkLst>
            <pc:docMk/>
            <pc:sldMk cId="2595007588" sldId="492"/>
            <ac:spMk id="22" creationId="{ED8CF2B1-BBAD-4D47-B4CD-C56A1E39C383}"/>
          </ac:spMkLst>
        </pc:spChg>
        <pc:picChg chg="add del mod">
          <ac:chgData name="Quentin Kernel" userId="a390c35e-50d8-4f66-bc35-0230821ba218" providerId="ADAL" clId="{2B6CFBCF-8483-4C6E-BA8A-5DCC3882389A}" dt="2026-09-30T07:17:41.279" v="5125" actId="21"/>
          <ac:picMkLst>
            <pc:docMk/>
            <pc:sldMk cId="2595007588" sldId="492"/>
            <ac:picMk id="9" creationId="{574E8E04-AABC-4D39-AFFB-8E036C8F95EE}"/>
          </ac:picMkLst>
        </pc:picChg>
        <pc:picChg chg="add del mod">
          <ac:chgData name="Quentin Kernel" userId="a390c35e-50d8-4f66-bc35-0230821ba218" providerId="ADAL" clId="{2B6CFBCF-8483-4C6E-BA8A-5DCC3882389A}" dt="2026-09-30T07:17:41.279" v="5125" actId="21"/>
          <ac:picMkLst>
            <pc:docMk/>
            <pc:sldMk cId="2595007588" sldId="492"/>
            <ac:picMk id="10" creationId="{53DDD034-E84C-4F2C-BEB9-C43F279E0711}"/>
          </ac:picMkLst>
        </pc:picChg>
        <pc:picChg chg="del">
          <ac:chgData name="Quentin Kernel" userId="a390c35e-50d8-4f66-bc35-0230821ba218" providerId="ADAL" clId="{2B6CFBCF-8483-4C6E-BA8A-5DCC3882389A}" dt="2026-09-30T07:18:06.483" v="5129" actId="478"/>
          <ac:picMkLst>
            <pc:docMk/>
            <pc:sldMk cId="2595007588" sldId="492"/>
            <ac:picMk id="11" creationId="{D7109EF5-4064-4EA5-A098-F3DF0FF244F7}"/>
          </ac:picMkLst>
        </pc:picChg>
        <pc:picChg chg="add del mod">
          <ac:chgData name="Quentin Kernel" userId="a390c35e-50d8-4f66-bc35-0230821ba218" providerId="ADAL" clId="{2B6CFBCF-8483-4C6E-BA8A-5DCC3882389A}" dt="2026-09-30T07:17:41.279" v="5125" actId="21"/>
          <ac:picMkLst>
            <pc:docMk/>
            <pc:sldMk cId="2595007588" sldId="492"/>
            <ac:picMk id="12" creationId="{F864D178-E77D-43E6-AB11-8EC546A7D5C0}"/>
          </ac:picMkLst>
        </pc:picChg>
        <pc:picChg chg="del">
          <ac:chgData name="Quentin Kernel" userId="a390c35e-50d8-4f66-bc35-0230821ba218" providerId="ADAL" clId="{2B6CFBCF-8483-4C6E-BA8A-5DCC3882389A}" dt="2026-09-30T07:18:07.601" v="5130" actId="478"/>
          <ac:picMkLst>
            <pc:docMk/>
            <pc:sldMk cId="2595007588" sldId="492"/>
            <ac:picMk id="13" creationId="{410FC688-842A-45E4-9755-1A56239C0B24}"/>
          </ac:picMkLst>
        </pc:picChg>
        <pc:picChg chg="add del mod">
          <ac:chgData name="Quentin Kernel" userId="a390c35e-50d8-4f66-bc35-0230821ba218" providerId="ADAL" clId="{2B6CFBCF-8483-4C6E-BA8A-5DCC3882389A}" dt="2026-09-30T07:17:41.279" v="5125" actId="21"/>
          <ac:picMkLst>
            <pc:docMk/>
            <pc:sldMk cId="2595007588" sldId="492"/>
            <ac:picMk id="14" creationId="{589A5B4A-63C9-4E8A-9972-808BEDD0408D}"/>
          </ac:picMkLst>
        </pc:picChg>
        <pc:picChg chg="add del mod">
          <ac:chgData name="Quentin Kernel" userId="a390c35e-50d8-4f66-bc35-0230821ba218" providerId="ADAL" clId="{2B6CFBCF-8483-4C6E-BA8A-5DCC3882389A}" dt="2026-09-30T07:18:05.149" v="5128" actId="21"/>
          <ac:picMkLst>
            <pc:docMk/>
            <pc:sldMk cId="2595007588" sldId="492"/>
            <ac:picMk id="15" creationId="{27B973EE-6C6D-4799-87FE-D02B672C2468}"/>
          </ac:picMkLst>
        </pc:picChg>
        <pc:picChg chg="add del mod">
          <ac:chgData name="Quentin Kernel" userId="a390c35e-50d8-4f66-bc35-0230821ba218" providerId="ADAL" clId="{2B6CFBCF-8483-4C6E-BA8A-5DCC3882389A}" dt="2026-09-30T07:18:05.149" v="5128" actId="21"/>
          <ac:picMkLst>
            <pc:docMk/>
            <pc:sldMk cId="2595007588" sldId="492"/>
            <ac:picMk id="16" creationId="{4941BC22-D0ED-47EB-8E22-D7F0F742BFE2}"/>
          </ac:picMkLst>
        </pc:picChg>
        <pc:picChg chg="add del mod">
          <ac:chgData name="Quentin Kernel" userId="a390c35e-50d8-4f66-bc35-0230821ba218" providerId="ADAL" clId="{2B6CFBCF-8483-4C6E-BA8A-5DCC3882389A}" dt="2026-09-30T07:18:05.149" v="5128" actId="21"/>
          <ac:picMkLst>
            <pc:docMk/>
            <pc:sldMk cId="2595007588" sldId="492"/>
            <ac:picMk id="17" creationId="{B55CE611-4424-4E40-B86B-E2428D4E88FE}"/>
          </ac:picMkLst>
        </pc:picChg>
        <pc:picChg chg="add del mod">
          <ac:chgData name="Quentin Kernel" userId="a390c35e-50d8-4f66-bc35-0230821ba218" providerId="ADAL" clId="{2B6CFBCF-8483-4C6E-BA8A-5DCC3882389A}" dt="2026-09-30T07:18:05.149" v="5128" actId="21"/>
          <ac:picMkLst>
            <pc:docMk/>
            <pc:sldMk cId="2595007588" sldId="492"/>
            <ac:picMk id="18" creationId="{0A96774B-6A4F-4D4A-BC0F-C628A80C69D0}"/>
          </ac:picMkLst>
        </pc:picChg>
        <pc:picChg chg="del">
          <ac:chgData name="Quentin Kernel" userId="a390c35e-50d8-4f66-bc35-0230821ba218" providerId="ADAL" clId="{2B6CFBCF-8483-4C6E-BA8A-5DCC3882389A}" dt="2026-09-30T07:18:10.001" v="5132" actId="478"/>
          <ac:picMkLst>
            <pc:docMk/>
            <pc:sldMk cId="2595007588" sldId="492"/>
            <ac:picMk id="19" creationId="{F6619812-F419-481E-8357-520A6BDBDBD9}"/>
          </ac:picMkLst>
        </pc:picChg>
        <pc:picChg chg="add mod">
          <ac:chgData name="Quentin Kernel" userId="a390c35e-50d8-4f66-bc35-0230821ba218" providerId="ADAL" clId="{2B6CFBCF-8483-4C6E-BA8A-5DCC3882389A}" dt="2026-09-30T07:18:10.718" v="5133"/>
          <ac:picMkLst>
            <pc:docMk/>
            <pc:sldMk cId="2595007588" sldId="492"/>
            <ac:picMk id="20" creationId="{3458C110-6DBA-46D3-B5F3-7EF816B7DC48}"/>
          </ac:picMkLst>
        </pc:picChg>
        <pc:picChg chg="del">
          <ac:chgData name="Quentin Kernel" userId="a390c35e-50d8-4f66-bc35-0230821ba218" providerId="ADAL" clId="{2B6CFBCF-8483-4C6E-BA8A-5DCC3882389A}" dt="2026-09-30T07:18:08.983" v="5131" actId="478"/>
          <ac:picMkLst>
            <pc:docMk/>
            <pc:sldMk cId="2595007588" sldId="492"/>
            <ac:picMk id="21" creationId="{FA136B2E-AF03-42B0-AF8A-88CE80BFC84B}"/>
          </ac:picMkLst>
        </pc:picChg>
        <pc:picChg chg="add mod">
          <ac:chgData name="Quentin Kernel" userId="a390c35e-50d8-4f66-bc35-0230821ba218" providerId="ADAL" clId="{2B6CFBCF-8483-4C6E-BA8A-5DCC3882389A}" dt="2026-09-30T07:18:10.718" v="5133"/>
          <ac:picMkLst>
            <pc:docMk/>
            <pc:sldMk cId="2595007588" sldId="492"/>
            <ac:picMk id="23" creationId="{15BD1A62-B2AC-4A90-86BB-73F9679F9A83}"/>
          </ac:picMkLst>
        </pc:picChg>
        <pc:picChg chg="add mod">
          <ac:chgData name="Quentin Kernel" userId="a390c35e-50d8-4f66-bc35-0230821ba218" providerId="ADAL" clId="{2B6CFBCF-8483-4C6E-BA8A-5DCC3882389A}" dt="2026-09-30T07:18:10.718" v="5133"/>
          <ac:picMkLst>
            <pc:docMk/>
            <pc:sldMk cId="2595007588" sldId="492"/>
            <ac:picMk id="24" creationId="{6B17339B-4ACD-4EED-A894-CB621A0620C9}"/>
          </ac:picMkLst>
        </pc:picChg>
        <pc:picChg chg="add mod">
          <ac:chgData name="Quentin Kernel" userId="a390c35e-50d8-4f66-bc35-0230821ba218" providerId="ADAL" clId="{2B6CFBCF-8483-4C6E-BA8A-5DCC3882389A}" dt="2026-09-30T07:18:10.718" v="5133"/>
          <ac:picMkLst>
            <pc:docMk/>
            <pc:sldMk cId="2595007588" sldId="492"/>
            <ac:picMk id="25" creationId="{346F7E67-F937-4233-BAEA-642BD4AD9B54}"/>
          </ac:picMkLst>
        </pc:picChg>
      </pc:sldChg>
      <pc:sldChg chg="addSp delSp modSp add del mod modNotesTx">
        <pc:chgData name="Quentin Kernel" userId="a390c35e-50d8-4f66-bc35-0230821ba218" providerId="ADAL" clId="{2B6CFBCF-8483-4C6E-BA8A-5DCC3882389A}" dt="2026-09-30T15:37:56.676" v="7189" actId="47"/>
        <pc:sldMkLst>
          <pc:docMk/>
          <pc:sldMk cId="725792935" sldId="493"/>
        </pc:sldMkLst>
        <pc:spChg chg="mod">
          <ac:chgData name="Quentin Kernel" userId="a390c35e-50d8-4f66-bc35-0230821ba218" providerId="ADAL" clId="{2B6CFBCF-8483-4C6E-BA8A-5DCC3882389A}" dt="2026-09-30T15:32:12.641" v="7124" actId="108"/>
          <ac:spMkLst>
            <pc:docMk/>
            <pc:sldMk cId="725792935" sldId="493"/>
            <ac:spMk id="16" creationId="{0BECC677-220B-4AAB-8D21-D192D0253119}"/>
          </ac:spMkLst>
        </pc:spChg>
        <pc:spChg chg="del">
          <ac:chgData name="Quentin Kernel" userId="a390c35e-50d8-4f66-bc35-0230821ba218" providerId="ADAL" clId="{2B6CFBCF-8483-4C6E-BA8A-5DCC3882389A}" dt="2026-09-30T15:32:18.716" v="7126" actId="478"/>
          <ac:spMkLst>
            <pc:docMk/>
            <pc:sldMk cId="725792935" sldId="493"/>
            <ac:spMk id="20" creationId="{8A1265BA-E636-1EF4-43C4-68B2A50A772F}"/>
          </ac:spMkLst>
        </pc:spChg>
        <pc:picChg chg="add del mod ord">
          <ac:chgData name="Quentin Kernel" userId="a390c35e-50d8-4f66-bc35-0230821ba218" providerId="ADAL" clId="{2B6CFBCF-8483-4C6E-BA8A-5DCC3882389A}" dt="2026-09-30T15:37:06.714" v="7184" actId="21"/>
          <ac:picMkLst>
            <pc:docMk/>
            <pc:sldMk cId="725792935" sldId="493"/>
            <ac:picMk id="12" creationId="{52F45FAB-3222-4971-B53A-638CE54C9971}"/>
          </ac:picMkLst>
        </pc:picChg>
      </pc:sldChg>
      <pc:sldChg chg="addSp delSp modSp add del mod delAnim modAnim">
        <pc:chgData name="Quentin Kernel" userId="a390c35e-50d8-4f66-bc35-0230821ba218" providerId="ADAL" clId="{2B6CFBCF-8483-4C6E-BA8A-5DCC3882389A}" dt="2026-10-01T14:52:37.170" v="7901" actId="47"/>
        <pc:sldMkLst>
          <pc:docMk/>
          <pc:sldMk cId="2775777315" sldId="493"/>
        </pc:sldMkLst>
        <pc:spChg chg="add mod">
          <ac:chgData name="Quentin Kernel" userId="a390c35e-50d8-4f66-bc35-0230821ba218" providerId="ADAL" clId="{2B6CFBCF-8483-4C6E-BA8A-5DCC3882389A}" dt="2026-10-01T13:54:22.831" v="7713"/>
          <ac:spMkLst>
            <pc:docMk/>
            <pc:sldMk cId="2775777315" sldId="493"/>
            <ac:spMk id="7" creationId="{60F8BF53-6726-4D28-B629-A11602BFAF48}"/>
          </ac:spMkLst>
        </pc:spChg>
        <pc:spChg chg="mod">
          <ac:chgData name="Quentin Kernel" userId="a390c35e-50d8-4f66-bc35-0230821ba218" providerId="ADAL" clId="{2B6CFBCF-8483-4C6E-BA8A-5DCC3882389A}" dt="2026-10-01T13:54:10.552" v="7712" actId="108"/>
          <ac:spMkLst>
            <pc:docMk/>
            <pc:sldMk cId="2775777315" sldId="493"/>
            <ac:spMk id="15" creationId="{C329614E-DF85-0042-6808-5F450E478908}"/>
          </ac:spMkLst>
        </pc:spChg>
        <pc:picChg chg="add mod">
          <ac:chgData name="Quentin Kernel" userId="a390c35e-50d8-4f66-bc35-0230821ba218" providerId="ADAL" clId="{2B6CFBCF-8483-4C6E-BA8A-5DCC3882389A}" dt="2026-10-01T13:54:22.831" v="7713"/>
          <ac:picMkLst>
            <pc:docMk/>
            <pc:sldMk cId="2775777315" sldId="493"/>
            <ac:picMk id="6" creationId="{19F05607-7E20-4B6F-A850-EF46DF336206}"/>
          </ac:picMkLst>
        </pc:picChg>
        <pc:picChg chg="add del mod">
          <ac:chgData name="Quentin Kernel" userId="a390c35e-50d8-4f66-bc35-0230821ba218" providerId="ADAL" clId="{2B6CFBCF-8483-4C6E-BA8A-5DCC3882389A}" dt="2026-10-01T14:01:38.600" v="7721" actId="21"/>
          <ac:picMkLst>
            <pc:docMk/>
            <pc:sldMk cId="2775777315" sldId="493"/>
            <ac:picMk id="8" creationId="{9B8EA19C-B38D-4B24-B1B6-B048B2DF1C09}"/>
          </ac:picMkLst>
        </pc:picChg>
      </pc:sldChg>
      <pc:sldChg chg="addSp delSp modSp add mod delAnim modAnim modNotesTx">
        <pc:chgData name="Quentin Kernel" userId="a390c35e-50d8-4f66-bc35-0230821ba218" providerId="ADAL" clId="{2B6CFBCF-8483-4C6E-BA8A-5DCC3882389A}" dt="2026-10-01T14:59:01.716" v="7971" actId="20577"/>
        <pc:sldMkLst>
          <pc:docMk/>
          <pc:sldMk cId="2488551534" sldId="494"/>
        </pc:sldMkLst>
        <pc:spChg chg="mod">
          <ac:chgData name="Quentin Kernel" userId="a390c35e-50d8-4f66-bc35-0230821ba218" providerId="ADAL" clId="{2B6CFBCF-8483-4C6E-BA8A-5DCC3882389A}" dt="2026-10-01T14:51:47.900" v="7898" actId="14100"/>
          <ac:spMkLst>
            <pc:docMk/>
            <pc:sldMk cId="2488551534" sldId="494"/>
            <ac:spMk id="7" creationId="{60F8BF53-6726-4D28-B629-A11602BFAF48}"/>
          </ac:spMkLst>
        </pc:spChg>
        <pc:spChg chg="mod">
          <ac:chgData name="Quentin Kernel" userId="a390c35e-50d8-4f66-bc35-0230821ba218" providerId="ADAL" clId="{2B6CFBCF-8483-4C6E-BA8A-5DCC3882389A}" dt="2026-10-01T14:53:35.915" v="7906" actId="14100"/>
          <ac:spMkLst>
            <pc:docMk/>
            <pc:sldMk cId="2488551534" sldId="494"/>
            <ac:spMk id="15" creationId="{C329614E-DF85-0042-6808-5F450E478908}"/>
          </ac:spMkLst>
        </pc:spChg>
        <pc:grpChg chg="add del mod">
          <ac:chgData name="Quentin Kernel" userId="a390c35e-50d8-4f66-bc35-0230821ba218" providerId="ADAL" clId="{2B6CFBCF-8483-4C6E-BA8A-5DCC3882389A}" dt="2026-10-01T14:52:24.978" v="7900" actId="478"/>
          <ac:grpSpMkLst>
            <pc:docMk/>
            <pc:sldMk cId="2488551534" sldId="494"/>
            <ac:grpSpMk id="2" creationId="{74C78128-0A2A-41DE-979D-474AE11E243D}"/>
          </ac:grpSpMkLst>
        </pc:grpChg>
        <pc:picChg chg="del">
          <ac:chgData name="Quentin Kernel" userId="a390c35e-50d8-4f66-bc35-0230821ba218" providerId="ADAL" clId="{2B6CFBCF-8483-4C6E-BA8A-5DCC3882389A}" dt="2026-10-01T14:02:11.740" v="7729" actId="478"/>
          <ac:picMkLst>
            <pc:docMk/>
            <pc:sldMk cId="2488551534" sldId="494"/>
            <ac:picMk id="6" creationId="{19F05607-7E20-4B6F-A850-EF46DF336206}"/>
          </ac:picMkLst>
        </pc:picChg>
        <pc:picChg chg="add mod ord modCrop">
          <ac:chgData name="Quentin Kernel" userId="a390c35e-50d8-4f66-bc35-0230821ba218" providerId="ADAL" clId="{2B6CFBCF-8483-4C6E-BA8A-5DCC3882389A}" dt="2026-10-01T14:06:29.392" v="7804" actId="1035"/>
          <ac:picMkLst>
            <pc:docMk/>
            <pc:sldMk cId="2488551534" sldId="494"/>
            <ac:picMk id="8" creationId="{E80BD4CE-10DA-4CCC-9C7A-E949EDA33954}"/>
          </ac:picMkLst>
        </pc:picChg>
        <pc:cxnChg chg="add mod">
          <ac:chgData name="Quentin Kernel" userId="a390c35e-50d8-4f66-bc35-0230821ba218" providerId="ADAL" clId="{2B6CFBCF-8483-4C6E-BA8A-5DCC3882389A}" dt="2026-10-01T14:52:14.357" v="7899" actId="208"/>
          <ac:cxnSpMkLst>
            <pc:docMk/>
            <pc:sldMk cId="2488551534" sldId="494"/>
            <ac:cxnSpMk id="9" creationId="{5B63BA39-CB9B-40A4-8CCC-34C5ED718C8D}"/>
          </ac:cxnSpMkLst>
        </pc:cxnChg>
        <pc:cxnChg chg="add mod">
          <ac:chgData name="Quentin Kernel" userId="a390c35e-50d8-4f66-bc35-0230821ba218" providerId="ADAL" clId="{2B6CFBCF-8483-4C6E-BA8A-5DCC3882389A}" dt="2026-10-01T14:52:14.357" v="7899" actId="208"/>
          <ac:cxnSpMkLst>
            <pc:docMk/>
            <pc:sldMk cId="2488551534" sldId="494"/>
            <ac:cxnSpMk id="10" creationId="{FD5F895A-7C6E-4D4D-A196-93329CDDFD9B}"/>
          </ac:cxnSpMkLst>
        </pc:cxnChg>
        <pc:cxnChg chg="add mod">
          <ac:chgData name="Quentin Kernel" userId="a390c35e-50d8-4f66-bc35-0230821ba218" providerId="ADAL" clId="{2B6CFBCF-8483-4C6E-BA8A-5DCC3882389A}" dt="2026-10-01T14:52:14.357" v="7899" actId="208"/>
          <ac:cxnSpMkLst>
            <pc:docMk/>
            <pc:sldMk cId="2488551534" sldId="494"/>
            <ac:cxnSpMk id="11" creationId="{8210C334-5C7E-4447-92A1-831862620A9B}"/>
          </ac:cxnSpMkLst>
        </pc:cxnChg>
        <pc:cxnChg chg="add mod">
          <ac:chgData name="Quentin Kernel" userId="a390c35e-50d8-4f66-bc35-0230821ba218" providerId="ADAL" clId="{2B6CFBCF-8483-4C6E-BA8A-5DCC3882389A}" dt="2026-10-01T14:52:14.357" v="7899" actId="208"/>
          <ac:cxnSpMkLst>
            <pc:docMk/>
            <pc:sldMk cId="2488551534" sldId="494"/>
            <ac:cxnSpMk id="12" creationId="{633B3A54-23F0-47FF-9265-C787FE55C7F4}"/>
          </ac:cxnSpMkLst>
        </pc:cxnChg>
      </pc:sldChg>
    </pc:docChg>
  </pc:docChgLst>
  <pc:docChgLst>
    <pc:chgData name="Quentin Kernel" userId="a390c35e-50d8-4f66-bc35-0230821ba218" providerId="ADAL" clId="{B13519A7-8B87-4F26-99AE-6BC9B619F360}"/>
    <pc:docChg chg="undo redo custSel addSld delSld modSld sldOrd">
      <pc:chgData name="Quentin Kernel" userId="a390c35e-50d8-4f66-bc35-0230821ba218" providerId="ADAL" clId="{B13519A7-8B87-4F26-99AE-6BC9B619F360}" dt="2026-09-15T13:17:32.681" v="10117" actId="20577"/>
      <pc:docMkLst>
        <pc:docMk/>
      </pc:docMkLst>
      <pc:sldChg chg="modSp mod">
        <pc:chgData name="Quentin Kernel" userId="a390c35e-50d8-4f66-bc35-0230821ba218" providerId="ADAL" clId="{B13519A7-8B87-4F26-99AE-6BC9B619F360}" dt="2026-09-08T13:42:49.911" v="2471" actId="123"/>
        <pc:sldMkLst>
          <pc:docMk/>
          <pc:sldMk cId="2130171528" sldId="256"/>
        </pc:sldMkLst>
        <pc:spChg chg="mod">
          <ac:chgData name="Quentin Kernel" userId="a390c35e-50d8-4f66-bc35-0230821ba218" providerId="ADAL" clId="{B13519A7-8B87-4F26-99AE-6BC9B619F360}" dt="2026-09-08T13:38:26.505" v="2424" actId="20577"/>
          <ac:spMkLst>
            <pc:docMk/>
            <pc:sldMk cId="2130171528" sldId="256"/>
            <ac:spMk id="7" creationId="{21C7175F-0BF9-4B6E-A9C0-5D275400D2CC}"/>
          </ac:spMkLst>
        </pc:spChg>
        <pc:spChg chg="mod">
          <ac:chgData name="Quentin Kernel" userId="a390c35e-50d8-4f66-bc35-0230821ba218" providerId="ADAL" clId="{B13519A7-8B87-4F26-99AE-6BC9B619F360}" dt="2026-09-08T13:38:48.442" v="2436" actId="20577"/>
          <ac:spMkLst>
            <pc:docMk/>
            <pc:sldMk cId="2130171528" sldId="256"/>
            <ac:spMk id="8" creationId="{F9FDC06F-DDBF-4F7E-A6A2-5AC304EE94E7}"/>
          </ac:spMkLst>
        </pc:spChg>
        <pc:spChg chg="mod">
          <ac:chgData name="Quentin Kernel" userId="a390c35e-50d8-4f66-bc35-0230821ba218" providerId="ADAL" clId="{B13519A7-8B87-4F26-99AE-6BC9B619F360}" dt="2026-09-08T13:40:50.884" v="2446" actId="14100"/>
          <ac:spMkLst>
            <pc:docMk/>
            <pc:sldMk cId="2130171528" sldId="256"/>
            <ac:spMk id="9" creationId="{6AF2DA65-CF00-774A-9D7C-EEFA627B218F}"/>
          </ac:spMkLst>
        </pc:spChg>
        <pc:spChg chg="mod">
          <ac:chgData name="Quentin Kernel" userId="a390c35e-50d8-4f66-bc35-0230821ba218" providerId="ADAL" clId="{B13519A7-8B87-4F26-99AE-6BC9B619F360}" dt="2026-09-08T13:42:49.911" v="2471" actId="123"/>
          <ac:spMkLst>
            <pc:docMk/>
            <pc:sldMk cId="2130171528" sldId="256"/>
            <ac:spMk id="10" creationId="{2F4A7CFE-65FA-E249-9125-D938BCA44079}"/>
          </ac:spMkLst>
        </pc:spChg>
        <pc:picChg chg="mod">
          <ac:chgData name="Quentin Kernel" userId="a390c35e-50d8-4f66-bc35-0230821ba218" providerId="ADAL" clId="{B13519A7-8B87-4F26-99AE-6BC9B619F360}" dt="2026-09-08T12:24:22.089" v="87" actId="14100"/>
          <ac:picMkLst>
            <pc:docMk/>
            <pc:sldMk cId="2130171528" sldId="256"/>
            <ac:picMk id="6" creationId="{58D769C5-44F3-333F-5F6E-881BD93AC5D4}"/>
          </ac:picMkLst>
        </pc:picChg>
      </pc:sldChg>
      <pc:sldChg chg="addSp delSp modSp mod modCm">
        <pc:chgData name="Quentin Kernel" userId="a390c35e-50d8-4f66-bc35-0230821ba218" providerId="ADAL" clId="{B13519A7-8B87-4F26-99AE-6BC9B619F360}" dt="2026-09-14T11:20:13.815" v="8130"/>
        <pc:sldMkLst>
          <pc:docMk/>
          <pc:sldMk cId="2149478685" sldId="367"/>
        </pc:sldMkLst>
        <pc:spChg chg="mod">
          <ac:chgData name="Quentin Kernel" userId="a390c35e-50d8-4f66-bc35-0230821ba218" providerId="ADAL" clId="{B13519A7-8B87-4F26-99AE-6BC9B619F360}" dt="2026-09-14T11:20:07.776" v="8129" actId="20577"/>
          <ac:spMkLst>
            <pc:docMk/>
            <pc:sldMk cId="2149478685" sldId="367"/>
            <ac:spMk id="13" creationId="{6BA4E3A2-514E-435E-8DDB-183596847612}"/>
          </ac:spMkLst>
        </pc:spChg>
        <pc:grpChg chg="mod">
          <ac:chgData name="Quentin Kernel" userId="a390c35e-50d8-4f66-bc35-0230821ba218" providerId="ADAL" clId="{B13519A7-8B87-4F26-99AE-6BC9B619F360}" dt="2026-09-10T11:48:41.228" v="6313" actId="1037"/>
          <ac:grpSpMkLst>
            <pc:docMk/>
            <pc:sldMk cId="2149478685" sldId="367"/>
            <ac:grpSpMk id="9" creationId="{6568D17B-D348-4B60-94D6-B86078445DE3}"/>
          </ac:grpSpMkLst>
        </pc:grpChg>
      </pc:sldChg>
      <pc:sldChg chg="addSp delSp modSp mod modCm modNotesTx">
        <pc:chgData name="Quentin Kernel" userId="a390c35e-50d8-4f66-bc35-0230821ba218" providerId="ADAL" clId="{B13519A7-8B87-4F26-99AE-6BC9B619F360}" dt="2026-09-15T13:14:01.921" v="9963" actId="20577"/>
        <pc:sldMkLst>
          <pc:docMk/>
          <pc:sldMk cId="351871328" sldId="370"/>
        </pc:sldMkLst>
        <pc:spChg chg="mod">
          <ac:chgData name="Quentin Kernel" userId="a390c35e-50d8-4f66-bc35-0230821ba218" providerId="ADAL" clId="{B13519A7-8B87-4F26-99AE-6BC9B619F360}" dt="2026-09-08T15:00:05.701" v="4094" actId="27636"/>
          <ac:spMkLst>
            <pc:docMk/>
            <pc:sldMk cId="351871328" sldId="370"/>
            <ac:spMk id="3" creationId="{9C90F57D-05AB-40D8-858D-DB62CE840AA9}"/>
          </ac:spMkLst>
        </pc:spChg>
        <pc:spChg chg="add mod">
          <ac:chgData name="Quentin Kernel" userId="a390c35e-50d8-4f66-bc35-0230821ba218" providerId="ADAL" clId="{B13519A7-8B87-4F26-99AE-6BC9B619F360}" dt="2026-09-10T15:39:52.785" v="7312" actId="20577"/>
          <ac:spMkLst>
            <pc:docMk/>
            <pc:sldMk cId="351871328" sldId="370"/>
            <ac:spMk id="14" creationId="{085EE72A-1521-44BC-B3A9-E95A77A5F339}"/>
          </ac:spMkLst>
        </pc:spChg>
        <pc:spChg chg="add mod">
          <ac:chgData name="Quentin Kernel" userId="a390c35e-50d8-4f66-bc35-0230821ba218" providerId="ADAL" clId="{B13519A7-8B87-4F26-99AE-6BC9B619F360}" dt="2026-09-14T06:41:04.018" v="7702" actId="20577"/>
          <ac:spMkLst>
            <pc:docMk/>
            <pc:sldMk cId="351871328" sldId="370"/>
            <ac:spMk id="15" creationId="{1556687A-3B36-4BFB-AD11-96B410A571CB}"/>
          </ac:spMkLst>
        </pc:spChg>
        <pc:picChg chg="add mod">
          <ac:chgData name="Quentin Kernel" userId="a390c35e-50d8-4f66-bc35-0230821ba218" providerId="ADAL" clId="{B13519A7-8B87-4F26-99AE-6BC9B619F360}" dt="2026-09-14T12:14:55.882" v="9096" actId="14100"/>
          <ac:picMkLst>
            <pc:docMk/>
            <pc:sldMk cId="351871328" sldId="370"/>
            <ac:picMk id="16" creationId="{FF9DF1AC-C0A8-4233-8D98-F16BCA90AEFE}"/>
          </ac:picMkLst>
        </pc:picChg>
      </pc:sldChg>
      <pc:sldChg chg="addSp delSp modSp mod">
        <pc:chgData name="Quentin Kernel" userId="a390c35e-50d8-4f66-bc35-0230821ba218" providerId="ADAL" clId="{B13519A7-8B87-4F26-99AE-6BC9B619F360}" dt="2026-09-15T06:39:15.123" v="9856" actId="20577"/>
        <pc:sldMkLst>
          <pc:docMk/>
          <pc:sldMk cId="3242100013" sldId="383"/>
        </pc:sldMkLst>
        <pc:spChg chg="mod">
          <ac:chgData name="Quentin Kernel" userId="a390c35e-50d8-4f66-bc35-0230821ba218" providerId="ADAL" clId="{B13519A7-8B87-4F26-99AE-6BC9B619F360}" dt="2026-09-15T06:39:15.123" v="9856" actId="20577"/>
          <ac:spMkLst>
            <pc:docMk/>
            <pc:sldMk cId="3242100013" sldId="383"/>
            <ac:spMk id="10" creationId="{94F3B064-E8DA-4D06-9819-8B6ADB346391}"/>
          </ac:spMkLst>
        </pc:spChg>
        <pc:spChg chg="mod topLvl">
          <ac:chgData name="Quentin Kernel" userId="a390c35e-50d8-4f66-bc35-0230821ba218" providerId="ADAL" clId="{B13519A7-8B87-4F26-99AE-6BC9B619F360}" dt="2026-09-14T15:16:34.304" v="9807" actId="165"/>
          <ac:spMkLst>
            <pc:docMk/>
            <pc:sldMk cId="3242100013" sldId="383"/>
            <ac:spMk id="22" creationId="{5206D484-EEDF-4F77-A119-08092C7B04B0}"/>
          </ac:spMkLst>
        </pc:spChg>
        <pc:spChg chg="mod topLvl">
          <ac:chgData name="Quentin Kernel" userId="a390c35e-50d8-4f66-bc35-0230821ba218" providerId="ADAL" clId="{B13519A7-8B87-4F26-99AE-6BC9B619F360}" dt="2026-09-14T15:16:34.304" v="9807" actId="165"/>
          <ac:spMkLst>
            <pc:docMk/>
            <pc:sldMk cId="3242100013" sldId="383"/>
            <ac:spMk id="23" creationId="{2D437108-5E87-4530-94D2-ABEF6C2ECAF9}"/>
          </ac:spMkLst>
        </pc:spChg>
        <pc:spChg chg="mod topLvl">
          <ac:chgData name="Quentin Kernel" userId="a390c35e-50d8-4f66-bc35-0230821ba218" providerId="ADAL" clId="{B13519A7-8B87-4F26-99AE-6BC9B619F360}" dt="2026-09-14T15:16:34.304" v="9807" actId="165"/>
          <ac:spMkLst>
            <pc:docMk/>
            <pc:sldMk cId="3242100013" sldId="383"/>
            <ac:spMk id="24" creationId="{722E35E4-0403-4230-ADDB-8B95213845D2}"/>
          </ac:spMkLst>
        </pc:spChg>
        <pc:spChg chg="mod topLvl">
          <ac:chgData name="Quentin Kernel" userId="a390c35e-50d8-4f66-bc35-0230821ba218" providerId="ADAL" clId="{B13519A7-8B87-4F26-99AE-6BC9B619F360}" dt="2026-09-14T15:16:34.304" v="9807" actId="165"/>
          <ac:spMkLst>
            <pc:docMk/>
            <pc:sldMk cId="3242100013" sldId="383"/>
            <ac:spMk id="25" creationId="{7A5F310B-E307-4ED4-97DB-FFE39A90B45E}"/>
          </ac:spMkLst>
        </pc:spChg>
        <pc:picChg chg="add mod ord">
          <ac:chgData name="Quentin Kernel" userId="a390c35e-50d8-4f66-bc35-0230821ba218" providerId="ADAL" clId="{B13519A7-8B87-4F26-99AE-6BC9B619F360}" dt="2026-09-14T15:17:25.936" v="9824" actId="167"/>
          <ac:picMkLst>
            <pc:docMk/>
            <pc:sldMk cId="3242100013" sldId="383"/>
            <ac:picMk id="26" creationId="{11076876-04DD-4BD3-8736-F1656C2099FD}"/>
          </ac:picMkLst>
        </pc:picChg>
      </pc:sldChg>
      <pc:sldChg chg="addSp delSp modSp mod modNotesTx">
        <pc:chgData name="Quentin Kernel" userId="a390c35e-50d8-4f66-bc35-0230821ba218" providerId="ADAL" clId="{B13519A7-8B87-4F26-99AE-6BC9B619F360}" dt="2026-09-15T13:13:13.775" v="9951" actId="20577"/>
        <pc:sldMkLst>
          <pc:docMk/>
          <pc:sldMk cId="1127737845" sldId="384"/>
        </pc:sldMkLst>
        <pc:spChg chg="mod">
          <ac:chgData name="Quentin Kernel" userId="a390c35e-50d8-4f66-bc35-0230821ba218" providerId="ADAL" clId="{B13519A7-8B87-4F26-99AE-6BC9B619F360}" dt="2026-09-11T13:39:43.402" v="7674" actId="14100"/>
          <ac:spMkLst>
            <pc:docMk/>
            <pc:sldMk cId="1127737845" sldId="384"/>
            <ac:spMk id="11" creationId="{5955FC22-78E0-4F43-B013-8EAA0D3EEC92}"/>
          </ac:spMkLst>
        </pc:spChg>
      </pc:sldChg>
      <pc:sldChg chg="addSp delSp modSp mod">
        <pc:chgData name="Quentin Kernel" userId="a390c35e-50d8-4f66-bc35-0230821ba218" providerId="ADAL" clId="{B13519A7-8B87-4F26-99AE-6BC9B619F360}" dt="2026-09-15T08:33:40.672" v="9924" actId="14100"/>
        <pc:sldMkLst>
          <pc:docMk/>
          <pc:sldMk cId="1232192814" sldId="385"/>
        </pc:sldMkLst>
      </pc:sldChg>
      <pc:sldChg chg="addSp delSp modSp mod">
        <pc:chgData name="Quentin Kernel" userId="a390c35e-50d8-4f66-bc35-0230821ba218" providerId="ADAL" clId="{B13519A7-8B87-4F26-99AE-6BC9B619F360}" dt="2026-09-14T11:35:59.256" v="8693" actId="20577"/>
        <pc:sldMkLst>
          <pc:docMk/>
          <pc:sldMk cId="564117458" sldId="386"/>
        </pc:sldMkLst>
        <pc:spChg chg="mod">
          <ac:chgData name="Quentin Kernel" userId="a390c35e-50d8-4f66-bc35-0230821ba218" providerId="ADAL" clId="{B13519A7-8B87-4F26-99AE-6BC9B619F360}" dt="2026-09-08T13:14:39.154" v="1630" actId="21"/>
          <ac:spMkLst>
            <pc:docMk/>
            <pc:sldMk cId="564117458" sldId="386"/>
            <ac:spMk id="8" creationId="{30793ADA-B7BB-4FA2-87A8-68B2E99E8693}"/>
          </ac:spMkLst>
        </pc:spChg>
        <pc:picChg chg="add mod">
          <ac:chgData name="Quentin Kernel" userId="a390c35e-50d8-4f66-bc35-0230821ba218" providerId="ADAL" clId="{B13519A7-8B87-4F26-99AE-6BC9B619F360}" dt="2026-09-14T11:30:11.876" v="8414" actId="1076"/>
          <ac:picMkLst>
            <pc:docMk/>
            <pc:sldMk cId="564117458" sldId="386"/>
            <ac:picMk id="13" creationId="{ADFF45BA-024B-4AB5-ABA1-763DD13BDA1F}"/>
          </ac:picMkLst>
        </pc:picChg>
      </pc:sldChg>
      <pc:sldChg chg="addSp delSp modSp mod">
        <pc:chgData name="Quentin Kernel" userId="a390c35e-50d8-4f66-bc35-0230821ba218" providerId="ADAL" clId="{B13519A7-8B87-4F26-99AE-6BC9B619F360}" dt="2026-09-15T08:58:37.476" v="9928" actId="115"/>
        <pc:sldMkLst>
          <pc:docMk/>
          <pc:sldMk cId="1358344792" sldId="388"/>
        </pc:sldMkLst>
        <pc:spChg chg="mod">
          <ac:chgData name="Quentin Kernel" userId="a390c35e-50d8-4f66-bc35-0230821ba218" providerId="ADAL" clId="{B13519A7-8B87-4F26-99AE-6BC9B619F360}" dt="2026-09-14T13:08:44.961" v="9494" actId="1076"/>
          <ac:spMkLst>
            <pc:docMk/>
            <pc:sldMk cId="1358344792" sldId="388"/>
            <ac:spMk id="2" creationId="{AB6FF42A-8C0F-4630-A64E-087A4E24F477}"/>
          </ac:spMkLst>
        </pc:spChg>
        <pc:spChg chg="add mod">
          <ac:chgData name="Quentin Kernel" userId="a390c35e-50d8-4f66-bc35-0230821ba218" providerId="ADAL" clId="{B13519A7-8B87-4F26-99AE-6BC9B619F360}" dt="2026-09-10T11:52:31.881" v="6331" actId="20577"/>
          <ac:spMkLst>
            <pc:docMk/>
            <pc:sldMk cId="1358344792" sldId="388"/>
            <ac:spMk id="14" creationId="{D35BD905-5763-47D4-8DE8-011DE3BD2A6F}"/>
          </ac:spMkLst>
        </pc:spChg>
      </pc:sldChg>
      <pc:sldChg chg="addSp delSp modSp mod modCm">
        <pc:chgData name="Quentin Kernel" userId="a390c35e-50d8-4f66-bc35-0230821ba218" providerId="ADAL" clId="{B13519A7-8B87-4F26-99AE-6BC9B619F360}" dt="2026-09-14T11:28:00.236" v="8327"/>
        <pc:sldMkLst>
          <pc:docMk/>
          <pc:sldMk cId="1446368929" sldId="411"/>
        </pc:sldMkLst>
        <pc:spChg chg="mod">
          <ac:chgData name="Quentin Kernel" userId="a390c35e-50d8-4f66-bc35-0230821ba218" providerId="ADAL" clId="{B13519A7-8B87-4F26-99AE-6BC9B619F360}" dt="2026-09-10T11:38:22.959" v="6038" actId="14100"/>
          <ac:spMkLst>
            <pc:docMk/>
            <pc:sldMk cId="1446368929" sldId="411"/>
            <ac:spMk id="3" creationId="{B52CDEEF-CED4-411C-B7C2-1800285F8775}"/>
          </ac:spMkLst>
        </pc:spChg>
        <pc:picChg chg="add mod">
          <ac:chgData name="Quentin Kernel" userId="a390c35e-50d8-4f66-bc35-0230821ba218" providerId="ADAL" clId="{B13519A7-8B87-4F26-99AE-6BC9B619F360}" dt="2026-09-11T13:42:15.868" v="7698" actId="12788"/>
          <ac:picMkLst>
            <pc:docMk/>
            <pc:sldMk cId="1446368929" sldId="411"/>
            <ac:picMk id="10" creationId="{446281DB-C444-4867-8BEF-2E99E5320D02}"/>
          </ac:picMkLst>
        </pc:picChg>
      </pc:sldChg>
      <pc:sldChg chg="addSp delSp modSp mod">
        <pc:chgData name="Quentin Kernel" userId="a390c35e-50d8-4f66-bc35-0230821ba218" providerId="ADAL" clId="{B13519A7-8B87-4F26-99AE-6BC9B619F360}" dt="2026-09-10T15:39:02.443" v="7299" actId="478"/>
        <pc:sldMkLst>
          <pc:docMk/>
          <pc:sldMk cId="3992472394" sldId="412"/>
        </pc:sldMkLst>
        <pc:spChg chg="mod">
          <ac:chgData name="Quentin Kernel" userId="a390c35e-50d8-4f66-bc35-0230821ba218" providerId="ADAL" clId="{B13519A7-8B87-4F26-99AE-6BC9B619F360}" dt="2026-09-08T14:46:59.025" v="3509" actId="14100"/>
          <ac:spMkLst>
            <pc:docMk/>
            <pc:sldMk cId="3992472394" sldId="412"/>
            <ac:spMk id="3" creationId="{B52CDEEF-CED4-411C-B7C2-1800285F8775}"/>
          </ac:spMkLst>
        </pc:spChg>
        <pc:spChg chg="add mod">
          <ac:chgData name="Quentin Kernel" userId="a390c35e-50d8-4f66-bc35-0230821ba218" providerId="ADAL" clId="{B13519A7-8B87-4F26-99AE-6BC9B619F360}" dt="2026-09-08T14:48:47.908" v="3642" actId="1076"/>
          <ac:spMkLst>
            <pc:docMk/>
            <pc:sldMk cId="3992472394" sldId="412"/>
            <ac:spMk id="16" creationId="{17F2A198-B873-4112-A011-3CBE71B1CECE}"/>
          </ac:spMkLst>
        </pc:spChg>
        <pc:spChg chg="mod">
          <ac:chgData name="Quentin Kernel" userId="a390c35e-50d8-4f66-bc35-0230821ba218" providerId="ADAL" clId="{B13519A7-8B87-4F26-99AE-6BC9B619F360}" dt="2026-09-08T14:47:56.315" v="3609" actId="27636"/>
          <ac:spMkLst>
            <pc:docMk/>
            <pc:sldMk cId="3992472394" sldId="412"/>
            <ac:spMk id="19" creationId="{07037FC5-C133-4702-BC11-FA89D18C4911}"/>
          </ac:spMkLst>
        </pc:spChg>
        <pc:picChg chg="add mod">
          <ac:chgData name="Quentin Kernel" userId="a390c35e-50d8-4f66-bc35-0230821ba218" providerId="ADAL" clId="{B13519A7-8B87-4F26-99AE-6BC9B619F360}" dt="2026-09-08T14:48:55.216" v="3645" actId="1076"/>
          <ac:picMkLst>
            <pc:docMk/>
            <pc:sldMk cId="3992472394" sldId="412"/>
            <ac:picMk id="12" creationId="{B87E54D3-C6E5-49F2-B426-6C4A9F78450A}"/>
          </ac:picMkLst>
        </pc:picChg>
        <pc:picChg chg="add mod topLvl">
          <ac:chgData name="Quentin Kernel" userId="a390c35e-50d8-4f66-bc35-0230821ba218" providerId="ADAL" clId="{B13519A7-8B87-4F26-99AE-6BC9B619F360}" dt="2026-09-10T15:39:02.443" v="7299" actId="478"/>
          <ac:picMkLst>
            <pc:docMk/>
            <pc:sldMk cId="3992472394" sldId="412"/>
            <ac:picMk id="14" creationId="{C7BC9CC6-6B9E-4B95-B888-8EEE31F648D2}"/>
          </ac:picMkLst>
        </pc:picChg>
      </pc:sldChg>
      <pc:sldChg chg="addSp delSp modSp mod">
        <pc:chgData name="Quentin Kernel" userId="a390c35e-50d8-4f66-bc35-0230821ba218" providerId="ADAL" clId="{B13519A7-8B87-4F26-99AE-6BC9B619F360}" dt="2026-09-10T11:29:41.493" v="5806" actId="20577"/>
        <pc:sldMkLst>
          <pc:docMk/>
          <pc:sldMk cId="3293630732" sldId="413"/>
        </pc:sldMkLst>
        <pc:spChg chg="mod">
          <ac:chgData name="Quentin Kernel" userId="a390c35e-50d8-4f66-bc35-0230821ba218" providerId="ADAL" clId="{B13519A7-8B87-4F26-99AE-6BC9B619F360}" dt="2026-09-10T11:29:36.061" v="5802" actId="20577"/>
          <ac:spMkLst>
            <pc:docMk/>
            <pc:sldMk cId="3293630732" sldId="413"/>
            <ac:spMk id="3" creationId="{9C90F57D-05AB-40D8-858D-DB62CE840AA9}"/>
          </ac:spMkLst>
        </pc:spChg>
        <pc:spChg chg="add mod">
          <ac:chgData name="Quentin Kernel" userId="a390c35e-50d8-4f66-bc35-0230821ba218" providerId="ADAL" clId="{B13519A7-8B87-4F26-99AE-6BC9B619F360}" dt="2026-09-10T11:29:41.493" v="5806" actId="20577"/>
          <ac:spMkLst>
            <pc:docMk/>
            <pc:sldMk cId="3293630732" sldId="413"/>
            <ac:spMk id="11" creationId="{C630FE3B-BABB-4FEE-978A-C0AEBA19B443}"/>
          </ac:spMkLst>
        </pc:spChg>
        <pc:picChg chg="mod">
          <ac:chgData name="Quentin Kernel" userId="a390c35e-50d8-4f66-bc35-0230821ba218" providerId="ADAL" clId="{B13519A7-8B87-4F26-99AE-6BC9B619F360}" dt="2026-09-08T15:41:15.315" v="5379" actId="1038"/>
          <ac:picMkLst>
            <pc:docMk/>
            <pc:sldMk cId="3293630732" sldId="413"/>
            <ac:picMk id="17" creationId="{2EF3ABA8-4B17-437C-9E5F-2EBF3353E09A}"/>
          </ac:picMkLst>
        </pc:picChg>
        <pc:picChg chg="mod">
          <ac:chgData name="Quentin Kernel" userId="a390c35e-50d8-4f66-bc35-0230821ba218" providerId="ADAL" clId="{B13519A7-8B87-4F26-99AE-6BC9B619F360}" dt="2026-09-08T15:41:17.523" v="5383" actId="1038"/>
          <ac:picMkLst>
            <pc:docMk/>
            <pc:sldMk cId="3293630732" sldId="413"/>
            <ac:picMk id="19" creationId="{A039174E-DFB1-4381-A5A5-B0145C7AD1EA}"/>
          </ac:picMkLst>
        </pc:picChg>
        <pc:picChg chg="mod">
          <ac:chgData name="Quentin Kernel" userId="a390c35e-50d8-4f66-bc35-0230821ba218" providerId="ADAL" clId="{B13519A7-8B87-4F26-99AE-6BC9B619F360}" dt="2026-09-08T14:38:18.503" v="3301" actId="1076"/>
          <ac:picMkLst>
            <pc:docMk/>
            <pc:sldMk cId="3293630732" sldId="413"/>
            <ac:picMk id="21" creationId="{9E831F01-856E-4A2B-924F-0367BAE27CFC}"/>
          </ac:picMkLst>
        </pc:picChg>
      </pc:sldChg>
      <pc:sldChg chg="addSp delSp modSp mod modCm">
        <pc:chgData name="Quentin Kernel" userId="a390c35e-50d8-4f66-bc35-0230821ba218" providerId="ADAL" clId="{B13519A7-8B87-4F26-99AE-6BC9B619F360}" dt="2026-09-14T11:27:02.832" v="8277"/>
        <pc:sldMkLst>
          <pc:docMk/>
          <pc:sldMk cId="2439400471" sldId="414"/>
        </pc:sldMkLst>
        <pc:spChg chg="add del mod">
          <ac:chgData name="Quentin Kernel" userId="a390c35e-50d8-4f66-bc35-0230821ba218" providerId="ADAL" clId="{B13519A7-8B87-4F26-99AE-6BC9B619F360}" dt="2026-09-14T11:26:57.341" v="8276" actId="20577"/>
          <ac:spMkLst>
            <pc:docMk/>
            <pc:sldMk cId="2439400471" sldId="414"/>
            <ac:spMk id="10" creationId="{85961EDB-E308-49CB-9A7D-FCBAAE2905A6}"/>
          </ac:spMkLst>
        </pc:spChg>
        <pc:spChg chg="add mod">
          <ac:chgData name="Quentin Kernel" userId="a390c35e-50d8-4f66-bc35-0230821ba218" providerId="ADAL" clId="{B13519A7-8B87-4F26-99AE-6BC9B619F360}" dt="2026-09-09T07:30:56.419" v="5628" actId="20577"/>
          <ac:spMkLst>
            <pc:docMk/>
            <pc:sldMk cId="2439400471" sldId="414"/>
            <ac:spMk id="11" creationId="{0C002B98-090B-493E-B24F-C8ED3CCC31E8}"/>
          </ac:spMkLst>
        </pc:spChg>
      </pc:sldChg>
      <pc:sldChg chg="addSp delSp modSp mod ord">
        <pc:chgData name="Quentin Kernel" userId="a390c35e-50d8-4f66-bc35-0230821ba218" providerId="ADAL" clId="{B13519A7-8B87-4F26-99AE-6BC9B619F360}" dt="2026-09-15T11:28:38.675" v="9931"/>
        <pc:sldMkLst>
          <pc:docMk/>
          <pc:sldMk cId="3225543262" sldId="415"/>
        </pc:sldMkLst>
        <pc:spChg chg="mod">
          <ac:chgData name="Quentin Kernel" userId="a390c35e-50d8-4f66-bc35-0230821ba218" providerId="ADAL" clId="{B13519A7-8B87-4F26-99AE-6BC9B619F360}" dt="2026-09-08T13:52:29.141" v="2883" actId="14100"/>
          <ac:spMkLst>
            <pc:docMk/>
            <pc:sldMk cId="3225543262" sldId="415"/>
            <ac:spMk id="3" creationId="{9C90F57D-05AB-40D8-858D-DB62CE840AA9}"/>
          </ac:spMkLst>
        </pc:spChg>
        <pc:spChg chg="mod">
          <ac:chgData name="Quentin Kernel" userId="a390c35e-50d8-4f66-bc35-0230821ba218" providerId="ADAL" clId="{B13519A7-8B87-4F26-99AE-6BC9B619F360}" dt="2026-09-08T13:46:32.880" v="2751" actId="20577"/>
          <ac:spMkLst>
            <pc:docMk/>
            <pc:sldMk cId="3225543262" sldId="415"/>
            <ac:spMk id="19" creationId="{7FDDE8D7-FF06-4BAB-8102-C5F30006577A}"/>
          </ac:spMkLst>
        </pc:spChg>
        <pc:spChg chg="mod">
          <ac:chgData name="Quentin Kernel" userId="a390c35e-50d8-4f66-bc35-0230821ba218" providerId="ADAL" clId="{B13519A7-8B87-4F26-99AE-6BC9B619F360}" dt="2026-09-08T15:36:12.772" v="5265"/>
          <ac:spMkLst>
            <pc:docMk/>
            <pc:sldMk cId="3225543262" sldId="415"/>
            <ac:spMk id="37" creationId="{B463BD98-C662-4AD6-B25D-45BEB29FF17E}"/>
          </ac:spMkLst>
        </pc:spChg>
        <pc:spChg chg="mod">
          <ac:chgData name="Quentin Kernel" userId="a390c35e-50d8-4f66-bc35-0230821ba218" providerId="ADAL" clId="{B13519A7-8B87-4F26-99AE-6BC9B619F360}" dt="2026-09-08T15:37:17.605" v="5330"/>
          <ac:spMkLst>
            <pc:docMk/>
            <pc:sldMk cId="3225543262" sldId="415"/>
            <ac:spMk id="40" creationId="{E8AE3278-E79D-4FF3-B8F2-FD1ECE1950C4}"/>
          </ac:spMkLst>
        </pc:spChg>
        <pc:spChg chg="mod">
          <ac:chgData name="Quentin Kernel" userId="a390c35e-50d8-4f66-bc35-0230821ba218" providerId="ADAL" clId="{B13519A7-8B87-4F26-99AE-6BC9B619F360}" dt="2026-09-08T15:37:17.605" v="5330"/>
          <ac:spMkLst>
            <pc:docMk/>
            <pc:sldMk cId="3225543262" sldId="415"/>
            <ac:spMk id="41" creationId="{B177A55C-DC17-4FF5-B7F2-CD9D8F1E7765}"/>
          </ac:spMkLst>
        </pc:spChg>
        <pc:spChg chg="mod">
          <ac:chgData name="Quentin Kernel" userId="a390c35e-50d8-4f66-bc35-0230821ba218" providerId="ADAL" clId="{B13519A7-8B87-4F26-99AE-6BC9B619F360}" dt="2026-09-08T15:37:17.605" v="5330"/>
          <ac:spMkLst>
            <pc:docMk/>
            <pc:sldMk cId="3225543262" sldId="415"/>
            <ac:spMk id="43" creationId="{B6C1C11F-CA5C-4C0C-8C8F-116B8A4AAA38}"/>
          </ac:spMkLst>
        </pc:spChg>
        <pc:grpChg chg="add mod">
          <ac:chgData name="Quentin Kernel" userId="a390c35e-50d8-4f66-bc35-0230821ba218" providerId="ADAL" clId="{B13519A7-8B87-4F26-99AE-6BC9B619F360}" dt="2026-09-08T15:36:12.772" v="5265"/>
          <ac:grpSpMkLst>
            <pc:docMk/>
            <pc:sldMk cId="3225543262" sldId="415"/>
            <ac:grpSpMk id="35" creationId="{845BB350-9D56-4BC3-A7B4-1F59DDC29E92}"/>
          </ac:grpSpMkLst>
        </pc:grpChg>
        <pc:grpChg chg="add mod">
          <ac:chgData name="Quentin Kernel" userId="a390c35e-50d8-4f66-bc35-0230821ba218" providerId="ADAL" clId="{B13519A7-8B87-4F26-99AE-6BC9B619F360}" dt="2026-09-08T15:37:17.605" v="5330"/>
          <ac:grpSpMkLst>
            <pc:docMk/>
            <pc:sldMk cId="3225543262" sldId="415"/>
            <ac:grpSpMk id="38" creationId="{00D1192D-1A05-48F4-89BD-60D3068D4AA7}"/>
          </ac:grpSpMkLst>
        </pc:grpChg>
        <pc:picChg chg="mod">
          <ac:chgData name="Quentin Kernel" userId="a390c35e-50d8-4f66-bc35-0230821ba218" providerId="ADAL" clId="{B13519A7-8B87-4F26-99AE-6BC9B619F360}" dt="2026-09-08T15:36:12.772" v="5265"/>
          <ac:picMkLst>
            <pc:docMk/>
            <pc:sldMk cId="3225543262" sldId="415"/>
            <ac:picMk id="36" creationId="{D017BD5C-D81A-4572-B124-70A62EE4CFEF}"/>
          </ac:picMkLst>
        </pc:picChg>
        <pc:picChg chg="mod">
          <ac:chgData name="Quentin Kernel" userId="a390c35e-50d8-4f66-bc35-0230821ba218" providerId="ADAL" clId="{B13519A7-8B87-4F26-99AE-6BC9B619F360}" dt="2026-09-08T15:37:17.605" v="5330"/>
          <ac:picMkLst>
            <pc:docMk/>
            <pc:sldMk cId="3225543262" sldId="415"/>
            <ac:picMk id="39" creationId="{0DACA6E8-C51C-4340-A6C3-6E7F89A97ABD}"/>
          </ac:picMkLst>
        </pc:picChg>
        <pc:cxnChg chg="mod">
          <ac:chgData name="Quentin Kernel" userId="a390c35e-50d8-4f66-bc35-0230821ba218" providerId="ADAL" clId="{B13519A7-8B87-4F26-99AE-6BC9B619F360}" dt="2026-09-08T15:37:17.605" v="5330"/>
          <ac:cxnSpMkLst>
            <pc:docMk/>
            <pc:sldMk cId="3225543262" sldId="415"/>
            <ac:cxnSpMk id="42" creationId="{C5E63332-90B6-497E-9F18-FEAA71B72891}"/>
          </ac:cxnSpMkLst>
        </pc:cxnChg>
        <pc:cxnChg chg="mod">
          <ac:chgData name="Quentin Kernel" userId="a390c35e-50d8-4f66-bc35-0230821ba218" providerId="ADAL" clId="{B13519A7-8B87-4F26-99AE-6BC9B619F360}" dt="2026-09-08T15:37:17.605" v="5330"/>
          <ac:cxnSpMkLst>
            <pc:docMk/>
            <pc:sldMk cId="3225543262" sldId="415"/>
            <ac:cxnSpMk id="44" creationId="{D7D5F665-7383-4F33-A1B6-9C5CD9606E2A}"/>
          </ac:cxnSpMkLst>
        </pc:cxnChg>
      </pc:sldChg>
      <pc:sldChg chg="addSp delSp modSp mod">
        <pc:chgData name="Quentin Kernel" userId="a390c35e-50d8-4f66-bc35-0230821ba218" providerId="ADAL" clId="{B13519A7-8B87-4F26-99AE-6BC9B619F360}" dt="2026-09-10T15:59:14.042" v="7348" actId="14100"/>
        <pc:sldMkLst>
          <pc:docMk/>
          <pc:sldMk cId="2270203006" sldId="417"/>
        </pc:sldMkLst>
        <pc:spChg chg="mod">
          <ac:chgData name="Quentin Kernel" userId="a390c35e-50d8-4f66-bc35-0230821ba218" providerId="ADAL" clId="{B13519A7-8B87-4F26-99AE-6BC9B619F360}" dt="2026-09-10T15:59:14.042" v="7348" actId="14100"/>
          <ac:spMkLst>
            <pc:docMk/>
            <pc:sldMk cId="2270203006" sldId="417"/>
            <ac:spMk id="10" creationId="{ABB43791-D3A2-4B23-BB94-8CD1E5C2B8D0}"/>
          </ac:spMkLst>
        </pc:spChg>
        <pc:picChg chg="add mod">
          <ac:chgData name="Quentin Kernel" userId="a390c35e-50d8-4f66-bc35-0230821ba218" providerId="ADAL" clId="{B13519A7-8B87-4F26-99AE-6BC9B619F360}" dt="2026-09-10T15:58:59.007" v="7345" actId="1076"/>
          <ac:picMkLst>
            <pc:docMk/>
            <pc:sldMk cId="2270203006" sldId="417"/>
            <ac:picMk id="7" creationId="{4618C8D1-E9D0-4D71-83B1-3495D5A746B0}"/>
          </ac:picMkLst>
        </pc:picChg>
        <pc:picChg chg="mod">
          <ac:chgData name="Quentin Kernel" userId="a390c35e-50d8-4f66-bc35-0230821ba218" providerId="ADAL" clId="{B13519A7-8B87-4F26-99AE-6BC9B619F360}" dt="2026-09-10T15:59:03.274" v="7346" actId="1076"/>
          <ac:picMkLst>
            <pc:docMk/>
            <pc:sldMk cId="2270203006" sldId="417"/>
            <ac:picMk id="14" creationId="{60F185F8-5FCF-44F2-9547-E8F087B5A192}"/>
          </ac:picMkLst>
        </pc:picChg>
      </pc:sldChg>
      <pc:sldChg chg="addSp delSp modSp mod modCm">
        <pc:chgData name="Quentin Kernel" userId="a390c35e-50d8-4f66-bc35-0230821ba218" providerId="ADAL" clId="{B13519A7-8B87-4F26-99AE-6BC9B619F360}" dt="2026-09-14T11:38:18.074" v="8770" actId="313"/>
        <pc:sldMkLst>
          <pc:docMk/>
          <pc:sldMk cId="1246639956" sldId="419"/>
        </pc:sldMkLst>
        <pc:spChg chg="mod">
          <ac:chgData name="Quentin Kernel" userId="a390c35e-50d8-4f66-bc35-0230821ba218" providerId="ADAL" clId="{B13519A7-8B87-4F26-99AE-6BC9B619F360}" dt="2026-09-10T11:36:56.423" v="5981" actId="20577"/>
          <ac:spMkLst>
            <pc:docMk/>
            <pc:sldMk cId="1246639956" sldId="419"/>
            <ac:spMk id="3" creationId="{9C90F57D-05AB-40D8-858D-DB62CE840AA9}"/>
          </ac:spMkLst>
        </pc:spChg>
        <pc:spChg chg="add mod">
          <ac:chgData name="Quentin Kernel" userId="a390c35e-50d8-4f66-bc35-0230821ba218" providerId="ADAL" clId="{B13519A7-8B87-4F26-99AE-6BC9B619F360}" dt="2026-09-14T11:38:18.074" v="8770" actId="313"/>
          <ac:spMkLst>
            <pc:docMk/>
            <pc:sldMk cId="1246639956" sldId="419"/>
            <ac:spMk id="13" creationId="{6895D589-AD55-4623-B52D-52F000EDA779}"/>
          </ac:spMkLst>
        </pc:spChg>
        <pc:picChg chg="add mod">
          <ac:chgData name="Quentin Kernel" userId="a390c35e-50d8-4f66-bc35-0230821ba218" providerId="ADAL" clId="{B13519A7-8B87-4F26-99AE-6BC9B619F360}" dt="2026-09-11T13:11:15.804" v="7421" actId="1076"/>
          <ac:picMkLst>
            <pc:docMk/>
            <pc:sldMk cId="1246639956" sldId="419"/>
            <ac:picMk id="7" creationId="{3809D99D-7AA9-4C5C-915E-BEA6AE72B860}"/>
          </ac:picMkLst>
        </pc:picChg>
        <pc:picChg chg="mod">
          <ac:chgData name="Quentin Kernel" userId="a390c35e-50d8-4f66-bc35-0230821ba218" providerId="ADAL" clId="{B13519A7-8B87-4F26-99AE-6BC9B619F360}" dt="2026-09-14T11:38:04.692" v="8769" actId="1076"/>
          <ac:picMkLst>
            <pc:docMk/>
            <pc:sldMk cId="1246639956" sldId="419"/>
            <ac:picMk id="12" creationId="{389CB47F-F318-4BB6-83B0-D493714C2835}"/>
          </ac:picMkLst>
        </pc:picChg>
      </pc:sldChg>
      <pc:sldChg chg="addSp delSp modSp mod">
        <pc:chgData name="Quentin Kernel" userId="a390c35e-50d8-4f66-bc35-0230821ba218" providerId="ADAL" clId="{B13519A7-8B87-4F26-99AE-6BC9B619F360}" dt="2026-09-15T06:31:19.246" v="9855" actId="14100"/>
        <pc:sldMkLst>
          <pc:docMk/>
          <pc:sldMk cId="3688368071" sldId="425"/>
        </pc:sldMkLst>
        <pc:spChg chg="mod">
          <ac:chgData name="Quentin Kernel" userId="a390c35e-50d8-4f66-bc35-0230821ba218" providerId="ADAL" clId="{B13519A7-8B87-4F26-99AE-6BC9B619F360}" dt="2026-09-08T13:04:43.475" v="1310" actId="20577"/>
          <ac:spMkLst>
            <pc:docMk/>
            <pc:sldMk cId="3688368071" sldId="425"/>
            <ac:spMk id="8" creationId="{30793ADA-B7BB-4FA2-87A8-68B2E99E8693}"/>
          </ac:spMkLst>
        </pc:spChg>
        <pc:spChg chg="add mod">
          <ac:chgData name="Quentin Kernel" userId="a390c35e-50d8-4f66-bc35-0230821ba218" providerId="ADAL" clId="{B13519A7-8B87-4F26-99AE-6BC9B619F360}" dt="2026-09-10T14:56:04.901" v="6745" actId="1035"/>
          <ac:spMkLst>
            <pc:docMk/>
            <pc:sldMk cId="3688368071" sldId="425"/>
            <ac:spMk id="15" creationId="{2DBBF3FD-D8EB-4483-AA23-E8CCA870A338}"/>
          </ac:spMkLst>
        </pc:spChg>
        <pc:spChg chg="mod">
          <ac:chgData name="Quentin Kernel" userId="a390c35e-50d8-4f66-bc35-0230821ba218" providerId="ADAL" clId="{B13519A7-8B87-4F26-99AE-6BC9B619F360}" dt="2026-09-08T13:02:51.578" v="1287"/>
          <ac:spMkLst>
            <pc:docMk/>
            <pc:sldMk cId="3688368071" sldId="425"/>
            <ac:spMk id="16" creationId="{726680CA-9606-46BA-B233-B7A98874BD78}"/>
          </ac:spMkLst>
        </pc:spChg>
        <pc:grpChg chg="add mod">
          <ac:chgData name="Quentin Kernel" userId="a390c35e-50d8-4f66-bc35-0230821ba218" providerId="ADAL" clId="{B13519A7-8B87-4F26-99AE-6BC9B619F360}" dt="2026-09-08T13:03:08.009" v="1294" actId="1076"/>
          <ac:grpSpMkLst>
            <pc:docMk/>
            <pc:sldMk cId="3688368071" sldId="425"/>
            <ac:grpSpMk id="11" creationId="{D07B1100-351C-4EAB-9046-B58C2B590B2A}"/>
          </ac:grpSpMkLst>
        </pc:grpChg>
        <pc:picChg chg="mod">
          <ac:chgData name="Quentin Kernel" userId="a390c35e-50d8-4f66-bc35-0230821ba218" providerId="ADAL" clId="{B13519A7-8B87-4F26-99AE-6BC9B619F360}" dt="2026-09-08T13:02:51.578" v="1287"/>
          <ac:picMkLst>
            <pc:docMk/>
            <pc:sldMk cId="3688368071" sldId="425"/>
            <ac:picMk id="14" creationId="{D2B6EA21-5A07-4834-A0E9-A2E9A5D6B9FF}"/>
          </ac:picMkLst>
        </pc:picChg>
      </pc:sldChg>
      <pc:sldChg chg="addSp delSp modSp mod setBg modCm">
        <pc:chgData name="Quentin Kernel" userId="a390c35e-50d8-4f66-bc35-0230821ba218" providerId="ADAL" clId="{B13519A7-8B87-4F26-99AE-6BC9B619F360}" dt="2026-09-14T11:45:19.457" v="9051"/>
        <pc:sldMkLst>
          <pc:docMk/>
          <pc:sldMk cId="2328679263" sldId="426"/>
        </pc:sldMkLst>
        <pc:spChg chg="mod">
          <ac:chgData name="Quentin Kernel" userId="a390c35e-50d8-4f66-bc35-0230821ba218" providerId="ADAL" clId="{B13519A7-8B87-4F26-99AE-6BC9B619F360}" dt="2026-09-08T15:03:53.439" v="4193"/>
          <ac:spMkLst>
            <pc:docMk/>
            <pc:sldMk cId="2328679263" sldId="426"/>
            <ac:spMk id="2" creationId="{1E1BE841-2B5D-4E35-A82B-6BB6D6382722}"/>
          </ac:spMkLst>
        </pc:spChg>
        <pc:spChg chg="mod">
          <ac:chgData name="Quentin Kernel" userId="a390c35e-50d8-4f66-bc35-0230821ba218" providerId="ADAL" clId="{B13519A7-8B87-4F26-99AE-6BC9B619F360}" dt="2026-09-08T15:03:53.439" v="4193"/>
          <ac:spMkLst>
            <pc:docMk/>
            <pc:sldMk cId="2328679263" sldId="426"/>
            <ac:spMk id="5" creationId="{0B76EA17-FC0A-43C7-92CB-1C5E9ED99F41}"/>
          </ac:spMkLst>
        </pc:spChg>
        <pc:spChg chg="mod">
          <ac:chgData name="Quentin Kernel" userId="a390c35e-50d8-4f66-bc35-0230821ba218" providerId="ADAL" clId="{B13519A7-8B87-4F26-99AE-6BC9B619F360}" dt="2026-09-14T11:45:15.406" v="9050" actId="27636"/>
          <ac:spMkLst>
            <pc:docMk/>
            <pc:sldMk cId="2328679263" sldId="426"/>
            <ac:spMk id="7" creationId="{016BE24F-BB58-2D09-5345-67591989FAE0}"/>
          </ac:spMkLst>
        </pc:spChg>
        <pc:spChg chg="mod">
          <ac:chgData name="Quentin Kernel" userId="a390c35e-50d8-4f66-bc35-0230821ba218" providerId="ADAL" clId="{B13519A7-8B87-4F26-99AE-6BC9B619F360}" dt="2026-09-08T15:01:27.450" v="4135"/>
          <ac:spMkLst>
            <pc:docMk/>
            <pc:sldMk cId="2328679263" sldId="426"/>
            <ac:spMk id="8" creationId="{30793ADA-B7BB-4FA2-87A8-68B2E99E8693}"/>
          </ac:spMkLst>
        </pc:spChg>
        <pc:picChg chg="add mod">
          <ac:chgData name="Quentin Kernel" userId="a390c35e-50d8-4f66-bc35-0230821ba218" providerId="ADAL" clId="{B13519A7-8B87-4F26-99AE-6BC9B619F360}" dt="2026-09-08T12:30:27.091" v="135" actId="1076"/>
          <ac:picMkLst>
            <pc:docMk/>
            <pc:sldMk cId="2328679263" sldId="426"/>
            <ac:picMk id="4" creationId="{F492BA4A-F659-40DC-953C-BFA917214043}"/>
          </ac:picMkLst>
        </pc:picChg>
      </pc:sldChg>
      <pc:sldChg chg="addSp delSp modSp mod ord">
        <pc:chgData name="Quentin Kernel" userId="a390c35e-50d8-4f66-bc35-0230821ba218" providerId="ADAL" clId="{B13519A7-8B87-4F26-99AE-6BC9B619F360}" dt="2026-09-14T11:20:34.844" v="8133"/>
        <pc:sldMkLst>
          <pc:docMk/>
          <pc:sldMk cId="3634168890" sldId="428"/>
        </pc:sldMkLst>
        <pc:spChg chg="add mod">
          <ac:chgData name="Quentin Kernel" userId="a390c35e-50d8-4f66-bc35-0230821ba218" providerId="ADAL" clId="{B13519A7-8B87-4F26-99AE-6BC9B619F360}" dt="2026-09-10T12:31:38.559" v="6637" actId="14100"/>
          <ac:spMkLst>
            <pc:docMk/>
            <pc:sldMk cId="3634168890" sldId="428"/>
            <ac:spMk id="11" creationId="{E36F085E-E2B2-443D-BE73-539AF62976C5}"/>
          </ac:spMkLst>
        </pc:spChg>
      </pc:sldChg>
      <pc:sldChg chg="addSp delSp modSp mod">
        <pc:chgData name="Quentin Kernel" userId="a390c35e-50d8-4f66-bc35-0230821ba218" providerId="ADAL" clId="{B13519A7-8B87-4F26-99AE-6BC9B619F360}" dt="2026-09-14T14:30:50.658" v="9748" actId="108"/>
        <pc:sldMkLst>
          <pc:docMk/>
          <pc:sldMk cId="2591524600" sldId="435"/>
        </pc:sldMkLst>
        <pc:spChg chg="add mod">
          <ac:chgData name="Quentin Kernel" userId="a390c35e-50d8-4f66-bc35-0230821ba218" providerId="ADAL" clId="{B13519A7-8B87-4F26-99AE-6BC9B619F360}" dt="2026-09-14T14:30:50.658" v="9748" actId="108"/>
          <ac:spMkLst>
            <pc:docMk/>
            <pc:sldMk cId="2591524600" sldId="435"/>
            <ac:spMk id="7" creationId="{820AAF0A-6C49-4D1E-9BD6-0E6B301CD7EE}"/>
          </ac:spMkLst>
        </pc:spChg>
      </pc:sldChg>
      <pc:sldChg chg="delSp add del mod">
        <pc:chgData name="Quentin Kernel" userId="a390c35e-50d8-4f66-bc35-0230821ba218" providerId="ADAL" clId="{B13519A7-8B87-4F26-99AE-6BC9B619F360}" dt="2026-09-15T11:08:57.126" v="9929" actId="478"/>
        <pc:sldMkLst>
          <pc:docMk/>
          <pc:sldMk cId="361824" sldId="438"/>
        </pc:sldMkLst>
      </pc:sldChg>
      <pc:sldChg chg="add del">
        <pc:chgData name="Quentin Kernel" userId="a390c35e-50d8-4f66-bc35-0230821ba218" providerId="ADAL" clId="{B13519A7-8B87-4F26-99AE-6BC9B619F360}" dt="2026-09-10T15:42:08.413" v="7313"/>
        <pc:sldMkLst>
          <pc:docMk/>
          <pc:sldMk cId="1726571846" sldId="439"/>
        </pc:sldMkLst>
      </pc:sldChg>
      <pc:sldChg chg="add del">
        <pc:chgData name="Quentin Kernel" userId="a390c35e-50d8-4f66-bc35-0230821ba218" providerId="ADAL" clId="{B13519A7-8B87-4F26-99AE-6BC9B619F360}" dt="2026-09-10T15:42:08.413" v="7313"/>
        <pc:sldMkLst>
          <pc:docMk/>
          <pc:sldMk cId="1080519183" sldId="440"/>
        </pc:sldMkLst>
      </pc:sldChg>
      <pc:sldChg chg="add del">
        <pc:chgData name="Quentin Kernel" userId="a390c35e-50d8-4f66-bc35-0230821ba218" providerId="ADAL" clId="{B13519A7-8B87-4F26-99AE-6BC9B619F360}" dt="2026-09-10T15:42:08.413" v="7313"/>
        <pc:sldMkLst>
          <pc:docMk/>
          <pc:sldMk cId="214941247" sldId="443"/>
        </pc:sldMkLst>
      </pc:sldChg>
      <pc:sldChg chg="add del">
        <pc:chgData name="Quentin Kernel" userId="a390c35e-50d8-4f66-bc35-0230821ba218" providerId="ADAL" clId="{B13519A7-8B87-4F26-99AE-6BC9B619F360}" dt="2026-09-10T15:42:08.413" v="7313"/>
        <pc:sldMkLst>
          <pc:docMk/>
          <pc:sldMk cId="331806296" sldId="444"/>
        </pc:sldMkLst>
      </pc:sldChg>
      <pc:sldChg chg="addSp delSp modSp new mod ord modCm modNotesTx">
        <pc:chgData name="Quentin Kernel" userId="a390c35e-50d8-4f66-bc35-0230821ba218" providerId="ADAL" clId="{B13519A7-8B87-4F26-99AE-6BC9B619F360}" dt="2026-09-15T13:14:36.012" v="10020" actId="20577"/>
        <pc:sldMkLst>
          <pc:docMk/>
          <pc:sldMk cId="38966761" sldId="457"/>
        </pc:sldMkLst>
        <pc:spChg chg="mod">
          <ac:chgData name="Quentin Kernel" userId="a390c35e-50d8-4f66-bc35-0230821ba218" providerId="ADAL" clId="{B13519A7-8B87-4F26-99AE-6BC9B619F360}" dt="2026-09-14T13:13:42.590" v="9521" actId="14100"/>
          <ac:spMkLst>
            <pc:docMk/>
            <pc:sldMk cId="38966761" sldId="457"/>
            <ac:spMk id="3" creationId="{8D8A55B0-BA9C-4123-80F7-7B4734C90984}"/>
          </ac:spMkLst>
        </pc:spChg>
        <pc:spChg chg="add mod">
          <ac:chgData name="Quentin Kernel" userId="a390c35e-50d8-4f66-bc35-0230821ba218" providerId="ADAL" clId="{B13519A7-8B87-4F26-99AE-6BC9B619F360}" dt="2026-09-15T07:00:41.779" v="9864" actId="14100"/>
          <ac:spMkLst>
            <pc:docMk/>
            <pc:sldMk cId="38966761" sldId="457"/>
            <ac:spMk id="8" creationId="{056ECB6D-5302-4A51-9D15-D06B6D2831AC}"/>
          </ac:spMkLst>
        </pc:spChg>
        <pc:picChg chg="add mod modCrop">
          <ac:chgData name="Quentin Kernel" userId="a390c35e-50d8-4f66-bc35-0230821ba218" providerId="ADAL" clId="{B13519A7-8B87-4F26-99AE-6BC9B619F360}" dt="2026-09-15T07:26:43.083" v="9896" actId="1076"/>
          <ac:picMkLst>
            <pc:docMk/>
            <pc:sldMk cId="38966761" sldId="457"/>
            <ac:picMk id="7" creationId="{536FEE10-63BC-48F4-A598-22CEA2079B2A}"/>
          </ac:picMkLst>
        </pc:picChg>
      </pc:sldChg>
      <pc:sldChg chg="addSp delSp modSp add mod ord delAnim modAnim modNotesTx">
        <pc:chgData name="Quentin Kernel" userId="a390c35e-50d8-4f66-bc35-0230821ba218" providerId="ADAL" clId="{B13519A7-8B87-4F26-99AE-6BC9B619F360}" dt="2026-09-15T13:17:32.681" v="10117" actId="20577"/>
        <pc:sldMkLst>
          <pc:docMk/>
          <pc:sldMk cId="909085353" sldId="458"/>
        </pc:sldMkLst>
        <pc:spChg chg="mod">
          <ac:chgData name="Quentin Kernel" userId="a390c35e-50d8-4f66-bc35-0230821ba218" providerId="ADAL" clId="{B13519A7-8B87-4F26-99AE-6BC9B619F360}" dt="2026-09-14T06:57:42.662" v="7706" actId="20577"/>
          <ac:spMkLst>
            <pc:docMk/>
            <pc:sldMk cId="909085353" sldId="458"/>
            <ac:spMk id="3" creationId="{9C90F57D-05AB-40D8-858D-DB62CE840AA9}"/>
          </ac:spMkLst>
        </pc:spChg>
        <pc:spChg chg="add mod">
          <ac:chgData name="Quentin Kernel" userId="a390c35e-50d8-4f66-bc35-0230821ba218" providerId="ADAL" clId="{B13519A7-8B87-4F26-99AE-6BC9B619F360}" dt="2026-09-10T15:30:09.005" v="7180" actId="1036"/>
          <ac:spMkLst>
            <pc:docMk/>
            <pc:sldMk cId="909085353" sldId="458"/>
            <ac:spMk id="7" creationId="{BC8A2FDA-E5A3-4D04-9AE3-3EB06B5EA10A}"/>
          </ac:spMkLst>
        </pc:spChg>
        <pc:spChg chg="mod">
          <ac:chgData name="Quentin Kernel" userId="a390c35e-50d8-4f66-bc35-0230821ba218" providerId="ADAL" clId="{B13519A7-8B87-4F26-99AE-6BC9B619F360}" dt="2026-09-14T07:06:58.442" v="7768" actId="14100"/>
          <ac:spMkLst>
            <pc:docMk/>
            <pc:sldMk cId="909085353" sldId="458"/>
            <ac:spMk id="8" creationId="{47EDA185-EBB7-C493-5243-2B59A5CFA18A}"/>
          </ac:spMkLst>
        </pc:spChg>
        <pc:spChg chg="add mod">
          <ac:chgData name="Quentin Kernel" userId="a390c35e-50d8-4f66-bc35-0230821ba218" providerId="ADAL" clId="{B13519A7-8B87-4F26-99AE-6BC9B619F360}" dt="2026-09-10T15:30:09.005" v="7180" actId="1036"/>
          <ac:spMkLst>
            <pc:docMk/>
            <pc:sldMk cId="909085353" sldId="458"/>
            <ac:spMk id="11" creationId="{6F2E227B-CAD7-4416-A17F-99EBFFFAF027}"/>
          </ac:spMkLst>
        </pc:spChg>
        <pc:spChg chg="add mod">
          <ac:chgData name="Quentin Kernel" userId="a390c35e-50d8-4f66-bc35-0230821ba218" providerId="ADAL" clId="{B13519A7-8B87-4F26-99AE-6BC9B619F360}" dt="2026-09-10T15:30:09.005" v="7180" actId="1036"/>
          <ac:spMkLst>
            <pc:docMk/>
            <pc:sldMk cId="909085353" sldId="458"/>
            <ac:spMk id="12" creationId="{8AF4F37F-383C-4E64-932B-FA0ECDBAF9B1}"/>
          </ac:spMkLst>
        </pc:spChg>
        <pc:cxnChg chg="add mod">
          <ac:chgData name="Quentin Kernel" userId="a390c35e-50d8-4f66-bc35-0230821ba218" providerId="ADAL" clId="{B13519A7-8B87-4F26-99AE-6BC9B619F360}" dt="2026-09-10T15:30:09.005" v="7180" actId="1036"/>
          <ac:cxnSpMkLst>
            <pc:docMk/>
            <pc:sldMk cId="909085353" sldId="458"/>
            <ac:cxnSpMk id="9" creationId="{B47DBF95-AE2A-4BC0-ABA2-80E943CE8BEE}"/>
          </ac:cxnSpMkLst>
        </pc:cxnChg>
        <pc:cxnChg chg="add mod">
          <ac:chgData name="Quentin Kernel" userId="a390c35e-50d8-4f66-bc35-0230821ba218" providerId="ADAL" clId="{B13519A7-8B87-4F26-99AE-6BC9B619F360}" dt="2026-09-10T15:30:09.005" v="7180" actId="1036"/>
          <ac:cxnSpMkLst>
            <pc:docMk/>
            <pc:sldMk cId="909085353" sldId="458"/>
            <ac:cxnSpMk id="10" creationId="{F0D2FC5C-5217-41EA-A2D4-1780E1A958C2}"/>
          </ac:cxnSpMkLst>
        </pc:cxnChg>
      </pc:sldChg>
      <pc:sldChg chg="addSp delSp modSp add mod">
        <pc:chgData name="Quentin Kernel" userId="a390c35e-50d8-4f66-bc35-0230821ba218" providerId="ADAL" clId="{B13519A7-8B87-4F26-99AE-6BC9B619F360}" dt="2026-09-14T11:20:42.312" v="8134"/>
        <pc:sldMkLst>
          <pc:docMk/>
          <pc:sldMk cId="3071109794" sldId="466"/>
        </pc:sldMkLst>
        <pc:spChg chg="mod">
          <ac:chgData name="Quentin Kernel" userId="a390c35e-50d8-4f66-bc35-0230821ba218" providerId="ADAL" clId="{B13519A7-8B87-4F26-99AE-6BC9B619F360}" dt="2026-09-10T12:36:33.721" v="6684" actId="14100"/>
          <ac:spMkLst>
            <pc:docMk/>
            <pc:sldMk cId="3071109794" sldId="466"/>
            <ac:spMk id="11" creationId="{E36F085E-E2B2-443D-BE73-539AF62976C5}"/>
          </ac:spMkLst>
        </pc:spChg>
      </pc:sldChg>
      <pc:sldChg chg="modSp add mod ord">
        <pc:chgData name="Quentin Kernel" userId="a390c35e-50d8-4f66-bc35-0230821ba218" providerId="ADAL" clId="{B13519A7-8B87-4F26-99AE-6BC9B619F360}" dt="2026-09-14T11:20:23.285" v="8131"/>
        <pc:sldMkLst>
          <pc:docMk/>
          <pc:sldMk cId="1841613830" sldId="468"/>
        </pc:sldMkLst>
        <pc:spChg chg="mod">
          <ac:chgData name="Quentin Kernel" userId="a390c35e-50d8-4f66-bc35-0230821ba218" providerId="ADAL" clId="{B13519A7-8B87-4F26-99AE-6BC9B619F360}" dt="2026-09-10T12:34:21.598" v="6663" actId="14100"/>
          <ac:spMkLst>
            <pc:docMk/>
            <pc:sldMk cId="1841613830" sldId="468"/>
            <ac:spMk id="11" creationId="{E36F085E-E2B2-443D-BE73-539AF62976C5}"/>
          </ac:spMkLst>
        </pc:spChg>
      </pc:sldChg>
      <pc:sldChg chg="modSp add mod">
        <pc:chgData name="Quentin Kernel" userId="a390c35e-50d8-4f66-bc35-0230821ba218" providerId="ADAL" clId="{B13519A7-8B87-4F26-99AE-6BC9B619F360}" dt="2026-09-14T11:20:49.052" v="8135"/>
        <pc:sldMkLst>
          <pc:docMk/>
          <pc:sldMk cId="3162146760" sldId="469"/>
        </pc:sldMkLst>
        <pc:spChg chg="mod">
          <ac:chgData name="Quentin Kernel" userId="a390c35e-50d8-4f66-bc35-0230821ba218" providerId="ADAL" clId="{B13519A7-8B87-4F26-99AE-6BC9B619F360}" dt="2026-09-10T12:36:46.270" v="6698" actId="14100"/>
          <ac:spMkLst>
            <pc:docMk/>
            <pc:sldMk cId="3162146760" sldId="469"/>
            <ac:spMk id="11" creationId="{E36F085E-E2B2-443D-BE73-539AF62976C5}"/>
          </ac:spMkLst>
        </pc:spChg>
      </pc:sldChg>
      <pc:sldChg chg="addSp delSp modSp add mod delAnim modAnim modCm">
        <pc:chgData name="Quentin Kernel" userId="a390c35e-50d8-4f66-bc35-0230821ba218" providerId="ADAL" clId="{B13519A7-8B87-4F26-99AE-6BC9B619F360}" dt="2026-09-14T14:23:35.753" v="9683" actId="20577"/>
        <pc:sldMkLst>
          <pc:docMk/>
          <pc:sldMk cId="10367965" sldId="470"/>
        </pc:sldMkLst>
      </pc:sldChg>
      <pc:sldChg chg="modSp add mod ord">
        <pc:chgData name="Quentin Kernel" userId="a390c35e-50d8-4f66-bc35-0230821ba218" providerId="ADAL" clId="{B13519A7-8B87-4F26-99AE-6BC9B619F360}" dt="2026-09-14T14:19:33.213" v="9652"/>
        <pc:sldMkLst>
          <pc:docMk/>
          <pc:sldMk cId="2848298138" sldId="472"/>
        </pc:sldMkLst>
        <pc:spChg chg="mod">
          <ac:chgData name="Quentin Kernel" userId="a390c35e-50d8-4f66-bc35-0230821ba218" providerId="ADAL" clId="{B13519A7-8B87-4F26-99AE-6BC9B619F360}" dt="2026-09-14T10:07:31.831" v="7969" actId="404"/>
          <ac:spMkLst>
            <pc:docMk/>
            <pc:sldMk cId="2848298138" sldId="472"/>
            <ac:spMk id="3" creationId="{8D8A55B0-BA9C-4123-80F7-7B4734C9098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fr-CH">
              <a:latin typeface="Arial" panose="020B0604020202020204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5279B33-A94D-4C8C-88C2-619932967EF3}" type="datetimeFigureOut">
              <a:rPr lang="fr-CH" smtClean="0">
                <a:latin typeface="Arial" panose="020B0604020202020204" pitchFamily="34" charset="0"/>
              </a:rPr>
              <a:t>01.10.2026</a:t>
            </a:fld>
            <a:endParaRPr lang="fr-CH">
              <a:latin typeface="Arial" panose="020B0604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fr-CH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7BF4AF0-8439-436D-BEF0-52070F19E1B6}" type="slidenum">
              <a:rPr lang="fr-CH" smtClean="0">
                <a:latin typeface="Arial" panose="020B0604020202020204" pitchFamily="34" charset="0"/>
              </a:rPr>
              <a:t>‹N°›</a:t>
            </a:fld>
            <a:endParaRPr lang="fr-CH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05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8103E42-5239-1A40-AD33-3EE7E9DDF5FD}" type="datetimeFigureOut">
              <a:rPr lang="fr-FR" smtClean="0"/>
              <a:pPr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CF50783-AAED-1941-8BCC-9F6140F0A6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74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361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271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802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765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66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46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145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268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465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698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938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506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435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56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415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Aft>
                <a:spcPts val="600"/>
              </a:spcAft>
              <a:buFont typeface="Wingdings" panose="05000000000000000000" pitchFamily="2" charset="2"/>
              <a:buNone/>
            </a:pP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57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356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977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341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769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482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476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6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779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164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919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2121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800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6121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6E5B-EECB-CB33-9B13-BA5B4F160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117EDB-E2B0-1AD3-DF0F-38294F964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744981-A9E0-7BDF-735E-2B6A85FEA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2EA05-329D-F7AA-7FA0-BF9A50023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3359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6020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9802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2248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335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723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5106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363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00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0"/>
            <a:ext cx="7812087" cy="494823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8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126" userDrawn="1">
          <p15:clr>
            <a:srgbClr val="FBAE40"/>
          </p15:clr>
        </p15:guide>
        <p15:guide id="5" orient="horz" pos="123" userDrawn="1">
          <p15:clr>
            <a:srgbClr val="FBAE40"/>
          </p15:clr>
        </p15:guide>
        <p15:guide id="6" orient="horz" pos="3117" userDrawn="1">
          <p15:clr>
            <a:srgbClr val="FBAE40"/>
          </p15:clr>
        </p15:guide>
        <p15:guide id="7" pos="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459938"/>
            <a:ext cx="7812087" cy="4683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9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Quentin Kernel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86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Quentin Kernel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17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Quentin Kernel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22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30C78BE-DAD0-D748-8B93-AD898D00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875139C-6471-774D-89EF-2B93FAD2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942AF23-4BDC-8C4A-9212-AF88439C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783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62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87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00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5F20A3C-6DA6-684F-8F84-A7C8F133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CABC000E-4E22-1A40-9D3F-FE2F141E5C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AF49D93-C78A-F646-92B0-A7932C43D9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18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2"/>
            <a:ext cx="3144520" cy="1072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95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395" y="131032"/>
            <a:ext cx="3144520" cy="1072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42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1563688"/>
            <a:ext cx="3144838" cy="35798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26A30B-6F8E-1445-88F0-A5FB77E1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830A539-93F1-2541-B9F0-330893BD51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82F21D18-8706-7E4D-8FBE-C1E2584541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54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875" y="1563688"/>
            <a:ext cx="3671466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772" y="1563688"/>
            <a:ext cx="3671466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6897D737-724C-984A-82E1-2A2DBD5F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9FF6AA9-AC16-D748-B815-56221BFF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D59D891-3F23-D04C-AB43-6FA4220A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670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FFD8D9-6AAA-B44F-8BD5-98D7A654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48AF20-C2DF-3542-BB6A-8354A981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083942-1443-BC45-9F95-32C82A8D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039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8239125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5563" y="2571750"/>
            <a:ext cx="2738437" cy="2111375"/>
          </a:xfrm>
          <a:solidFill>
            <a:schemeClr val="accent2"/>
          </a:solidFill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7A5892-F23D-BD48-84D1-FD279BA168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516D46-C7BB-2141-A4EE-18D1756414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948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7726363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4AA2C-29B3-CA42-B7C3-C932911A75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FE7A1E3-AAEC-7641-B6C5-8D9FC0B6A2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727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3114674"/>
            <a:ext cx="8239125" cy="202882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04875" y="1563688"/>
            <a:ext cx="7646988" cy="1436687"/>
          </a:xfrm>
        </p:spPr>
        <p:txBody>
          <a:bodyPr/>
          <a:lstStyle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F73E2A-22D7-894A-9267-185CB4E4B13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D9777C-EC90-1141-9E30-4B4F669C2B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E011164-727C-4C46-B34E-7729CB35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15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CFC1D-0B2A-0A4E-9C0D-682EECA5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22065-A833-2340-B0FD-ACB065A3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84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4875" y="131032"/>
            <a:ext cx="3667125" cy="1072753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875" y="1563688"/>
            <a:ext cx="7726363" cy="338677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
Quatrième niveau
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15989" y="1874064"/>
            <a:ext cx="3543260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/>
              <a:t>Quentin Kernel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1238" y="195263"/>
            <a:ext cx="512762" cy="163552"/>
          </a:xfrm>
          <a:prstGeom prst="rect">
            <a:avLst/>
          </a:prstGeom>
        </p:spPr>
        <p:txBody>
          <a:bodyPr vert="horz" lIns="90000" tIns="0" rIns="90000" bIns="0" rtlCol="0" anchor="t"/>
          <a:lstStyle>
            <a:lvl1pPr algn="ctr">
              <a:defRPr sz="700" b="1">
                <a:solidFill>
                  <a:schemeClr val="tx1"/>
                </a:solidFill>
                <a:latin typeface="+mj-lt"/>
              </a:defRPr>
            </a:lvl1pPr>
          </a:lstStyle>
          <a:p>
            <a:fld id="{E1E1CD7C-2161-7D43-862E-CE4C333CD873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7E6E68-87EB-C34E-85D5-C26372DFEC9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30273" y="132334"/>
            <a:ext cx="653952" cy="28302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3" y="4635213"/>
            <a:ext cx="502745" cy="315247"/>
          </a:xfrm>
          <a:prstGeom prst="rect">
            <a:avLst/>
          </a:prstGeom>
        </p:spPr>
      </p:pic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7077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19th Technical Meeting on Energetic Particles in Magnetic Confinement Systems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48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81" r:id="rId4"/>
    <p:sldLayoutId id="2147483673" r:id="rId5"/>
    <p:sldLayoutId id="2147483662" r:id="rId6"/>
    <p:sldLayoutId id="2147483674" r:id="rId7"/>
    <p:sldLayoutId id="2147483675" r:id="rId8"/>
    <p:sldLayoutId id="2147483682" r:id="rId9"/>
    <p:sldLayoutId id="2147483676" r:id="rId10"/>
    <p:sldLayoutId id="2147483664" r:id="rId11"/>
    <p:sldLayoutId id="2147483666" r:id="rId12"/>
    <p:sldLayoutId id="2147483677" r:id="rId13"/>
    <p:sldLayoutId id="2147483678" r:id="rId14"/>
    <p:sldLayoutId id="2147483679" r:id="rId15"/>
    <p:sldLayoutId id="2147483667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000" spc="-70" baseline="0">
          <a:solidFill>
            <a:schemeClr val="tx1"/>
          </a:solidFill>
          <a:latin typeface="Franklin Gothic Demi Cond" panose="020B0706030402020204" pitchFamily="34" charset="0"/>
          <a:ea typeface="Roboto Black" panose="02000000000000000000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90000"/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90000"/>
        <a:buFont typeface="Wingdings" pitchFamily="2" charset="2"/>
        <a:buChar char="§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126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orient="horz" pos="123" userDrawn="1">
          <p15:clr>
            <a:srgbClr val="F26B43"/>
          </p15:clr>
        </p15:guide>
        <p15:guide id="6" orient="horz" pos="3117" userDrawn="1">
          <p15:clr>
            <a:srgbClr val="F26B43"/>
          </p15:clr>
        </p15:guide>
        <p15:guide id="7" pos="570" userDrawn="1">
          <p15:clr>
            <a:srgbClr val="F26B43"/>
          </p15:clr>
        </p15:guide>
        <p15:guide id="8" pos="1155" userDrawn="1">
          <p15:clr>
            <a:srgbClr val="F26B43"/>
          </p15:clr>
        </p15:guide>
        <p15:guide id="9" pos="1728" userDrawn="1">
          <p15:clr>
            <a:srgbClr val="F26B43"/>
          </p15:clr>
        </p15:guide>
        <p15:guide id="10" pos="2304" userDrawn="1">
          <p15:clr>
            <a:srgbClr val="F26B43"/>
          </p15:clr>
        </p15:guide>
        <p15:guide id="11" pos="3456" userDrawn="1">
          <p15:clr>
            <a:srgbClr val="F26B43"/>
          </p15:clr>
        </p15:guide>
        <p15:guide id="12" pos="4035" userDrawn="1">
          <p15:clr>
            <a:srgbClr val="F26B43"/>
          </p15:clr>
        </p15:guide>
        <p15:guide id="13" pos="4608" userDrawn="1">
          <p15:clr>
            <a:srgbClr val="F26B43"/>
          </p15:clr>
        </p15:guide>
        <p15:guide id="14" pos="5180" userDrawn="1">
          <p15:clr>
            <a:srgbClr val="F26B43"/>
          </p15:clr>
        </p15:guide>
        <p15:guide id="15" orient="horz" pos="490" userDrawn="1">
          <p15:clr>
            <a:srgbClr val="F26B43"/>
          </p15:clr>
        </p15:guide>
        <p15:guide id="16" orient="horz" pos="985" userDrawn="1">
          <p15:clr>
            <a:srgbClr val="F26B43"/>
          </p15:clr>
        </p15:guide>
        <p15:guide id="17" orient="horz" pos="1475" userDrawn="1">
          <p15:clr>
            <a:srgbClr val="F26B43"/>
          </p15:clr>
        </p15:guide>
        <p15:guide id="18" orient="horz" pos="1962" userDrawn="1">
          <p15:clr>
            <a:srgbClr val="F26B43"/>
          </p15:clr>
        </p15:guide>
        <p15:guide id="19" orient="horz" pos="2458" userDrawn="1">
          <p15:clr>
            <a:srgbClr val="F26B43"/>
          </p15:clr>
        </p15:guide>
        <p15:guide id="20" orient="horz" pos="2950" userDrawn="1">
          <p15:clr>
            <a:srgbClr val="F26B43"/>
          </p15:clr>
        </p15:guide>
        <p15:guide id="21" pos="5437" userDrawn="1">
          <p15:clr>
            <a:srgbClr val="F26B43"/>
          </p15:clr>
        </p15:guide>
        <p15:guide id="22" orient="horz" userDrawn="1">
          <p15:clr>
            <a:srgbClr val="F26B43"/>
          </p15:clr>
        </p15:guide>
        <p15:guide id="23" pos="5760" userDrawn="1">
          <p15:clr>
            <a:srgbClr val="F26B43"/>
          </p15:clr>
        </p15:guide>
        <p15:guide id="24" orient="horz" pos="3240" userDrawn="1">
          <p15:clr>
            <a:srgbClr val="F26B43"/>
          </p15:clr>
        </p15:guide>
        <p15:guide id="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10.png"/><Relationship Id="rId4" Type="http://schemas.openxmlformats.org/officeDocument/2006/relationships/image" Target="../media/image30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10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59.svg"/><Relationship Id="rId3" Type="http://schemas.openxmlformats.org/officeDocument/2006/relationships/image" Target="../media/image55.svg"/><Relationship Id="rId7" Type="http://schemas.openxmlformats.org/officeDocument/2006/relationships/image" Target="../media/image531.png"/><Relationship Id="rId12" Type="http://schemas.openxmlformats.org/officeDocument/2006/relationships/image" Target="../media/image58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57.svg"/><Relationship Id="rId10" Type="http://schemas.openxmlformats.org/officeDocument/2006/relationships/image" Target="../media/image56.png"/><Relationship Id="rId19" Type="http://schemas.openxmlformats.org/officeDocument/2006/relationships/image" Target="../media/image610.png"/><Relationship Id="rId4" Type="http://schemas.openxmlformats.org/officeDocument/2006/relationships/image" Target="../media/image56.svg"/><Relationship Id="rId9" Type="http://schemas.openxmlformats.org/officeDocument/2006/relationships/image" Target="../media/image550.png"/><Relationship Id="rId14" Type="http://schemas.openxmlformats.org/officeDocument/2006/relationships/image" Target="../media/image60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62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F2DA65-CF00-774A-9D7C-EEFA627B2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8" y="571961"/>
            <a:ext cx="5566670" cy="29466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dirty="0"/>
              <a:t>Experimental characterization of fishbone-induced fast-ion transport via correlated FIDA and FILD measurements on the TCV tokamak</a:t>
            </a:r>
          </a:p>
        </p:txBody>
      </p:sp>
      <p:sp>
        <p:nvSpPr>
          <p:cNvPr id="10" name="Sous-titre 9">
            <a:extLst>
              <a:ext uri="{FF2B5EF4-FFF2-40B4-BE49-F238E27FC236}">
                <a16:creationId xmlns:a16="http://schemas.microsoft.com/office/drawing/2014/main" id="{2F4A7CFE-65FA-E249-9125-D938BCA44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" y="3518607"/>
            <a:ext cx="5566670" cy="856887"/>
          </a:xfrm>
        </p:spPr>
        <p:txBody>
          <a:bodyPr lIns="90000">
            <a:norm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u="sng" dirty="0"/>
              <a:t>Quentin Kernel</a:t>
            </a:r>
            <a:r>
              <a:rPr lang="en-US" sz="1400" b="1" dirty="0"/>
              <a:t>, M. </a:t>
            </a:r>
            <a:r>
              <a:rPr lang="en-US" sz="1400" b="1" dirty="0" err="1"/>
              <a:t>Rud</a:t>
            </a:r>
            <a:r>
              <a:rPr lang="en-US" sz="1400" b="1" dirty="0"/>
              <a:t>, A. Jansen van Vuuren, </a:t>
            </a:r>
            <a:br>
              <a:rPr lang="en-US" sz="1400" b="1" dirty="0"/>
            </a:br>
            <a:r>
              <a:rPr lang="en-US" sz="1400" b="1" dirty="0"/>
              <a:t>J. </a:t>
            </a:r>
            <a:r>
              <a:rPr lang="en-US" sz="1400" b="1" dirty="0" err="1"/>
              <a:t>Poley-Sanjuán</a:t>
            </a:r>
            <a:r>
              <a:rPr lang="en-US" sz="1400" b="1" dirty="0"/>
              <a:t>, M. </a:t>
            </a:r>
            <a:r>
              <a:rPr lang="en-US" sz="1400" b="1" dirty="0" err="1"/>
              <a:t>Podestà</a:t>
            </a:r>
            <a:r>
              <a:rPr lang="en-US" sz="1400" b="1" dirty="0"/>
              <a:t>, A. </a:t>
            </a:r>
            <a:r>
              <a:rPr lang="en-US" sz="1400" b="1" dirty="0" err="1"/>
              <a:t>Fasoli</a:t>
            </a:r>
            <a:r>
              <a:rPr lang="en-US" sz="1400" b="1" dirty="0"/>
              <a:t>, D. </a:t>
            </a:r>
            <a:r>
              <a:rPr lang="en-US" sz="1400" b="1" dirty="0" err="1"/>
              <a:t>Mykytchuk</a:t>
            </a:r>
            <a:r>
              <a:rPr lang="en-US" sz="1400" b="1" dirty="0"/>
              <a:t>,</a:t>
            </a:r>
            <a:br>
              <a:rPr lang="en-US" sz="1400" b="1" dirty="0"/>
            </a:br>
            <a:r>
              <a:rPr lang="en-US" sz="1400" b="1" dirty="0"/>
              <a:t>A. </a:t>
            </a:r>
            <a:r>
              <a:rPr lang="en-US" sz="1400" b="1" dirty="0" err="1"/>
              <a:t>Karpushov</a:t>
            </a:r>
            <a:r>
              <a:rPr lang="en-US" sz="1400" b="1" dirty="0"/>
              <a:t> and the TCV team</a:t>
            </a:r>
          </a:p>
        </p:txBody>
      </p:sp>
      <p:pic>
        <p:nvPicPr>
          <p:cNvPr id="6" name="Picture 5" descr="A computer generated image of a machine&#10;&#10;Description automatically generated">
            <a:extLst>
              <a:ext uri="{FF2B5EF4-FFF2-40B4-BE49-F238E27FC236}">
                <a16:creationId xmlns:a16="http://schemas.microsoft.com/office/drawing/2014/main" id="{58D769C5-44F3-333F-5F6E-881BD93AC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49" r="25939"/>
          <a:stretch/>
        </p:blipFill>
        <p:spPr>
          <a:xfrm>
            <a:off x="5691104" y="440318"/>
            <a:ext cx="3205377" cy="32684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1C7175F-0BF9-4B6E-A9C0-5D275400D2CC}"/>
              </a:ext>
            </a:extLst>
          </p:cNvPr>
          <p:cNvSpPr txBox="1"/>
          <p:nvPr/>
        </p:nvSpPr>
        <p:spPr>
          <a:xfrm>
            <a:off x="1918321" y="99436"/>
            <a:ext cx="7225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>
                <a:latin typeface="+mj-lt"/>
              </a:rPr>
              <a:t>19th Technical Meeting on Energetic Particles in Magnetic Confinement Systems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FDC06F-DDBF-4F7E-A6A2-5AC304EE94E7}"/>
              </a:ext>
            </a:extLst>
          </p:cNvPr>
          <p:cNvSpPr txBox="1"/>
          <p:nvPr/>
        </p:nvSpPr>
        <p:spPr>
          <a:xfrm>
            <a:off x="2941429" y="4543143"/>
            <a:ext cx="62025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latin typeface="+mj-lt"/>
              </a:rPr>
              <a:t>Invited talk </a:t>
            </a:r>
            <a:r>
              <a:rPr lang="en-US" sz="1600" dirty="0">
                <a:solidFill>
                  <a:srgbClr val="FF0000"/>
                </a:solidFill>
                <a:latin typeface="+mj-lt"/>
              </a:rPr>
              <a:t>—</a:t>
            </a:r>
            <a:r>
              <a:rPr lang="en-US" sz="1600" dirty="0">
                <a:latin typeface="+mj-lt"/>
              </a:rPr>
              <a:t> Physics of energetic particle modes and transport IV</a:t>
            </a:r>
          </a:p>
          <a:p>
            <a:pPr algn="r"/>
            <a:r>
              <a:rPr lang="en-US" sz="1600" dirty="0">
                <a:solidFill>
                  <a:srgbClr val="FF0000"/>
                </a:solidFill>
                <a:latin typeface="+mj-lt"/>
              </a:rPr>
              <a:t>02.10.2026</a:t>
            </a:r>
          </a:p>
        </p:txBody>
      </p:sp>
    </p:spTree>
    <p:extLst>
      <p:ext uri="{BB962C8B-B14F-4D97-AF65-F5344CB8AC3E}">
        <p14:creationId xmlns:p14="http://schemas.microsoft.com/office/powerpoint/2010/main" val="213017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6568D17B-D348-4B60-94D6-B86078445DE3}"/>
              </a:ext>
            </a:extLst>
          </p:cNvPr>
          <p:cNvGrpSpPr/>
          <p:nvPr/>
        </p:nvGrpSpPr>
        <p:grpSpPr>
          <a:xfrm>
            <a:off x="964835" y="530191"/>
            <a:ext cx="5056040" cy="4083119"/>
            <a:chOff x="1234119" y="203533"/>
            <a:chExt cx="4751045" cy="4083119"/>
          </a:xfrm>
        </p:grpSpPr>
        <p:sp>
          <p:nvSpPr>
            <p:cNvPr id="13" name="Titre 8">
              <a:extLst>
                <a:ext uri="{FF2B5EF4-FFF2-40B4-BE49-F238E27FC236}">
                  <a16:creationId xmlns:a16="http://schemas.microsoft.com/office/drawing/2014/main" id="{6BA4E3A2-514E-435E-8DDB-183596847612}"/>
                </a:ext>
              </a:extLst>
            </p:cNvPr>
            <p:cNvSpPr txBox="1">
              <a:spLocks/>
            </p:cNvSpPr>
            <p:nvPr/>
          </p:nvSpPr>
          <p:spPr>
            <a:xfrm>
              <a:off x="1234120" y="803698"/>
              <a:ext cx="4751043" cy="3482954"/>
            </a:xfrm>
            <a:prstGeom prst="rect">
              <a:avLst/>
            </a:prstGeom>
            <a:solidFill>
              <a:schemeClr val="accent1"/>
            </a:solidFill>
          </p:spPr>
          <p:txBody>
            <a:bodyPr vert="horz" lIns="216000" tIns="0" rIns="72000" bIns="46800" rtlCol="0" anchor="ctr" anchorCtr="0">
              <a:noAutofit/>
            </a:bodyPr>
            <a:lstStyle>
              <a:lvl1pPr>
                <a:lnSpc>
                  <a:spcPct val="100000"/>
                </a:lnSpc>
                <a:spcBef>
                  <a:spcPct val="0"/>
                </a:spcBef>
                <a:buNone/>
                <a:defRPr sz="2800" b="0" i="0" kern="1000" spc="-70" baseline="0">
                  <a:solidFill>
                    <a:schemeClr val="bg1"/>
                  </a:solidFill>
                  <a:latin typeface="Franklin Gothic Demi Cond" panose="020B0706030402020204" pitchFamily="34" charset="0"/>
                  <a:ea typeface="Roboto Black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2400" dirty="0"/>
                <a:t>Experimental framework &amp; fishbone characterization</a:t>
              </a:r>
            </a:p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2400" dirty="0"/>
                <a:t>Redistribution of confined fast ions</a:t>
              </a:r>
            </a:p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2400" dirty="0"/>
                <a:t>Fast-ion losses</a:t>
              </a:r>
            </a:p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en-US" sz="2400" dirty="0"/>
                <a:t>Towards a consistent picture of fishbone-induced transport</a:t>
              </a:r>
            </a:p>
          </p:txBody>
        </p:sp>
        <p:sp>
          <p:nvSpPr>
            <p:cNvPr id="20" name="Titre 8">
              <a:extLst>
                <a:ext uri="{FF2B5EF4-FFF2-40B4-BE49-F238E27FC236}">
                  <a16:creationId xmlns:a16="http://schemas.microsoft.com/office/drawing/2014/main" id="{D67E469F-AC03-4767-A5B0-6D290ED767A5}"/>
                </a:ext>
              </a:extLst>
            </p:cNvPr>
            <p:cNvSpPr txBox="1">
              <a:spLocks/>
            </p:cNvSpPr>
            <p:nvPr/>
          </p:nvSpPr>
          <p:spPr>
            <a:xfrm>
              <a:off x="1234119" y="203533"/>
              <a:ext cx="4751045" cy="600165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lIns="216000" tIns="0" rIns="72000" bIns="46800" rtlCol="0" anchor="ctr" anchorCtr="0">
              <a:noAutofit/>
            </a:bodyPr>
            <a:lstStyle>
              <a:lvl1pPr>
                <a:lnSpc>
                  <a:spcPct val="100000"/>
                </a:lnSpc>
                <a:spcBef>
                  <a:spcPct val="0"/>
                </a:spcBef>
                <a:buNone/>
                <a:defRPr sz="2800" b="0" i="0" kern="1000" spc="-70" baseline="0">
                  <a:solidFill>
                    <a:schemeClr val="bg1"/>
                  </a:solidFill>
                  <a:latin typeface="Franklin Gothic Demi Cond" panose="020B0706030402020204" pitchFamily="34" charset="0"/>
                  <a:ea typeface="Roboto Black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pPr>
                <a:spcAft>
                  <a:spcPts val="600"/>
                </a:spcAft>
              </a:pPr>
              <a:r>
                <a:rPr lang="en-US" sz="3200"/>
                <a:t>Outline</a:t>
              </a:r>
              <a:endParaRPr lang="en-US" sz="3600"/>
            </a:p>
          </p:txBody>
        </p:sp>
      </p:grpSp>
      <p:pic>
        <p:nvPicPr>
          <p:cNvPr id="8" name="Picture 5" descr="A computer generated image of a machine&#10;&#10;Description automatically generated">
            <a:extLst>
              <a:ext uri="{FF2B5EF4-FFF2-40B4-BE49-F238E27FC236}">
                <a16:creationId xmlns:a16="http://schemas.microsoft.com/office/drawing/2014/main" id="{30179ED1-6B92-4C3E-A34A-68C989B202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49" r="25939"/>
          <a:stretch/>
        </p:blipFill>
        <p:spPr>
          <a:xfrm>
            <a:off x="6739702" y="2836592"/>
            <a:ext cx="2098711" cy="213999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8CC6B0B-8592-48E4-BADB-D1135690ADA7}"/>
              </a:ext>
            </a:extLst>
          </p:cNvPr>
          <p:cNvSpPr txBox="1"/>
          <p:nvPr/>
        </p:nvSpPr>
        <p:spPr>
          <a:xfrm>
            <a:off x="6317674" y="167564"/>
            <a:ext cx="25833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19th Technical Meeting </a:t>
            </a:r>
          </a:p>
          <a:p>
            <a:pPr algn="r"/>
            <a:r>
              <a:rPr lang="en-US" sz="2000" dirty="0">
                <a:latin typeface="+mj-lt"/>
              </a:rPr>
              <a:t>on Energetic Particles </a:t>
            </a:r>
          </a:p>
          <a:p>
            <a:pPr algn="r"/>
            <a:r>
              <a:rPr lang="en-US" sz="2000" dirty="0">
                <a:latin typeface="+mj-lt"/>
              </a:rPr>
              <a:t>in Magnetic Confinement </a:t>
            </a:r>
          </a:p>
          <a:p>
            <a:pPr algn="r"/>
            <a:r>
              <a:rPr lang="en-US" sz="2000" dirty="0">
                <a:latin typeface="+mj-lt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214947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égende : double flèche courbée encadrée à une bordure 10">
            <a:extLst>
              <a:ext uri="{FF2B5EF4-FFF2-40B4-BE49-F238E27FC236}">
                <a16:creationId xmlns:a16="http://schemas.microsoft.com/office/drawing/2014/main" id="{E36F085E-E2B2-443D-BE73-539AF62976C5}"/>
              </a:ext>
            </a:extLst>
          </p:cNvPr>
          <p:cNvSpPr/>
          <p:nvPr/>
        </p:nvSpPr>
        <p:spPr>
          <a:xfrm>
            <a:off x="233492" y="1223114"/>
            <a:ext cx="4338508" cy="2156509"/>
          </a:xfrm>
          <a:prstGeom prst="accentBorderCallout3">
            <a:avLst>
              <a:gd name="adj1" fmla="val 19118"/>
              <a:gd name="adj2" fmla="val 102973"/>
              <a:gd name="adj3" fmla="val 19318"/>
              <a:gd name="adj4" fmla="val 107579"/>
              <a:gd name="adj5" fmla="val 38502"/>
              <a:gd name="adj6" fmla="val 107577"/>
              <a:gd name="adj7" fmla="val 46875"/>
              <a:gd name="adj8" fmla="val 111908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413C3A"/>
                </a:solidFill>
                <a:latin typeface="+mj-lt"/>
              </a:rPr>
              <a:t>Fishbones as a testbed for fast-ion transport </a:t>
            </a:r>
            <a:br>
              <a:rPr lang="en-US" sz="3500" b="1" dirty="0">
                <a:solidFill>
                  <a:srgbClr val="413C3A"/>
                </a:solidFill>
                <a:latin typeface="+mj-lt"/>
              </a:rPr>
            </a:br>
            <a:r>
              <a:rPr lang="en-US" sz="3500" b="1" dirty="0">
                <a:solidFill>
                  <a:srgbClr val="413C3A"/>
                </a:solidFill>
                <a:latin typeface="+mj-lt"/>
              </a:rPr>
              <a:t>on TCV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972F99-B6E4-4F09-9851-C29449864457}"/>
              </a:ext>
            </a:extLst>
          </p:cNvPr>
          <p:cNvSpPr txBox="1"/>
          <p:nvPr/>
        </p:nvSpPr>
        <p:spPr>
          <a:xfrm>
            <a:off x="5084064" y="0"/>
            <a:ext cx="4059936" cy="514102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Experimental framework &amp; fishbone characterization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Redistribution of confined fast ions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Fast-ion losses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Towards a consistent picture of fishbone-induced transport</a:t>
            </a: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6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61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5073894" cy="438069"/>
          </a:xfrm>
        </p:spPr>
        <p:txBody>
          <a:bodyPr>
            <a:normAutofit/>
          </a:bodyPr>
          <a:lstStyle/>
          <a:p>
            <a:r>
              <a:rPr lang="en-US" sz="2800"/>
              <a:t>Why these experiments on fishbones?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85961EDB-E308-49CB-9A7D-FCBAAE2905A6}"/>
              </a:ext>
            </a:extLst>
          </p:cNvPr>
          <p:cNvSpPr txBox="1"/>
          <p:nvPr/>
        </p:nvSpPr>
        <p:spPr>
          <a:xfrm>
            <a:off x="1524806" y="4562613"/>
            <a:ext cx="2371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[1] M.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Podestà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(this conference)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[2] W. W.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Heidbrink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Phys. Plasmas (2026)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0C002B98-090B-493E-B24F-C8ED3CCC31E8}"/>
              </a:ext>
            </a:extLst>
          </p:cNvPr>
          <p:cNvSpPr txBox="1">
            <a:spLocks/>
          </p:cNvSpPr>
          <p:nvPr/>
        </p:nvSpPr>
        <p:spPr>
          <a:xfrm>
            <a:off x="201715" y="813320"/>
            <a:ext cx="4920203" cy="281711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We want to develop a comprehensive </a:t>
            </a:r>
            <a:r>
              <a:rPr lang="en-US" sz="1600" dirty="0">
                <a:solidFill>
                  <a:srgbClr val="FF0000"/>
                </a:solidFill>
              </a:rPr>
              <a:t>framework</a:t>
            </a:r>
            <a:r>
              <a:rPr lang="en-US" sz="1600" dirty="0"/>
              <a:t> to study fast-ion physics on TCV </a:t>
            </a:r>
            <a:r>
              <a:rPr lang="en-US" sz="1100" dirty="0"/>
              <a:t>[1, 2]</a:t>
            </a:r>
            <a:endParaRPr lang="en-US" sz="1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Inference of the fast-ion distribution function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Combining diagnostics of confined and lost fast ions with phase-space reconstruction techniques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Predictive capabilities</a:t>
            </a:r>
          </a:p>
          <a:p>
            <a:pPr marL="342900" lvl="1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Validation of fast-ion transport models at multiple levels (primacy hierarchy)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Control tools</a:t>
            </a:r>
          </a:p>
          <a:p>
            <a:pPr marL="342900" lvl="1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Identification of sensors and actuators to avoid, dampen or suppress instabilities</a:t>
            </a:r>
          </a:p>
        </p:txBody>
      </p:sp>
    </p:spTree>
    <p:extLst>
      <p:ext uri="{BB962C8B-B14F-4D97-AF65-F5344CB8AC3E}">
        <p14:creationId xmlns:p14="http://schemas.microsoft.com/office/powerpoint/2010/main" val="2439400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5073894" cy="438069"/>
          </a:xfrm>
        </p:spPr>
        <p:txBody>
          <a:bodyPr>
            <a:normAutofit/>
          </a:bodyPr>
          <a:lstStyle/>
          <a:p>
            <a:r>
              <a:rPr lang="en-US" sz="2800"/>
              <a:t>Why these experiments on fishbones?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43BDAA5B-9178-40DB-A2FC-B3AA0F48F3F2}"/>
              </a:ext>
            </a:extLst>
          </p:cNvPr>
          <p:cNvSpPr txBox="1">
            <a:spLocks/>
          </p:cNvSpPr>
          <p:nvPr/>
        </p:nvSpPr>
        <p:spPr>
          <a:xfrm>
            <a:off x="4880398" y="2708095"/>
            <a:ext cx="4275011" cy="2135503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Fishbones as a </a:t>
            </a:r>
            <a:r>
              <a:rPr lang="en-US" sz="1600" dirty="0">
                <a:solidFill>
                  <a:srgbClr val="FF0000"/>
                </a:solidFill>
              </a:rPr>
              <a:t>primary target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Effects are sufficiently significant to</a:t>
            </a:r>
            <a:br>
              <a:rPr lang="en-US" sz="1400" dirty="0"/>
            </a:br>
            <a:r>
              <a:rPr lang="en-US" sz="1400" dirty="0"/>
              <a:t>be “easily” observed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Well-established theoretical framework, good testbed for model validation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But still an active field of research,</a:t>
            </a:r>
            <a:br>
              <a:rPr lang="en-US" sz="1400" dirty="0"/>
            </a:br>
            <a:r>
              <a:rPr lang="en-US" sz="1400" dirty="0"/>
              <a:t>some parts still require clarifications</a:t>
            </a:r>
            <a:br>
              <a:rPr lang="en-US" sz="1400" dirty="0"/>
            </a:br>
            <a:r>
              <a:rPr lang="en-US" sz="1400" dirty="0"/>
              <a:t>(nonlinearities, saturation by zonal flows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[3]</a:t>
            </a:r>
            <a:r>
              <a:rPr lang="en-US" sz="1400" dirty="0"/>
              <a:t>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7C2D21-25E7-4A24-BB5C-330312F51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420" y="766852"/>
            <a:ext cx="2348190" cy="1887065"/>
          </a:xfrm>
          <a:prstGeom prst="rect">
            <a:avLst/>
          </a:prstGeom>
        </p:spPr>
      </p:pic>
      <p:sp>
        <p:nvSpPr>
          <p:cNvPr id="9" name="TextBox 32">
            <a:extLst>
              <a:ext uri="{FF2B5EF4-FFF2-40B4-BE49-F238E27FC236}">
                <a16:creationId xmlns:a16="http://schemas.microsoft.com/office/drawing/2014/main" id="{070EC0E7-8340-4F84-A7F3-30B93DFC93AC}"/>
              </a:ext>
            </a:extLst>
          </p:cNvPr>
          <p:cNvSpPr txBox="1"/>
          <p:nvPr/>
        </p:nvSpPr>
        <p:spPr>
          <a:xfrm>
            <a:off x="1524806" y="4562613"/>
            <a:ext cx="249299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[1] M.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Podestà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(this conference)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[2] W. W.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Heidbrink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Phys. Plasmas (2026)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[3] G.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Brochard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Phys. Rev. Lett. (2024)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23B47973-BE8F-447C-B1FF-0B6900D6D2FC}"/>
              </a:ext>
            </a:extLst>
          </p:cNvPr>
          <p:cNvSpPr txBox="1">
            <a:spLocks/>
          </p:cNvSpPr>
          <p:nvPr/>
        </p:nvSpPr>
        <p:spPr>
          <a:xfrm>
            <a:off x="201715" y="813320"/>
            <a:ext cx="4920203" cy="281711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We want to develop a comprehensive </a:t>
            </a:r>
            <a:r>
              <a:rPr lang="en-US" sz="1600" dirty="0">
                <a:solidFill>
                  <a:srgbClr val="FF0000"/>
                </a:solidFill>
              </a:rPr>
              <a:t>framework</a:t>
            </a:r>
            <a:r>
              <a:rPr lang="en-US" sz="1600" dirty="0"/>
              <a:t> to study fast-ion physics on TCV </a:t>
            </a:r>
            <a:r>
              <a:rPr lang="en-US" sz="1100" dirty="0"/>
              <a:t>[1, 2]</a:t>
            </a:r>
            <a:endParaRPr lang="en-US" sz="1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Inference of the fast-ion distribution function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Combining diagnostics of confined and lost fast ions with phase-space reconstruction techniques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Predictive capabilities</a:t>
            </a:r>
          </a:p>
          <a:p>
            <a:pPr marL="342900" lvl="1" indent="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Validation of fast-ion transport models at multiple levels (primacy hierarchy)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/>
              <a:t>Control tools</a:t>
            </a:r>
          </a:p>
          <a:p>
            <a:pPr marL="342900" lvl="1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200" i="1" dirty="0"/>
              <a:t>Identification of sensors and actuators to avoid, dampen or suppress instabilities</a:t>
            </a:r>
          </a:p>
        </p:txBody>
      </p:sp>
    </p:spTree>
    <p:extLst>
      <p:ext uri="{BB962C8B-B14F-4D97-AF65-F5344CB8AC3E}">
        <p14:creationId xmlns:p14="http://schemas.microsoft.com/office/powerpoint/2010/main" val="125354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196836" cy="829109"/>
          </a:xfrm>
        </p:spPr>
        <p:txBody>
          <a:bodyPr>
            <a:normAutofit/>
          </a:bodyPr>
          <a:lstStyle/>
          <a:p>
            <a:r>
              <a:rPr lang="en-US" sz="2800" dirty="0"/>
              <a:t>Tokamak à Configuration Variable (TCV), </a:t>
            </a:r>
            <a:br>
              <a:rPr lang="en-US" sz="2800" dirty="0"/>
            </a:br>
            <a:r>
              <a:rPr lang="en-US" sz="2800" dirty="0"/>
              <a:t>a medium-size machine with strong capabilities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9" name="TextBox 32">
            <a:extLst>
              <a:ext uri="{FF2B5EF4-FFF2-40B4-BE49-F238E27FC236}">
                <a16:creationId xmlns:a16="http://schemas.microsoft.com/office/drawing/2014/main" id="{7FDDE8D7-FF06-4BAB-8102-C5F30006577A}"/>
              </a:ext>
            </a:extLst>
          </p:cNvPr>
          <p:cNvSpPr txBox="1"/>
          <p:nvPr/>
        </p:nvSpPr>
        <p:spPr>
          <a:xfrm>
            <a:off x="1524806" y="4562613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[1] A.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Karpushov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46</a:t>
            </a:r>
            <a:r>
              <a:rPr lang="en-U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EPS Conference on Plasma Physics (2023)</a:t>
            </a:r>
            <a:b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[2] A. Jansen van Vuuren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(this conference)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45BB350-9D56-4BC3-A7B4-1F59DDC29E92}"/>
              </a:ext>
            </a:extLst>
          </p:cNvPr>
          <p:cNvGrpSpPr/>
          <p:nvPr/>
        </p:nvGrpSpPr>
        <p:grpSpPr>
          <a:xfrm>
            <a:off x="7453580" y="1048135"/>
            <a:ext cx="1548700" cy="3124363"/>
            <a:chOff x="2296538" y="66942"/>
            <a:chExt cx="2423569" cy="4889332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D017BD5C-D81A-4572-B124-70A62EE4C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6538" y="133519"/>
              <a:ext cx="2423569" cy="4822755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463BD98-C662-4AD6-B25D-45BEB29FF17E}"/>
                </a:ext>
              </a:extLst>
            </p:cNvPr>
            <p:cNvSpPr txBox="1"/>
            <p:nvPr/>
          </p:nvSpPr>
          <p:spPr>
            <a:xfrm>
              <a:off x="3334823" y="66942"/>
              <a:ext cx="1270749" cy="433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>
                  <a:solidFill>
                    <a:srgbClr val="008400"/>
                  </a:solidFill>
                  <a:latin typeface="+mj-lt"/>
                </a:rPr>
                <a:t>FIDA-vert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0D1192D-1A05-48F4-89BD-60D3068D4AA7}"/>
              </a:ext>
            </a:extLst>
          </p:cNvPr>
          <p:cNvGrpSpPr/>
          <p:nvPr/>
        </p:nvGrpSpPr>
        <p:grpSpPr>
          <a:xfrm>
            <a:off x="4171405" y="1100103"/>
            <a:ext cx="3414253" cy="3125319"/>
            <a:chOff x="1101327" y="0"/>
            <a:chExt cx="5619014" cy="5143500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0DACA6E8-C51C-4340-A6C3-6E7F89A97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1327" y="0"/>
              <a:ext cx="5331485" cy="5143500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8AE3278-E79D-4FF3-B8F2-FD1ECE1950C4}"/>
                </a:ext>
              </a:extLst>
            </p:cNvPr>
            <p:cNvSpPr txBox="1"/>
            <p:nvPr/>
          </p:nvSpPr>
          <p:spPr>
            <a:xfrm>
              <a:off x="1675821" y="1066447"/>
              <a:ext cx="1242709" cy="455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>
                  <a:solidFill>
                    <a:srgbClr val="0000FF"/>
                  </a:solidFill>
                  <a:latin typeface="+mj-lt"/>
                </a:rPr>
                <a:t>FIDA-</a:t>
              </a:r>
              <a:r>
                <a:rPr lang="fr-FR" sz="1200" err="1">
                  <a:solidFill>
                    <a:srgbClr val="0000FF"/>
                  </a:solidFill>
                  <a:latin typeface="+mj-lt"/>
                </a:rPr>
                <a:t>hor</a:t>
              </a:r>
              <a:endParaRPr lang="fr-FR" sz="120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B177A55C-DC17-4FF5-B7F2-CD9D8F1E7765}"/>
                </a:ext>
              </a:extLst>
            </p:cNvPr>
            <p:cNvSpPr txBox="1"/>
            <p:nvPr/>
          </p:nvSpPr>
          <p:spPr>
            <a:xfrm>
              <a:off x="4110598" y="4266508"/>
              <a:ext cx="839926" cy="455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>
                  <a:solidFill>
                    <a:srgbClr val="FF00FF"/>
                  </a:solidFill>
                  <a:latin typeface="+mj-lt"/>
                </a:rPr>
                <a:t>FILD</a:t>
              </a:r>
            </a:p>
          </p:txBody>
        </p: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C5E63332-90B6-497E-9F18-FEAA71B728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56463" y="3964577"/>
              <a:ext cx="58784" cy="431074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B6C1C11F-CA5C-4C0C-8C8F-116B8A4AAA38}"/>
                </a:ext>
              </a:extLst>
            </p:cNvPr>
            <p:cNvSpPr txBox="1"/>
            <p:nvPr/>
          </p:nvSpPr>
          <p:spPr>
            <a:xfrm>
              <a:off x="5519931" y="2593407"/>
              <a:ext cx="1200410" cy="379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>
                  <a:solidFill>
                    <a:srgbClr val="00B0F0"/>
                  </a:solidFill>
                  <a:latin typeface="+mj-lt"/>
                </a:rPr>
                <a:t>FASTNEUT</a:t>
              </a:r>
            </a:p>
          </p:txBody>
        </p: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7D5F665-7383-4F33-A1B6-9C5CD9606E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4148" y="2513036"/>
              <a:ext cx="93058" cy="43266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5ED77206-F032-49FB-B1F8-23322A38C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845" y="2708679"/>
            <a:ext cx="2228758" cy="1655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EB62C0-F22B-4D2A-B1C0-EE92ECC865AA}"/>
                  </a:ext>
                </a:extLst>
              </p:cNvPr>
              <p:cNvSpPr txBox="1"/>
              <p:nvPr/>
            </p:nvSpPr>
            <p:spPr>
              <a:xfrm>
                <a:off x="6185026" y="4355959"/>
                <a:ext cx="2744064" cy="7209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050" dirty="0"/>
                  <a:t>pitch </a:t>
                </a:r>
                <a14:m>
                  <m:oMath xmlns:m="http://schemas.openxmlformats.org/officeDocument/2006/math">
                    <m:r>
                      <a:rPr lang="fr-FR" sz="105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sz="105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fr-FR" sz="105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05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fr-FR" sz="1050" i="1" smtClean="0">
                                <a:latin typeface="Cambria Math" panose="02040503050406030204" pitchFamily="18" charset="0"/>
                              </a:rPr>
                              <m:t>∥</m:t>
                            </m:r>
                          </m:sub>
                        </m:sSub>
                      </m:num>
                      <m:den>
                        <m:r>
                          <a:rPr lang="fr-FR" sz="105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endParaRPr lang="en-US" sz="1050" dirty="0"/>
              </a:p>
              <a:p>
                <a:pPr algn="ctr"/>
                <a:r>
                  <a:rPr lang="en-US" sz="1050" dirty="0"/>
                  <a:t>——————</a:t>
                </a:r>
              </a:p>
              <a:p>
                <a:pPr algn="ctr"/>
                <a:r>
                  <a:rPr lang="en-US" sz="900" dirty="0"/>
                  <a:t>NBI-1 injected ions with </a:t>
                </a:r>
                <a14:m>
                  <m:oMath xmlns:m="http://schemas.openxmlformats.org/officeDocument/2006/math">
                    <m:r>
                      <a:rPr lang="fr-FR" sz="9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sz="9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900" dirty="0"/>
                  <a:t> are going clockwise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fr-FR" sz="9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9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sz="900" i="1">
                            <a:latin typeface="Cambria Math" panose="02040503050406030204" pitchFamily="18" charset="0"/>
                          </a:rPr>
                          <m:t>&lt;0 ,</m:t>
                        </m:r>
                        <m:sSub>
                          <m:sSubPr>
                            <m:ctrlPr>
                              <a:rPr lang="fr-CH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CH" sz="9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fr-CH" sz="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fr-FR" sz="900" i="1">
                            <a:latin typeface="Cambria Math" panose="02040503050406030204" pitchFamily="18" charset="0"/>
                          </a:rPr>
                          <m:t>&lt;0</m:t>
                        </m:r>
                      </m:e>
                    </m:d>
                  </m:oMath>
                </a14:m>
                <a:r>
                  <a:rPr lang="en-US" sz="900" dirty="0"/>
                  <a:t> </a:t>
                </a: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6EB62C0-F22B-4D2A-B1C0-EE92ECC86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26" y="4355959"/>
                <a:ext cx="2744064" cy="720903"/>
              </a:xfrm>
              <a:prstGeom prst="rect">
                <a:avLst/>
              </a:prstGeom>
              <a:blipFill>
                <a:blip r:embed="rId6"/>
                <a:stretch>
                  <a:fillRect t="-308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F0ACC952-0140-48DE-B877-C3E938BE3F7F}"/>
              </a:ext>
            </a:extLst>
          </p:cNvPr>
          <p:cNvSpPr txBox="1">
            <a:spLocks/>
          </p:cNvSpPr>
          <p:nvPr/>
        </p:nvSpPr>
        <p:spPr>
          <a:xfrm>
            <a:off x="202031" y="1086527"/>
            <a:ext cx="3973516" cy="176320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Opportunity to study fast ions across various scenarios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[1,2]</a:t>
            </a:r>
            <a:endParaRPr lang="en-US" sz="900" dirty="0"/>
          </a:p>
          <a:p>
            <a:pPr lvl="1"/>
            <a:r>
              <a:rPr lang="en-US" dirty="0"/>
              <a:t>Plasma shaping</a:t>
            </a:r>
          </a:p>
          <a:p>
            <a:pPr lvl="1"/>
            <a:r>
              <a:rPr lang="en-US" dirty="0"/>
              <a:t>Heating scheme: NBIs, ECRH</a:t>
            </a:r>
          </a:p>
          <a:p>
            <a:pPr lvl="1"/>
            <a:r>
              <a:rPr lang="en-US" dirty="0"/>
              <a:t>Diagnostics: FIDA, FILD, Neutrons, ICE</a:t>
            </a:r>
          </a:p>
        </p:txBody>
      </p:sp>
    </p:spTree>
    <p:extLst>
      <p:ext uri="{BB962C8B-B14F-4D97-AF65-F5344CB8AC3E}">
        <p14:creationId xmlns:p14="http://schemas.microsoft.com/office/powerpoint/2010/main" val="3225543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580501" cy="439371"/>
          </a:xfrm>
        </p:spPr>
        <p:txBody>
          <a:bodyPr>
            <a:normAutofit/>
          </a:bodyPr>
          <a:lstStyle/>
          <a:p>
            <a:r>
              <a:rPr lang="en-US" sz="2800"/>
              <a:t>A first simple, reproducible scenario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EF3ABA8-4B17-437C-9E5F-2EBF3353E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266" y="1153722"/>
            <a:ext cx="1787898" cy="366308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39174E-DFB1-4381-A5A5-B0145C7AD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629" y="356607"/>
            <a:ext cx="2772149" cy="439857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831F01-856E-4A2B-924F-0367BAE27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1912358"/>
            <a:ext cx="2717201" cy="2144263"/>
          </a:xfrm>
          <a:prstGeom prst="rect">
            <a:avLst/>
          </a:prstGeom>
        </p:spPr>
      </p:pic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C630FE3B-BABB-4FEE-978A-C0AEBA19B443}"/>
              </a:ext>
            </a:extLst>
          </p:cNvPr>
          <p:cNvSpPr txBox="1">
            <a:spLocks/>
          </p:cNvSpPr>
          <p:nvPr/>
        </p:nvSpPr>
        <p:spPr>
          <a:xfrm>
            <a:off x="202030" y="814908"/>
            <a:ext cx="4369970" cy="827153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Limited plasma discharge with positive-δ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/>
              <a:t>Quasi-steady conditions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/>
              <a:t>NBI heating generates a fast-ion population</a:t>
            </a:r>
          </a:p>
        </p:txBody>
      </p:sp>
    </p:spTree>
    <p:extLst>
      <p:ext uri="{BB962C8B-B14F-4D97-AF65-F5344CB8AC3E}">
        <p14:creationId xmlns:p14="http://schemas.microsoft.com/office/powerpoint/2010/main" val="3293630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726363" cy="640652"/>
          </a:xfrm>
        </p:spPr>
        <p:txBody>
          <a:bodyPr>
            <a:normAutofit/>
          </a:bodyPr>
          <a:lstStyle/>
          <a:p>
            <a:r>
              <a:rPr lang="en-US" sz="2800"/>
              <a:t>Recurrent MHD bursts are identified as fishbones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89CB47F-F318-4BB6-83B0-D493714C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573" y="1241425"/>
            <a:ext cx="4637016" cy="23444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09D99D-7AA9-4C5C-915E-BEA6AE72B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2287476"/>
            <a:ext cx="2530854" cy="25968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Espace réservé du contenu 1">
                <a:extLst>
                  <a:ext uri="{FF2B5EF4-FFF2-40B4-BE49-F238E27FC236}">
                    <a16:creationId xmlns:a16="http://schemas.microsoft.com/office/drawing/2014/main" id="{6895D589-AD55-4623-B52D-52F000EDA7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2031" y="840662"/>
                <a:ext cx="7428702" cy="1611634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Magnetic perturbations with chirping frequencies are observed periodically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events repeating every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~8 </m:t>
                    </m:r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ms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=1,</m:t>
                    </m:r>
                    <m:r>
                      <a:rPr lang="fr-CH">
                        <a:latin typeface="Cambria Math" panose="02040503050406030204" pitchFamily="18" charset="0"/>
                      </a:rPr>
                      <m:t>𝑛</m:t>
                    </m:r>
                    <m:r>
                      <a:rPr lang="fr-CH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mode</a:t>
                </a:r>
              </a:p>
              <a:p>
                <a:pPr lvl="1"/>
                <a:r>
                  <a:rPr lang="en-US" dirty="0"/>
                  <a:t>MSE suggests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𝑞</m:t>
                    </m:r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fr-FR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inside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H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H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l-G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𝝍</m:t>
                        </m:r>
                      </m:sub>
                    </m:sSub>
                    <m:r>
                      <a:rPr lang="el-GR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13" name="Espace réservé du contenu 1">
                <a:extLst>
                  <a:ext uri="{FF2B5EF4-FFF2-40B4-BE49-F238E27FC236}">
                    <a16:creationId xmlns:a16="http://schemas.microsoft.com/office/drawing/2014/main" id="{6895D589-AD55-4623-B52D-52F000EDA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1" y="840662"/>
                <a:ext cx="7428702" cy="1611634"/>
              </a:xfrm>
              <a:prstGeom prst="rect">
                <a:avLst/>
              </a:prstGeom>
              <a:blipFill>
                <a:blip r:embed="rId5"/>
                <a:stretch>
                  <a:fillRect t="-26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63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52CDEEF-CED4-411C-B7C2-1800285F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1"/>
            <a:ext cx="7726363" cy="981595"/>
          </a:xfrm>
        </p:spPr>
        <p:txBody>
          <a:bodyPr>
            <a:normAutofit/>
          </a:bodyPr>
          <a:lstStyle/>
          <a:p>
            <a:r>
              <a:rPr lang="en-US" sz="2800" dirty="0"/>
              <a:t>Conditional sampling resolves the fishbone cycle across diagnostics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4302D9-3CDB-4240-AD9C-BE028D765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7CC52C-1842-4306-939D-123BECD7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6281DB-C444-4867-8BEF-2E99E5320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899" y="2439778"/>
            <a:ext cx="4026201" cy="2537468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53F1CA35-B474-4DC5-82A3-2839DBB4590A}"/>
              </a:ext>
            </a:extLst>
          </p:cNvPr>
          <p:cNvSpPr txBox="1">
            <a:spLocks/>
          </p:cNvSpPr>
          <p:nvPr/>
        </p:nvSpPr>
        <p:spPr>
          <a:xfrm>
            <a:off x="202029" y="1087844"/>
            <a:ext cx="7656095" cy="1311169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Reference signal: central vertical Soft X-Ray (SXR) chord </a:t>
            </a:r>
          </a:p>
          <a:p>
            <a:pPr lvl="1"/>
            <a:r>
              <a:rPr lang="en-US" dirty="0"/>
              <a:t>Sensitive to core plasma perturbations</a:t>
            </a:r>
          </a:p>
          <a:p>
            <a:pPr lvl="1"/>
            <a:r>
              <a:rPr lang="en-US" dirty="0"/>
              <a:t>Bremsstrahlung-dominated emission → proxy for density and temperature perturbation </a:t>
            </a:r>
          </a:p>
          <a:p>
            <a:pPr lvl="1"/>
            <a:r>
              <a:rPr lang="en-US" dirty="0"/>
              <a:t>Sharp SXR variations → fishbone onset detection</a:t>
            </a:r>
          </a:p>
        </p:txBody>
      </p:sp>
    </p:spTree>
    <p:extLst>
      <p:ext uri="{BB962C8B-B14F-4D97-AF65-F5344CB8AC3E}">
        <p14:creationId xmlns:p14="http://schemas.microsoft.com/office/powerpoint/2010/main" val="1446368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52CDEEF-CED4-411C-B7C2-1800285F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280834" cy="476437"/>
          </a:xfrm>
        </p:spPr>
        <p:txBody>
          <a:bodyPr>
            <a:normAutofit/>
          </a:bodyPr>
          <a:lstStyle/>
          <a:p>
            <a:r>
              <a:rPr lang="en-US" sz="2800"/>
              <a:t>Core plasma is significantly perturbed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4302D9-3CDB-4240-AD9C-BE028D765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7CC52C-1842-4306-939D-123BECD7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F185F8-5FCF-44F2-9547-E8F087B5A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716" y="1165228"/>
            <a:ext cx="4540253" cy="27680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space réservé du contenu 1">
                <a:extLst>
                  <a:ext uri="{FF2B5EF4-FFF2-40B4-BE49-F238E27FC236}">
                    <a16:creationId xmlns:a16="http://schemas.microsoft.com/office/drawing/2014/main" id="{ABB43791-D3A2-4B23-BB94-8CD1E5C2B8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2031" y="815839"/>
                <a:ext cx="4698380" cy="1525026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sz="1600" dirty="0"/>
                  <a:t>Both Thomson Scattering and ECE diagnostics detect an electron temperature variation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400" dirty="0"/>
                  <a:t>Up to </a:t>
                </a:r>
                <a:r>
                  <a:rPr lang="en-US" sz="1400" b="1" dirty="0">
                    <a:solidFill>
                      <a:srgbClr val="E30613"/>
                    </a:solidFill>
                  </a:rPr>
                  <a:t>15%</a:t>
                </a:r>
                <a:r>
                  <a:rPr lang="en-US" sz="1400" b="1" dirty="0"/>
                  <a:t> </a:t>
                </a:r>
                <a:r>
                  <a:rPr lang="en-US" sz="1400" dirty="0"/>
                  <a:t>decrease in core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H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H" sz="1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fr-CH" sz="14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1400" dirty="0"/>
                  <a:t>Mode is localized in the core around </a:t>
                </a:r>
                <a:br>
                  <a:rPr lang="en-US" sz="1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CH" sz="1400" b="1" i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H" sz="1400" b="1" i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l-GR" sz="1400" b="1" i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  <m:t>𝝍</m:t>
                        </m:r>
                      </m:sub>
                    </m:sSub>
                    <m:r>
                      <a:rPr lang="el-GR" sz="1400" b="1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sz="1400" b="1" i="1" smtClean="0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sz="1400" b="1" i="1" smtClean="0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400" b="1" i="1" smtClean="0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1400" b="1" dirty="0">
                    <a:solidFill>
                      <a:srgbClr val="E30613"/>
                    </a:solidFill>
                  </a:rPr>
                  <a:t> </a:t>
                </a:r>
                <a:r>
                  <a:rPr lang="en-US" sz="1400" dirty="0"/>
                  <a:t>i.e. near </a:t>
                </a:r>
                <a14:m>
                  <m:oMath xmlns:m="http://schemas.openxmlformats.org/officeDocument/2006/math">
                    <m:r>
                      <a:rPr lang="fr-FR" sz="1400">
                        <a:latin typeface="Cambria Math" panose="02040503050406030204" pitchFamily="18" charset="0"/>
                      </a:rPr>
                      <m:t>𝑞</m:t>
                    </m:r>
                    <m:r>
                      <a:rPr lang="fr-FR" sz="140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Espace réservé du contenu 1">
                <a:extLst>
                  <a:ext uri="{FF2B5EF4-FFF2-40B4-BE49-F238E27FC236}">
                    <a16:creationId xmlns:a16="http://schemas.microsoft.com/office/drawing/2014/main" id="{ABB43791-D3A2-4B23-BB94-8CD1E5C2B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1" y="815839"/>
                <a:ext cx="4698380" cy="1525026"/>
              </a:xfrm>
              <a:prstGeom prst="rect">
                <a:avLst/>
              </a:prstGeom>
              <a:blipFill>
                <a:blip r:embed="rId4"/>
                <a:stretch>
                  <a:fillRect t="-2800" r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4618C8D1-E9D0-4D71-83B1-3495D5A74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67" y="2416038"/>
            <a:ext cx="3163701" cy="23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03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contenu 9">
            <a:extLst>
              <a:ext uri="{FF2B5EF4-FFF2-40B4-BE49-F238E27FC236}">
                <a16:creationId xmlns:a16="http://schemas.microsoft.com/office/drawing/2014/main" id="{07037FC5-C133-4702-BC11-FA89D18C4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46" y="818841"/>
            <a:ext cx="6666746" cy="1259341"/>
          </a:xfrm>
        </p:spPr>
        <p:txBody>
          <a:bodyPr vert="horz" lIns="18000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Neutron emission, produced mainly by reactions involving thermal and fast ions, provides an indirect measure of the fast-ion population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Is it really fast-ion transport or just change in bulk plasma?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If fast-ion related, it cannot tell us where in phase space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52CDEEF-CED4-411C-B7C2-1800285F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726363" cy="554440"/>
          </a:xfrm>
        </p:spPr>
        <p:txBody>
          <a:bodyPr>
            <a:noAutofit/>
          </a:bodyPr>
          <a:lstStyle/>
          <a:p>
            <a:r>
              <a:rPr lang="en-US" sz="2800"/>
              <a:t>Neutron rate drops are correlated with the fishbone cycle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4302D9-3CDB-4240-AD9C-BE028D765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7CC52C-1842-4306-939D-123BECD7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7E54D3-C6E5-49F2-B426-6C4A9F784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0" y="2156340"/>
            <a:ext cx="4040769" cy="24485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BC9CC6-6B9E-4B95-B888-8EEE31F64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483" y="1723028"/>
            <a:ext cx="3678220" cy="185972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F2A198-B873-4112-A011-3CBE71B1CECE}"/>
              </a:ext>
            </a:extLst>
          </p:cNvPr>
          <p:cNvSpPr txBox="1"/>
          <p:nvPr/>
        </p:nvSpPr>
        <p:spPr>
          <a:xfrm>
            <a:off x="929955" y="4604863"/>
            <a:ext cx="72840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rgbClr val="FF0000"/>
                </a:solidFill>
                <a:sym typeface="Symbol" panose="05050102010706020507" pitchFamily="18" charset="2"/>
              </a:rPr>
              <a:t>→</a:t>
            </a:r>
            <a:r>
              <a:rPr lang="en-US" sz="1600" b="1" i="1" dirty="0">
                <a:sym typeface="Symbol" panose="05050102010706020507" pitchFamily="18" charset="2"/>
              </a:rPr>
              <a:t> What happens to the fast-ion distribution during a fishbone?</a:t>
            </a:r>
          </a:p>
        </p:txBody>
      </p:sp>
    </p:spTree>
    <p:extLst>
      <p:ext uri="{BB962C8B-B14F-4D97-AF65-F5344CB8AC3E}">
        <p14:creationId xmlns:p14="http://schemas.microsoft.com/office/powerpoint/2010/main" val="3992472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égende : double flèche courbée encadrée à une bordure 10">
            <a:extLst>
              <a:ext uri="{FF2B5EF4-FFF2-40B4-BE49-F238E27FC236}">
                <a16:creationId xmlns:a16="http://schemas.microsoft.com/office/drawing/2014/main" id="{E36F085E-E2B2-443D-BE73-539AF62976C5}"/>
              </a:ext>
            </a:extLst>
          </p:cNvPr>
          <p:cNvSpPr/>
          <p:nvPr/>
        </p:nvSpPr>
        <p:spPr>
          <a:xfrm>
            <a:off x="233492" y="1223114"/>
            <a:ext cx="4338508" cy="2156509"/>
          </a:xfrm>
          <a:prstGeom prst="accentBorderCallout3">
            <a:avLst>
              <a:gd name="adj1" fmla="val 19118"/>
              <a:gd name="adj2" fmla="val 102973"/>
              <a:gd name="adj3" fmla="val 19318"/>
              <a:gd name="adj4" fmla="val 107579"/>
              <a:gd name="adj5" fmla="val 68993"/>
              <a:gd name="adj6" fmla="val 107408"/>
              <a:gd name="adj7" fmla="val 78892"/>
              <a:gd name="adj8" fmla="val 11193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413C3A"/>
                </a:solidFill>
                <a:latin typeface="+mj-lt"/>
              </a:rPr>
              <a:t>How does the confined fast-ion population respond?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BA3691-3329-4B0F-9FA0-B847B7B18E53}"/>
              </a:ext>
            </a:extLst>
          </p:cNvPr>
          <p:cNvSpPr txBox="1"/>
          <p:nvPr/>
        </p:nvSpPr>
        <p:spPr>
          <a:xfrm>
            <a:off x="5084064" y="0"/>
            <a:ext cx="4059936" cy="514102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Experimental framework &amp; fishbone characterization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Redistribution of confined fast ions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Fast-ion losses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Towards a consistent picture of fishbone-induced transport</a:t>
            </a: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6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16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397878" cy="1072753"/>
          </a:xfrm>
        </p:spPr>
        <p:txBody>
          <a:bodyPr>
            <a:normAutofit/>
          </a:bodyPr>
          <a:lstStyle/>
          <a:p>
            <a:r>
              <a:rPr lang="en-US" sz="2800" dirty="0"/>
              <a:t>FIDA spectroscopy probes confined fast ions </a:t>
            </a:r>
            <a:br>
              <a:rPr lang="en-US" sz="2800" dirty="0"/>
            </a:br>
            <a:r>
              <a:rPr lang="en-US" sz="2800" dirty="0"/>
              <a:t>via Doppler-shifted D</a:t>
            </a:r>
            <a:r>
              <a:rPr lang="el-GR" sz="2800" dirty="0"/>
              <a:t>α</a:t>
            </a:r>
            <a:r>
              <a:rPr lang="en-US" sz="2800" dirty="0"/>
              <a:t> emission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812393B-FB8F-4543-B7DD-62174491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DFF45BA-024B-4AB5-ABA1-763DD13BD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14" y="2375737"/>
            <a:ext cx="3212814" cy="1880556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A98AC720-B85F-4199-A05D-F6B7B7C4BE9F}"/>
              </a:ext>
            </a:extLst>
          </p:cNvPr>
          <p:cNvSpPr txBox="1"/>
          <p:nvPr/>
        </p:nvSpPr>
        <p:spPr>
          <a:xfrm>
            <a:off x="1524806" y="4712228"/>
            <a:ext cx="23583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W. W.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Heidbrink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Instrum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(2010)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13469C-F21A-4EEB-A989-C8A4393C27FE}"/>
              </a:ext>
            </a:extLst>
          </p:cNvPr>
          <p:cNvGrpSpPr/>
          <p:nvPr/>
        </p:nvGrpSpPr>
        <p:grpSpPr>
          <a:xfrm>
            <a:off x="4281969" y="1132816"/>
            <a:ext cx="4664861" cy="3875467"/>
            <a:chOff x="1561565" y="256212"/>
            <a:chExt cx="5859329" cy="486780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0BE3FBA-7610-4E8D-8774-9E6404B84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1565" y="256212"/>
              <a:ext cx="5859329" cy="445533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AF36F5-4483-44D1-A1C6-895173FE0EFA}"/>
                </a:ext>
              </a:extLst>
            </p:cNvPr>
            <p:cNvSpPr/>
            <p:nvPr/>
          </p:nvSpPr>
          <p:spPr>
            <a:xfrm>
              <a:off x="5465539" y="604354"/>
              <a:ext cx="1355030" cy="3549083"/>
            </a:xfrm>
            <a:prstGeom prst="rect">
              <a:avLst/>
            </a:prstGeom>
            <a:solidFill>
              <a:schemeClr val="bg1">
                <a:lumMod val="75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844E3162-F8DF-4EF2-8F11-AF3BDE4D332E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>
              <a:off x="4499704" y="1210570"/>
              <a:ext cx="359012" cy="315701"/>
            </a:xfrm>
            <a:prstGeom prst="straightConnector1">
              <a:avLst/>
            </a:prstGeom>
            <a:ln w="1905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Parenthèse ouvrante 14">
              <a:extLst>
                <a:ext uri="{FF2B5EF4-FFF2-40B4-BE49-F238E27FC236}">
                  <a16:creationId xmlns:a16="http://schemas.microsoft.com/office/drawing/2014/main" id="{7DDD00FD-9489-4657-ACA0-F07F71A8B931}"/>
                </a:ext>
              </a:extLst>
            </p:cNvPr>
            <p:cNvSpPr/>
            <p:nvPr/>
          </p:nvSpPr>
          <p:spPr>
            <a:xfrm rot="2940154">
              <a:off x="4242645" y="2080669"/>
              <a:ext cx="109135" cy="718019"/>
            </a:xfrm>
            <a:prstGeom prst="leftBracket">
              <a:avLst>
                <a:gd name="adj" fmla="val 114247"/>
              </a:avLst>
            </a:prstGeom>
            <a:ln w="1905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70FE563-7A6C-4BD1-BAAA-9516F5C9CE84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>
              <a:off x="3094032" y="1768754"/>
              <a:ext cx="60606" cy="719017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B4F217E-B79B-4147-91ED-D6F969A9CF5C}"/>
                </a:ext>
              </a:extLst>
            </p:cNvPr>
            <p:cNvSpPr txBox="1"/>
            <p:nvPr/>
          </p:nvSpPr>
          <p:spPr>
            <a:xfrm>
              <a:off x="2446659" y="1227535"/>
              <a:ext cx="1294744" cy="541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i="1" noProof="0" dirty="0"/>
                <a:t>O-V</a:t>
              </a:r>
            </a:p>
            <a:p>
              <a:pPr algn="ctr"/>
              <a:r>
                <a:rPr lang="en-GB" sz="1100" b="1" i="1" noProof="0" dirty="0"/>
                <a:t>impurity line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693AE78-6263-44A5-AB13-A5133EF8C910}"/>
                </a:ext>
              </a:extLst>
            </p:cNvPr>
            <p:cNvSpPr txBox="1"/>
            <p:nvPr/>
          </p:nvSpPr>
          <p:spPr>
            <a:xfrm>
              <a:off x="3387011" y="1807616"/>
              <a:ext cx="659757" cy="328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i="1" noProof="0" dirty="0"/>
                <a:t>FIDA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4ED0ABC-F040-4EAA-A66C-2766B6F32E5D}"/>
                </a:ext>
              </a:extLst>
            </p:cNvPr>
            <p:cNvSpPr txBox="1"/>
            <p:nvPr/>
          </p:nvSpPr>
          <p:spPr>
            <a:xfrm>
              <a:off x="3811000" y="546856"/>
              <a:ext cx="1107403" cy="724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i="1" noProof="0" dirty="0"/>
                <a:t>Beam Emission Spectra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A7EA300-0A37-4477-96C7-966959DFAE32}"/>
                    </a:ext>
                  </a:extLst>
                </p:cNvPr>
                <p:cNvSpPr txBox="1"/>
                <p:nvPr/>
              </p:nvSpPr>
              <p:spPr>
                <a:xfrm>
                  <a:off x="4967838" y="4592462"/>
                  <a:ext cx="1355030" cy="531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100" b="1" i="1" noProof="0" dirty="0"/>
                    <a:t>Dα line </a:t>
                  </a:r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05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05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sz="105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GB" sz="105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1050" i="1" noProof="0" dirty="0"/>
                    <a:t>= 656.1nm</a:t>
                  </a:r>
                  <a:endParaRPr lang="en-GB" sz="1100" i="1" noProof="0" dirty="0"/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DA7EA300-0A37-4477-96C7-966959DFAE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838" y="4592462"/>
                  <a:ext cx="1355030" cy="531554"/>
                </a:xfrm>
                <a:prstGeom prst="rect">
                  <a:avLst/>
                </a:prstGeom>
                <a:blipFill>
                  <a:blip r:embed="rId5"/>
                  <a:stretch>
                    <a:fillRect t="-1429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1F75A18-892C-4118-BA20-912177E5E073}"/>
                </a:ext>
              </a:extLst>
            </p:cNvPr>
            <p:cNvSpPr txBox="1"/>
            <p:nvPr/>
          </p:nvSpPr>
          <p:spPr>
            <a:xfrm>
              <a:off x="5604732" y="1307011"/>
              <a:ext cx="1156038" cy="541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i="1" noProof="0" dirty="0"/>
                <a:t>Blocking strip</a:t>
              </a:r>
            </a:p>
          </p:txBody>
        </p:sp>
        <p:sp>
          <p:nvSpPr>
            <p:cNvPr id="22" name="Parenthèse ouvrante 21">
              <a:extLst>
                <a:ext uri="{FF2B5EF4-FFF2-40B4-BE49-F238E27FC236}">
                  <a16:creationId xmlns:a16="http://schemas.microsoft.com/office/drawing/2014/main" id="{2E46B07B-153D-4DAA-8242-0D7538E345F8}"/>
                </a:ext>
              </a:extLst>
            </p:cNvPr>
            <p:cNvSpPr/>
            <p:nvPr/>
          </p:nvSpPr>
          <p:spPr>
            <a:xfrm rot="4051237">
              <a:off x="4796215" y="1286780"/>
              <a:ext cx="202385" cy="665989"/>
            </a:xfrm>
            <a:prstGeom prst="leftBracket">
              <a:avLst>
                <a:gd name="adj" fmla="val 114247"/>
              </a:avLst>
            </a:prstGeom>
            <a:ln w="1905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4365DD03-A6BD-40C5-A590-5743FACA9B0C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3896071" y="2085401"/>
              <a:ext cx="365343" cy="313094"/>
            </a:xfrm>
            <a:prstGeom prst="straightConnector1">
              <a:avLst/>
            </a:prstGeom>
            <a:ln w="1905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DFDCDA9A-72F4-4493-AA6F-8B6E5F6D4F3F}"/>
                </a:ext>
              </a:extLst>
            </p:cNvPr>
            <p:cNvCxnSpPr>
              <a:cxnSpLocks/>
            </p:cNvCxnSpPr>
            <p:nvPr/>
          </p:nvCxnSpPr>
          <p:spPr>
            <a:xfrm>
              <a:off x="5632476" y="604354"/>
              <a:ext cx="0" cy="354908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435935AD-E091-4DC1-9940-00C559BF4A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5354" y="4368251"/>
              <a:ext cx="0" cy="26470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0664F49-EB0C-4EF5-B957-61CEAD980681}"/>
                  </a:ext>
                </a:extLst>
              </p:cNvPr>
              <p:cNvSpPr txBox="1"/>
              <p:nvPr/>
            </p:nvSpPr>
            <p:spPr>
              <a:xfrm>
                <a:off x="202029" y="1017790"/>
                <a:ext cx="4459586" cy="1319225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Doppler shift selects the fast-ion velocity component along the line of sight (LOS)</a:t>
                </a:r>
              </a:p>
              <a:p>
                <a:pPr marL="0" indent="0">
                  <a:buNone/>
                </a:pPr>
                <a:endParaRPr lang="fr-FR" sz="100" i="1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GB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f>
                        <m:fPr>
                          <m:ctrlP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GB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GB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acc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GB" i="1" noProof="0">
                                  <a:solidFill>
                                    <a:srgbClr val="413C3A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GB" i="1" noProof="0">
                                      <a:solidFill>
                                        <a:srgbClr val="413C3A"/>
                                      </a:solidFill>
                                      <a:latin typeface="Cambria Math" panose="02040503050406030204" pitchFamily="18" charset="0"/>
                                      <a:cs typeface="Arial"/>
                                    </a:rPr>
                                  </m:ctrlPr>
                                </m:accPr>
                                <m:e>
                                  <m:r>
                                    <a:rPr lang="en-GB" i="1" noProof="0">
                                      <a:solidFill>
                                        <a:srgbClr val="413C3A"/>
                                      </a:solidFill>
                                      <a:latin typeface="Cambria Math" panose="02040503050406030204" pitchFamily="18" charset="0"/>
                                      <a:cs typeface="Arial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i="1" noProof="0">
                                  <a:latin typeface="Cambria Math" panose="02040503050406030204" pitchFamily="18" charset="0"/>
                                </a:rPr>
                                <m:t>𝐿𝑂𝑆</m:t>
                              </m:r>
                            </m:sub>
                          </m:sSub>
                        </m:num>
                        <m:den>
                          <m: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0664F49-EB0C-4EF5-B957-61CEAD980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29" y="1017790"/>
                <a:ext cx="4459586" cy="1319225"/>
              </a:xfrm>
              <a:prstGeom prst="rect">
                <a:avLst/>
              </a:prstGeom>
              <a:blipFill>
                <a:blip r:embed="rId6"/>
                <a:stretch>
                  <a:fillRect t="-3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B86326FC-5AA3-49DA-BFAE-7873448BDCDC}"/>
              </a:ext>
            </a:extLst>
          </p:cNvPr>
          <p:cNvSpPr/>
          <p:nvPr/>
        </p:nvSpPr>
        <p:spPr>
          <a:xfrm>
            <a:off x="1595428" y="1693701"/>
            <a:ext cx="1421083" cy="5179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1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09968" cy="1072753"/>
          </a:xfrm>
        </p:spPr>
        <p:txBody>
          <a:bodyPr>
            <a:normAutofit/>
          </a:bodyPr>
          <a:lstStyle/>
          <a:p>
            <a:r>
              <a:rPr lang="en-US" sz="2800" dirty="0"/>
              <a:t>Two FIDA systems measure the confined fast-ion population on TCV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C09544A-0269-4155-8582-564D2838C1ED}"/>
              </a:ext>
            </a:extLst>
          </p:cNvPr>
          <p:cNvGrpSpPr/>
          <p:nvPr/>
        </p:nvGrpSpPr>
        <p:grpSpPr>
          <a:xfrm>
            <a:off x="4502057" y="1099839"/>
            <a:ext cx="4503540" cy="2939492"/>
            <a:chOff x="1999867" y="1181405"/>
            <a:chExt cx="5045136" cy="3292996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2F07235-C64B-42D0-8AAB-428397DF5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9867" y="1181405"/>
              <a:ext cx="1613506" cy="329299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AE4889F-3BCC-4204-83F3-6463F7451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5148" y="1181405"/>
              <a:ext cx="3289855" cy="3292996"/>
            </a:xfrm>
            <a:prstGeom prst="rect">
              <a:avLst/>
            </a:prstGeom>
          </p:spPr>
        </p:pic>
      </p:grp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812393B-FB8F-4543-B7DD-62174491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37FC94B-F9C6-4AF1-9B7E-B2532F9AF6F4}"/>
              </a:ext>
            </a:extLst>
          </p:cNvPr>
          <p:cNvSpPr txBox="1"/>
          <p:nvPr/>
        </p:nvSpPr>
        <p:spPr>
          <a:xfrm>
            <a:off x="1524806" y="4712228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W. W.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Heidbrink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Instrum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(2010)</a:t>
            </a:r>
          </a:p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B. Geiger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Plasma Phys. Control. Fusion (2017)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871F10-62BA-4F95-842E-FD2A582DE80D}"/>
                  </a:ext>
                </a:extLst>
              </p:cNvPr>
              <p:cNvSpPr txBox="1"/>
              <p:nvPr/>
            </p:nvSpPr>
            <p:spPr>
              <a:xfrm>
                <a:off x="202028" y="1017790"/>
                <a:ext cx="4439713" cy="3244244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GB" dirty="0"/>
                  <a:t>Two complementary FIDA views:</a:t>
                </a:r>
              </a:p>
              <a:p>
                <a:pPr lvl="1"/>
                <a:r>
                  <a:rPr lang="en-GB" i="1" dirty="0">
                    <a:solidFill>
                      <a:srgbClr val="0000FF"/>
                    </a:solidFill>
                  </a:rPr>
                  <a:t>FIDA-</a:t>
                </a:r>
                <a:r>
                  <a:rPr lang="en-GB" i="1" dirty="0" err="1">
                    <a:solidFill>
                      <a:srgbClr val="0000FF"/>
                    </a:solidFill>
                  </a:rPr>
                  <a:t>hor</a:t>
                </a:r>
                <a:r>
                  <a:rPr lang="en-GB" i="1" dirty="0">
                    <a:solidFill>
                      <a:srgbClr val="0000FF"/>
                    </a:solidFill>
                  </a:rPr>
                  <a:t> </a:t>
                </a:r>
                <a:r>
                  <a:rPr lang="en-GB" dirty="0"/>
                  <a:t>: 20</a:t>
                </a:r>
                <a:r>
                  <a:rPr lang="en-US" dirty="0"/>
                  <a:t> horizontal LOS</a:t>
                </a:r>
              </a:p>
              <a:p>
                <a:pPr lvl="1"/>
                <a:r>
                  <a:rPr lang="en-GB" i="1" dirty="0">
                    <a:solidFill>
                      <a:srgbClr val="00B050"/>
                    </a:solidFill>
                  </a:rPr>
                  <a:t>FIDA-vert</a:t>
                </a:r>
                <a:r>
                  <a:rPr lang="en-US" dirty="0"/>
                  <a:t> </a:t>
                </a:r>
                <a:r>
                  <a:rPr lang="en-GB" dirty="0"/>
                  <a:t>: 20</a:t>
                </a:r>
                <a:r>
                  <a:rPr lang="en-US" dirty="0"/>
                  <a:t> vertical LOS</a:t>
                </a:r>
              </a:p>
              <a:p>
                <a:r>
                  <a:rPr lang="en-US" dirty="0"/>
                  <a:t>Conditional sampling resolves the fishbone evolution despite the </a:t>
                </a:r>
                <a14:m>
                  <m:oMath xmlns:m="http://schemas.openxmlformats.org/officeDocument/2006/math">
                    <m:r>
                      <a:rPr lang="fr-FR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ms</m:t>
                    </m:r>
                  </m:oMath>
                </a14:m>
                <a:r>
                  <a:rPr lang="en-US" dirty="0"/>
                  <a:t> camera exposure time</a:t>
                </a:r>
              </a:p>
              <a:p>
                <a:pPr lvl="1"/>
                <a:r>
                  <a:rPr lang="en-US" dirty="0"/>
                  <a:t>Spectra are averaged </a:t>
                </a:r>
                <a14:m>
                  <m:oMath xmlns:m="http://schemas.openxmlformats.org/officeDocument/2006/math">
                    <m:r>
                      <a:rPr lang="fr-FR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fr-FR" smtClean="0">
                        <a:latin typeface="Cambria Math" panose="02040503050406030204" pitchFamily="18" charset="0"/>
                      </a:rPr>
                      <m:t>ms</m:t>
                    </m:r>
                  </m:oMath>
                </a14:m>
                <a:r>
                  <a:rPr lang="en-US" dirty="0"/>
                  <a:t> before and </a:t>
                </a:r>
                <a14:m>
                  <m:oMath xmlns:m="http://schemas.openxmlformats.org/officeDocument/2006/math">
                    <m:r>
                      <a:rPr lang="fr-FR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ms</m:t>
                    </m:r>
                  </m:oMath>
                </a14:m>
                <a:r>
                  <a:rPr lang="en-US" dirty="0"/>
                  <a:t> after instability onset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9D871F10-62BA-4F95-842E-FD2A582DE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28" y="1017790"/>
                <a:ext cx="4439713" cy="3244244"/>
              </a:xfrm>
              <a:prstGeom prst="rect">
                <a:avLst/>
              </a:prstGeom>
              <a:blipFill>
                <a:blip r:embed="rId5"/>
                <a:stretch>
                  <a:fillRect t="-1316" r="-1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285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B7E59EEB-9659-4686-B9A1-5F34E55C8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6685284" cy="412263"/>
          </a:xfrm>
        </p:spPr>
        <p:txBody>
          <a:bodyPr>
            <a:noAutofit/>
          </a:bodyPr>
          <a:lstStyle/>
          <a:p>
            <a:r>
              <a:rPr lang="en-US" sz="2800" dirty="0"/>
              <a:t>High-energy fast ions are depleted from the 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space réservé du contenu 1">
                <a:extLst>
                  <a:ext uri="{FF2B5EF4-FFF2-40B4-BE49-F238E27FC236}">
                    <a16:creationId xmlns:a16="http://schemas.microsoft.com/office/drawing/2014/main" id="{94F3B064-E8DA-4D06-9819-8B6ADB3463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2029" y="815842"/>
                <a:ext cx="7621885" cy="1111510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Reduction in fast-ion emission observed by LOS in the core but not uniformly</a:t>
                </a:r>
              </a:p>
              <a:p>
                <a:pPr lvl="1"/>
                <a:r>
                  <a:rPr lang="en-US" dirty="0"/>
                  <a:t>Stronger below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H" b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H" b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l-GR" b="1">
                            <a:solidFill>
                              <a:srgbClr val="E30613"/>
                            </a:solidFill>
                            <a:latin typeface="Cambria Math" panose="02040503050406030204" pitchFamily="18" charset="0"/>
                          </a:rPr>
                          <m:t>𝝍</m:t>
                        </m:r>
                      </m:sub>
                    </m:sSub>
                    <m:r>
                      <a:rPr lang="el-GR" b="1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b="1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b="1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>
                        <a:solidFill>
                          <a:srgbClr val="E30613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More marked at larger Doppler shifts </a:t>
                </a:r>
                <a:r>
                  <a:rPr lang="en-US" dirty="0">
                    <a:sym typeface="Symbol" panose="05050102010706020507" pitchFamily="18" charset="2"/>
                  </a:rPr>
                  <a:t></a:t>
                </a:r>
                <a:r>
                  <a:rPr lang="en-US" dirty="0"/>
                  <a:t> higher-energy ions </a:t>
                </a:r>
              </a:p>
            </p:txBody>
          </p:sp>
        </mc:Choice>
        <mc:Fallback xmlns="">
          <p:sp>
            <p:nvSpPr>
              <p:cNvPr id="10" name="Espace réservé du contenu 1">
                <a:extLst>
                  <a:ext uri="{FF2B5EF4-FFF2-40B4-BE49-F238E27FC236}">
                    <a16:creationId xmlns:a16="http://schemas.microsoft.com/office/drawing/2014/main" id="{94F3B064-E8DA-4D06-9819-8B6ADB346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29" y="815842"/>
                <a:ext cx="7621885" cy="1111510"/>
              </a:xfrm>
              <a:prstGeom prst="rect">
                <a:avLst/>
              </a:prstGeom>
              <a:blipFill>
                <a:blip r:embed="rId3"/>
                <a:stretch>
                  <a:fillRect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>
            <a:extLst>
              <a:ext uri="{FF2B5EF4-FFF2-40B4-BE49-F238E27FC236}">
                <a16:creationId xmlns:a16="http://schemas.microsoft.com/office/drawing/2014/main" id="{DF54DB44-6B29-4ECB-8227-E622343C81B5}"/>
              </a:ext>
            </a:extLst>
          </p:cNvPr>
          <p:cNvGrpSpPr/>
          <p:nvPr/>
        </p:nvGrpSpPr>
        <p:grpSpPr>
          <a:xfrm>
            <a:off x="1473687" y="1872223"/>
            <a:ext cx="6196625" cy="2967599"/>
            <a:chOff x="1663067" y="2239813"/>
            <a:chExt cx="5812439" cy="2783610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1076876-04DD-4BD3-8736-F1656C209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3067" y="2239813"/>
              <a:ext cx="5812439" cy="2783610"/>
            </a:xfrm>
            <a:prstGeom prst="rect">
              <a:avLst/>
            </a:prstGeom>
          </p:spPr>
        </p:pic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206D484-EEDF-4F77-A119-08092C7B04B0}"/>
                </a:ext>
              </a:extLst>
            </p:cNvPr>
            <p:cNvSpPr/>
            <p:nvPr/>
          </p:nvSpPr>
          <p:spPr>
            <a:xfrm>
              <a:off x="3285309" y="2817264"/>
              <a:ext cx="1495192" cy="86489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D437108-5E87-4530-94D2-ABEF6C2ECAF9}"/>
                </a:ext>
              </a:extLst>
            </p:cNvPr>
            <p:cNvSpPr txBox="1"/>
            <p:nvPr/>
          </p:nvSpPr>
          <p:spPr>
            <a:xfrm>
              <a:off x="3171253" y="4244064"/>
              <a:ext cx="1948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+mj-lt"/>
                </a:rPr>
                <a:t>observed fast-ion energy </a:t>
              </a:r>
            </a:p>
          </p:txBody>
        </p:sp>
        <p:sp>
          <p:nvSpPr>
            <p:cNvPr id="24" name="Flèche : bas 23">
              <a:extLst>
                <a:ext uri="{FF2B5EF4-FFF2-40B4-BE49-F238E27FC236}">
                  <a16:creationId xmlns:a16="http://schemas.microsoft.com/office/drawing/2014/main" id="{722E35E4-0403-4230-ADDB-8B95213845D2}"/>
                </a:ext>
              </a:extLst>
            </p:cNvPr>
            <p:cNvSpPr/>
            <p:nvPr/>
          </p:nvSpPr>
          <p:spPr>
            <a:xfrm rot="10800000">
              <a:off x="4949240" y="4306266"/>
              <a:ext cx="79277" cy="183373"/>
            </a:xfrm>
            <a:prstGeom prst="downArrow">
              <a:avLst>
                <a:gd name="adj1" fmla="val 28849"/>
                <a:gd name="adj2" fmla="val 783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lèche : bas 24">
              <a:extLst>
                <a:ext uri="{FF2B5EF4-FFF2-40B4-BE49-F238E27FC236}">
                  <a16:creationId xmlns:a16="http://schemas.microsoft.com/office/drawing/2014/main" id="{7A5F310B-E307-4ED4-97DB-FFE39A90B45E}"/>
                </a:ext>
              </a:extLst>
            </p:cNvPr>
            <p:cNvSpPr/>
            <p:nvPr/>
          </p:nvSpPr>
          <p:spPr>
            <a:xfrm rot="5400000">
              <a:off x="4015059" y="3673488"/>
              <a:ext cx="140559" cy="1846563"/>
            </a:xfrm>
            <a:prstGeom prst="downArrow">
              <a:avLst>
                <a:gd name="adj1" fmla="val 28849"/>
                <a:gd name="adj2" fmla="val 15927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82F98E8-98C4-B82D-8131-1ECA37CAEDB7}"/>
                </a:ext>
              </a:extLst>
            </p:cNvPr>
            <p:cNvSpPr txBox="1"/>
            <p:nvPr/>
          </p:nvSpPr>
          <p:spPr>
            <a:xfrm>
              <a:off x="2017174" y="3548736"/>
              <a:ext cx="1495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2000" b="1">
                  <a:latin typeface="+mj-lt"/>
                </a:defRPr>
              </a:lvl1pPr>
            </a:lstStyle>
            <a:p>
              <a:r>
                <a:rPr lang="en-US" sz="1600" noProof="0" dirty="0">
                  <a:solidFill>
                    <a:srgbClr val="E30613"/>
                  </a:solidFill>
                </a:rPr>
                <a:t>Depletion of fast ions in the core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195F1347-0A4E-643D-AF59-66E237AAA2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6242" y="3365901"/>
              <a:ext cx="496123" cy="193611"/>
            </a:xfrm>
            <a:prstGeom prst="line">
              <a:avLst/>
            </a:prstGeom>
            <a:ln w="38100">
              <a:solidFill>
                <a:srgbClr val="E3061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2100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7109881" y="1846938"/>
            <a:ext cx="3543260" cy="512762"/>
          </a:xfrm>
        </p:spPr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C9BF3313-9865-4A02-8B4B-FC6DAEFEB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829882" cy="482830"/>
          </a:xfrm>
        </p:spPr>
        <p:txBody>
          <a:bodyPr>
            <a:noAutofit/>
          </a:bodyPr>
          <a:lstStyle/>
          <a:p>
            <a:r>
              <a:rPr lang="en-US" sz="2800" dirty="0"/>
              <a:t>Vertical system suggests a radial outward</a:t>
            </a:r>
            <a:r>
              <a:rPr lang="fr-FR" sz="2800" dirty="0"/>
              <a:t> </a:t>
            </a:r>
            <a:r>
              <a:rPr lang="en-US" sz="2800" dirty="0"/>
              <a:t>redistribution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5955FC22-78E0-4F43-B013-8EAA0D3EEC92}"/>
              </a:ext>
            </a:extLst>
          </p:cNvPr>
          <p:cNvSpPr txBox="1">
            <a:spLocks/>
          </p:cNvSpPr>
          <p:nvPr/>
        </p:nvSpPr>
        <p:spPr>
          <a:xfrm>
            <a:off x="202031" y="815842"/>
            <a:ext cx="8285146" cy="95824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Fast-ion emission rises in LOS probing towards the edge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Passive FIDA emission may contribute due to higher neutral density at the edge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Changes in NBI deposition may also affect the measured FIDA emission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044D406-8169-4C8E-AE39-20C14848B327}"/>
              </a:ext>
            </a:extLst>
          </p:cNvPr>
          <p:cNvGrpSpPr/>
          <p:nvPr/>
        </p:nvGrpSpPr>
        <p:grpSpPr>
          <a:xfrm>
            <a:off x="1473687" y="1872223"/>
            <a:ext cx="6196625" cy="2947176"/>
            <a:chOff x="1642907" y="2239812"/>
            <a:chExt cx="5858183" cy="2786209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8401E041-4C6D-4D3B-ABDA-0750444AE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2907" y="2239812"/>
              <a:ext cx="5858183" cy="2786209"/>
            </a:xfrm>
            <a:prstGeom prst="rect">
              <a:avLst/>
            </a:prstGeom>
          </p:spPr>
        </p:pic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F06708D-1C86-419A-95EC-0F5F71908A9E}"/>
                </a:ext>
              </a:extLst>
            </p:cNvPr>
            <p:cNvSpPr/>
            <p:nvPr/>
          </p:nvSpPr>
          <p:spPr>
            <a:xfrm>
              <a:off x="3533503" y="2892667"/>
              <a:ext cx="1214849" cy="8433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89120A1-4D6A-4AB7-839E-EFF830150032}"/>
                </a:ext>
              </a:extLst>
            </p:cNvPr>
            <p:cNvSpPr/>
            <p:nvPr/>
          </p:nvSpPr>
          <p:spPr>
            <a:xfrm>
              <a:off x="3683825" y="3695216"/>
              <a:ext cx="1522013" cy="98771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1A4B2F19-EF2D-4232-AE7C-B71DE862E2E1}"/>
                </a:ext>
              </a:extLst>
            </p:cNvPr>
            <p:cNvGrpSpPr/>
            <p:nvPr/>
          </p:nvGrpSpPr>
          <p:grpSpPr>
            <a:xfrm rot="16200000">
              <a:off x="4155247" y="3670687"/>
              <a:ext cx="292096" cy="205220"/>
              <a:chOff x="8124687" y="1802675"/>
              <a:chExt cx="512401" cy="360001"/>
            </a:xfrm>
          </p:grpSpPr>
          <p:sp>
            <p:nvSpPr>
              <p:cNvPr id="48" name="Demi-cadre 47">
                <a:extLst>
                  <a:ext uri="{FF2B5EF4-FFF2-40B4-BE49-F238E27FC236}">
                    <a16:creationId xmlns:a16="http://schemas.microsoft.com/office/drawing/2014/main" id="{C38566FF-40E5-42B4-AC8B-343468F23C68}"/>
                  </a:ext>
                </a:extLst>
              </p:cNvPr>
              <p:cNvSpPr/>
              <p:nvPr/>
            </p:nvSpPr>
            <p:spPr>
              <a:xfrm rot="8040662">
                <a:off x="8124687" y="1802675"/>
                <a:ext cx="360000" cy="360000"/>
              </a:xfrm>
              <a:prstGeom prst="halfFrame">
                <a:avLst>
                  <a:gd name="adj1" fmla="val 18819"/>
                  <a:gd name="adj2" fmla="val 1881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Demi-cadre 48">
                <a:extLst>
                  <a:ext uri="{FF2B5EF4-FFF2-40B4-BE49-F238E27FC236}">
                    <a16:creationId xmlns:a16="http://schemas.microsoft.com/office/drawing/2014/main" id="{3FD3EF0E-E2F6-404D-A881-2A1EE2F97454}"/>
                  </a:ext>
                </a:extLst>
              </p:cNvPr>
              <p:cNvSpPr/>
              <p:nvPr/>
            </p:nvSpPr>
            <p:spPr>
              <a:xfrm rot="8040662">
                <a:off x="8277088" y="1802676"/>
                <a:ext cx="360000" cy="360000"/>
              </a:xfrm>
              <a:prstGeom prst="halfFrame">
                <a:avLst>
                  <a:gd name="adj1" fmla="val 18819"/>
                  <a:gd name="adj2" fmla="val 1881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8F27D0C4-2FC5-46AF-B6B8-340A3DD3EAFF}"/>
                </a:ext>
              </a:extLst>
            </p:cNvPr>
            <p:cNvSpPr txBox="1"/>
            <p:nvPr/>
          </p:nvSpPr>
          <p:spPr>
            <a:xfrm>
              <a:off x="2102076" y="3859262"/>
              <a:ext cx="13967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2000" b="1">
                  <a:latin typeface="+mj-lt"/>
                </a:defRPr>
              </a:lvl1pPr>
            </a:lstStyle>
            <a:p>
              <a:r>
                <a:rPr lang="en-US" sz="1600" noProof="0" dirty="0">
                  <a:solidFill>
                    <a:srgbClr val="E30613"/>
                  </a:solidFill>
                </a:rPr>
                <a:t>Radial outward transport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9965A54-53CE-44A8-B4BF-5C783DA9B9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3110" y="3755570"/>
              <a:ext cx="931467" cy="162951"/>
            </a:xfrm>
            <a:prstGeom prst="line">
              <a:avLst/>
            </a:prstGeom>
            <a:ln w="38100">
              <a:solidFill>
                <a:srgbClr val="E3061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7">
            <a:extLst>
              <a:ext uri="{FF2B5EF4-FFF2-40B4-BE49-F238E27FC236}">
                <a16:creationId xmlns:a16="http://schemas.microsoft.com/office/drawing/2014/main" id="{01D661AB-452C-43F4-8C8C-CCB617FD24E3}"/>
              </a:ext>
            </a:extLst>
          </p:cNvPr>
          <p:cNvSpPr txBox="1"/>
          <p:nvPr/>
        </p:nvSpPr>
        <p:spPr>
          <a:xfrm>
            <a:off x="1524806" y="4808142"/>
            <a:ext cx="30059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O.M. Jones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Plasma Phys. Control. Fusion (2013)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737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3"/>
            <a:ext cx="7105270" cy="551544"/>
          </a:xfrm>
        </p:spPr>
        <p:txBody>
          <a:bodyPr>
            <a:normAutofit/>
          </a:bodyPr>
          <a:lstStyle/>
          <a:p>
            <a:r>
              <a:rPr lang="en-US" sz="2800" dirty="0"/>
              <a:t>How to interpret FIDA measurements in velocity space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B6FF42A-8C0F-4630-A64E-087A4E24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35BD905-5763-47D4-8DE8-011DE3BD2A6F}"/>
              </a:ext>
            </a:extLst>
          </p:cNvPr>
          <p:cNvSpPr txBox="1"/>
          <p:nvPr/>
        </p:nvSpPr>
        <p:spPr>
          <a:xfrm>
            <a:off x="1524806" y="4712228"/>
            <a:ext cx="2787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M. Rud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Plasma Phys. Control. Fusion (2026)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space réservé du contenu 1">
                <a:extLst>
                  <a:ext uri="{FF2B5EF4-FFF2-40B4-BE49-F238E27FC236}">
                    <a16:creationId xmlns:a16="http://schemas.microsoft.com/office/drawing/2014/main" id="{60FF1F36-F0CA-43B7-BEF3-CC44B5E657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284" y="820819"/>
                <a:ext cx="5305711" cy="2595380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An ill-posed inverse problem must be solved to reconstruct the fast-ion distribution function from FIDA measurements using weight functions</a:t>
                </a:r>
              </a:p>
              <a:p>
                <a:pPr lvl="1"/>
                <a:r>
                  <a:rPr lang="en-US" b="1" dirty="0">
                    <a:solidFill>
                      <a:srgbClr val="FF0000"/>
                    </a:solidFill>
                  </a:rPr>
                  <a:t>Hierarchical Bayesian method </a:t>
                </a:r>
                <a:r>
                  <a:rPr lang="en-US" dirty="0"/>
                  <a:t>infers the most probable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distribution given the measurements and provides uncertainty quantification</a:t>
                </a:r>
              </a:p>
              <a:p>
                <a:pPr lvl="1"/>
                <a:r>
                  <a:rPr lang="en-US" dirty="0"/>
                  <a:t>Prior knowledge on collision and charge-exchange physics is included</a:t>
                </a:r>
              </a:p>
            </p:txBody>
          </p:sp>
        </mc:Choice>
        <mc:Fallback>
          <p:sp>
            <p:nvSpPr>
              <p:cNvPr id="7" name="Espace réservé du contenu 1">
                <a:extLst>
                  <a:ext uri="{FF2B5EF4-FFF2-40B4-BE49-F238E27FC236}">
                    <a16:creationId xmlns:a16="http://schemas.microsoft.com/office/drawing/2014/main" id="{60FF1F36-F0CA-43B7-BEF3-CC44B5E65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84" y="820819"/>
                <a:ext cx="5305711" cy="2595380"/>
              </a:xfrm>
              <a:prstGeom prst="rect">
                <a:avLst/>
              </a:prstGeom>
              <a:blipFill>
                <a:blip r:embed="rId3"/>
                <a:stretch>
                  <a:fillRect t="-1647" r="-14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8344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3"/>
            <a:ext cx="7105270" cy="551544"/>
          </a:xfrm>
        </p:spPr>
        <p:txBody>
          <a:bodyPr>
            <a:normAutofit/>
          </a:bodyPr>
          <a:lstStyle/>
          <a:p>
            <a:r>
              <a:rPr lang="en-US" sz="2800" dirty="0"/>
              <a:t>How to interpret FIDA measurements in velocity space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B6FF42A-8C0F-4630-A64E-087A4E24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65D5513-50FB-4D99-AD46-7B182AFF4CC7}"/>
              </a:ext>
            </a:extLst>
          </p:cNvPr>
          <p:cNvGrpSpPr/>
          <p:nvPr/>
        </p:nvGrpSpPr>
        <p:grpSpPr>
          <a:xfrm>
            <a:off x="5786937" y="682576"/>
            <a:ext cx="2568359" cy="4329892"/>
            <a:chOff x="5915499" y="682576"/>
            <a:chExt cx="2439797" cy="4244792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A83FFCE-E366-47AA-BC64-F49F4979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5499" y="682576"/>
              <a:ext cx="2439797" cy="4244792"/>
            </a:xfrm>
            <a:prstGeom prst="rect">
              <a:avLst/>
            </a:prstGeom>
          </p:spPr>
        </p:pic>
        <p:sp>
          <p:nvSpPr>
            <p:cNvPr id="12" name="Flèche : bas 11">
              <a:extLst>
                <a:ext uri="{FF2B5EF4-FFF2-40B4-BE49-F238E27FC236}">
                  <a16:creationId xmlns:a16="http://schemas.microsoft.com/office/drawing/2014/main" id="{D284EE08-3981-4941-83FE-F052C809E0EE}"/>
                </a:ext>
              </a:extLst>
            </p:cNvPr>
            <p:cNvSpPr/>
            <p:nvPr/>
          </p:nvSpPr>
          <p:spPr>
            <a:xfrm>
              <a:off x="7327341" y="1671779"/>
              <a:ext cx="120151" cy="373106"/>
            </a:xfrm>
            <a:prstGeom prst="downArrow">
              <a:avLst>
                <a:gd name="adj1" fmla="val 28849"/>
                <a:gd name="adj2" fmla="val 783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D44D4D5-2380-469F-9EA2-9E5A7623608D}"/>
                </a:ext>
              </a:extLst>
            </p:cNvPr>
            <p:cNvSpPr/>
            <p:nvPr/>
          </p:nvSpPr>
          <p:spPr>
            <a:xfrm>
              <a:off x="7195329" y="2052571"/>
              <a:ext cx="396000" cy="1512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èche : bas 18">
              <a:extLst>
                <a:ext uri="{FF2B5EF4-FFF2-40B4-BE49-F238E27FC236}">
                  <a16:creationId xmlns:a16="http://schemas.microsoft.com/office/drawing/2014/main" id="{513DB9D8-53E7-4CC8-91FB-935FBAE694C0}"/>
                </a:ext>
              </a:extLst>
            </p:cNvPr>
            <p:cNvSpPr/>
            <p:nvPr/>
          </p:nvSpPr>
          <p:spPr>
            <a:xfrm rot="5400000">
              <a:off x="7000088" y="2692913"/>
              <a:ext cx="120151" cy="373106"/>
            </a:xfrm>
            <a:prstGeom prst="downArrow">
              <a:avLst>
                <a:gd name="adj1" fmla="val 28849"/>
                <a:gd name="adj2" fmla="val 783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7909939-EFB2-4E88-968D-B722F18F18AF}"/>
                </a:ext>
              </a:extLst>
            </p:cNvPr>
            <p:cNvSpPr/>
            <p:nvPr/>
          </p:nvSpPr>
          <p:spPr>
            <a:xfrm>
              <a:off x="6484673" y="2807393"/>
              <a:ext cx="384175" cy="1512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F11E2AB-15F7-4BC9-BFC5-ECC1E66441CE}"/>
                    </a:ext>
                  </a:extLst>
                </p:cNvPr>
                <p:cNvSpPr txBox="1"/>
                <p:nvPr/>
              </p:nvSpPr>
              <p:spPr>
                <a:xfrm>
                  <a:off x="7203427" y="2715321"/>
                  <a:ext cx="734496" cy="381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>
                      <a:solidFill>
                        <a:srgbClr val="FF0000"/>
                      </a:solidFill>
                    </a:rPr>
                    <a:t>core</a:t>
                  </a:r>
                  <a:r>
                    <a:rPr lang="fr-FR" sz="900" b="1">
                      <a:solidFill>
                        <a:srgbClr val="FF0000"/>
                      </a:solidFill>
                    </a:rPr>
                    <a:t> </a:t>
                  </a:r>
                </a:p>
                <a:p>
                  <a:pPr algn="ctr"/>
                  <a:r>
                    <a:rPr lang="fr-FR" sz="900" b="1">
                      <a:solidFill>
                        <a:srgbClr val="FF0000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CH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el-GR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𝝍</m:t>
                          </m:r>
                        </m:sub>
                      </m:sSub>
                      <m:r>
                        <a:rPr lang="el-GR" sz="9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fr-FR" sz="9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9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9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a14:m>
                  <a:r>
                    <a:rPr lang="en-US" sz="900" b="1">
                      <a:solidFill>
                        <a:srgbClr val="FF0000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DF11E2AB-15F7-4BC9-BFC5-ECC1E66441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3427" y="2715321"/>
                  <a:ext cx="734496" cy="38177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003DA35-46E7-4537-9BBD-2FFDA96BE494}"/>
                    </a:ext>
                  </a:extLst>
                </p:cNvPr>
                <p:cNvSpPr txBox="1"/>
                <p:nvPr/>
              </p:nvSpPr>
              <p:spPr>
                <a:xfrm>
                  <a:off x="7034836" y="1331028"/>
                  <a:ext cx="734496" cy="381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>
                      <a:solidFill>
                        <a:srgbClr val="FF0000"/>
                      </a:solidFill>
                    </a:rPr>
                    <a:t>edge</a:t>
                  </a:r>
                  <a:r>
                    <a:rPr lang="fr-FR" sz="900" b="1">
                      <a:solidFill>
                        <a:srgbClr val="FF0000"/>
                      </a:solidFill>
                    </a:rPr>
                    <a:t> </a:t>
                  </a:r>
                </a:p>
                <a:p>
                  <a:pPr algn="ctr"/>
                  <a:r>
                    <a:rPr lang="fr-FR" sz="900" b="1">
                      <a:solidFill>
                        <a:srgbClr val="FF0000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CH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el-GR" sz="9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𝝍</m:t>
                          </m:r>
                        </m:sub>
                      </m:sSub>
                      <m:r>
                        <a:rPr lang="el-GR" sz="9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fr-FR" sz="9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9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9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a14:m>
                  <a:r>
                    <a:rPr lang="en-US" sz="900" b="1">
                      <a:solidFill>
                        <a:srgbClr val="FF0000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4003DA35-46E7-4537-9BBD-2FFDA96BE4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4836" y="1331028"/>
                  <a:ext cx="734496" cy="38177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7">
            <a:extLst>
              <a:ext uri="{FF2B5EF4-FFF2-40B4-BE49-F238E27FC236}">
                <a16:creationId xmlns:a16="http://schemas.microsoft.com/office/drawing/2014/main" id="{D35BD905-5763-47D4-8DE8-011DE3BD2A6F}"/>
              </a:ext>
            </a:extLst>
          </p:cNvPr>
          <p:cNvSpPr txBox="1"/>
          <p:nvPr/>
        </p:nvSpPr>
        <p:spPr>
          <a:xfrm>
            <a:off x="1524806" y="4712228"/>
            <a:ext cx="2787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fr-FR" sz="900" err="1">
                <a:latin typeface="Arial" panose="020B0604020202020204" pitchFamily="34" charset="0"/>
                <a:cs typeface="Arial" panose="020B0604020202020204" pitchFamily="34" charset="0"/>
              </a:rPr>
              <a:t>Rud</a:t>
            </a:r>
            <a:r>
              <a:rPr lang="fr-FR" sz="9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900">
                <a:latin typeface="Arial" panose="020B0604020202020204" pitchFamily="34" charset="0"/>
                <a:cs typeface="Arial" panose="020B0604020202020204" pitchFamily="34" charset="0"/>
              </a:rPr>
              <a:t>Plasma Phys. Control. Fusion (2026)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Espace réservé du contenu 1">
                <a:extLst>
                  <a:ext uri="{FF2B5EF4-FFF2-40B4-BE49-F238E27FC236}">
                    <a16:creationId xmlns:a16="http://schemas.microsoft.com/office/drawing/2014/main" id="{3553360B-0AF5-4A9C-8D02-02479F7131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284" y="820819"/>
                <a:ext cx="5305711" cy="2595380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An ill-posed inverse problem must be solved to reconstruct the fast-ion distribution function from FIDA measurements using weight functions</a:t>
                </a:r>
              </a:p>
              <a:p>
                <a:pPr lvl="1"/>
                <a:r>
                  <a:rPr lang="en-US" b="1" dirty="0">
                    <a:solidFill>
                      <a:srgbClr val="FF0000"/>
                    </a:solidFill>
                  </a:rPr>
                  <a:t>Hierarchical Bayesian method </a:t>
                </a:r>
                <a:r>
                  <a:rPr lang="en-US" dirty="0"/>
                  <a:t>infers the most probable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distribution given the measurements and provides uncertainty quantification</a:t>
                </a:r>
              </a:p>
              <a:p>
                <a:pPr lvl="1"/>
                <a:r>
                  <a:rPr lang="en-US" dirty="0"/>
                  <a:t>Prior knowledge on collision and charge-exchange physics is included</a:t>
                </a:r>
              </a:p>
              <a:p>
                <a:r>
                  <a:rPr lang="en-US" dirty="0"/>
                  <a:t>Velocity-space tomography is applied to LOS probing volumes in the core and near the edge </a:t>
                </a:r>
              </a:p>
            </p:txBody>
          </p:sp>
        </mc:Choice>
        <mc:Fallback>
          <p:sp>
            <p:nvSpPr>
              <p:cNvPr id="16" name="Espace réservé du contenu 1">
                <a:extLst>
                  <a:ext uri="{FF2B5EF4-FFF2-40B4-BE49-F238E27FC236}">
                    <a16:creationId xmlns:a16="http://schemas.microsoft.com/office/drawing/2014/main" id="{3553360B-0AF5-4A9C-8D02-02479F713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84" y="820819"/>
                <a:ext cx="5305711" cy="2595380"/>
              </a:xfrm>
              <a:prstGeom prst="rect">
                <a:avLst/>
              </a:prstGeom>
              <a:blipFill>
                <a:blip r:embed="rId6"/>
                <a:stretch>
                  <a:fillRect t="-1647" r="-1494" b="-28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853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F37EBD2-1053-C32D-3680-82789221C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736" y="2819022"/>
            <a:ext cx="3331309" cy="21240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C1D3E6-C7A2-1DF2-F992-9833F4162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737" y="659447"/>
            <a:ext cx="3331309" cy="2124038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3" y="131033"/>
            <a:ext cx="8038235" cy="923724"/>
          </a:xfrm>
        </p:spPr>
        <p:txBody>
          <a:bodyPr>
            <a:noAutofit/>
          </a:bodyPr>
          <a:lstStyle/>
          <a:p>
            <a:r>
              <a:rPr lang="en-US" sz="2800" dirty="0"/>
              <a:t>Combined FIDA views cover the NBI-populated velocity space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062EFE-9B11-A4CD-99B4-EDED33C1D058}"/>
              </a:ext>
            </a:extLst>
          </p:cNvPr>
          <p:cNvSpPr txBox="1"/>
          <p:nvPr/>
        </p:nvSpPr>
        <p:spPr>
          <a:xfrm>
            <a:off x="7447724" y="2173347"/>
            <a:ext cx="80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noProof="0" dirty="0">
                <a:solidFill>
                  <a:srgbClr val="E30613"/>
                </a:solidFill>
                <a:latin typeface="+mj-lt"/>
              </a:rPr>
              <a:t>CORE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98A3D6F-94B1-3D3A-2AB2-B523C7BCCC6E}"/>
              </a:ext>
            </a:extLst>
          </p:cNvPr>
          <p:cNvSpPr txBox="1"/>
          <p:nvPr/>
        </p:nvSpPr>
        <p:spPr>
          <a:xfrm>
            <a:off x="7451324" y="4341879"/>
            <a:ext cx="80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noProof="0">
                <a:solidFill>
                  <a:srgbClr val="E30613"/>
                </a:solidFill>
                <a:latin typeface="+mj-lt"/>
              </a:rPr>
              <a:t>EDGE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A1265BA-E636-1EF4-43C4-68B2A50A772F}"/>
              </a:ext>
            </a:extLst>
          </p:cNvPr>
          <p:cNvSpPr txBox="1"/>
          <p:nvPr/>
        </p:nvSpPr>
        <p:spPr>
          <a:xfrm>
            <a:off x="1524806" y="4712228"/>
            <a:ext cx="29033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B. Geiger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dirty="0"/>
              <a:t>Plasma Phys. Control. Fusion (2020)</a:t>
            </a:r>
          </a:p>
        </p:txBody>
      </p:sp>
      <p:sp>
        <p:nvSpPr>
          <p:cNvPr id="13" name="Espace réservé du contenu 9">
            <a:extLst>
              <a:ext uri="{FF2B5EF4-FFF2-40B4-BE49-F238E27FC236}">
                <a16:creationId xmlns:a16="http://schemas.microsoft.com/office/drawing/2014/main" id="{1E6F6321-35FE-46FA-B6C1-098622553683}"/>
              </a:ext>
            </a:extLst>
          </p:cNvPr>
          <p:cNvSpPr txBox="1">
            <a:spLocks/>
          </p:cNvSpPr>
          <p:nvPr/>
        </p:nvSpPr>
        <p:spPr>
          <a:xfrm>
            <a:off x="200891" y="816672"/>
            <a:ext cx="4998790" cy="1694056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Viewing geometry </a:t>
            </a:r>
            <a:r>
              <a:rPr lang="en-US" sz="1600"/>
              <a:t>and </a:t>
            </a:r>
            <a:r>
              <a:rPr lang="en-US" sz="1600" dirty="0"/>
              <a:t>wavelength </a:t>
            </a:r>
            <a:r>
              <a:rPr lang="en-US" sz="1600"/>
              <a:t>determine the probed velocity-space region</a:t>
            </a:r>
          </a:p>
          <a:p>
            <a:pPr>
              <a:spcAft>
                <a:spcPts val="600"/>
              </a:spcAft>
            </a:pPr>
            <a:r>
              <a:rPr lang="en-US" sz="1600"/>
              <a:t>FIDASIM </a:t>
            </a:r>
            <a:r>
              <a:rPr lang="en-US" sz="1600" dirty="0"/>
              <a:t>weight functions </a:t>
            </a:r>
            <a:r>
              <a:rPr lang="en-US" sz="1600"/>
              <a:t>show complementary velocity-space coverage of the horizontal and vertical views </a:t>
            </a:r>
            <a:endParaRPr lang="en-US" sz="16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282B33-BEF3-4313-BFE4-F5F7D4CD3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578" y="2358013"/>
            <a:ext cx="3371814" cy="212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92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6D0C1AB-1A53-8005-3C7B-CEA06B0D057C}"/>
              </a:ext>
            </a:extLst>
          </p:cNvPr>
          <p:cNvGrpSpPr/>
          <p:nvPr/>
        </p:nvGrpSpPr>
        <p:grpSpPr>
          <a:xfrm>
            <a:off x="693072" y="2308384"/>
            <a:ext cx="3917954" cy="2540810"/>
            <a:chOff x="557979" y="2085518"/>
            <a:chExt cx="3627911" cy="233930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07B1100-351C-4EAB-9046-B58C2B590B2A}"/>
                </a:ext>
              </a:extLst>
            </p:cNvPr>
            <p:cNvGrpSpPr/>
            <p:nvPr/>
          </p:nvGrpSpPr>
          <p:grpSpPr>
            <a:xfrm>
              <a:off x="557979" y="2085518"/>
              <a:ext cx="3627911" cy="2339309"/>
              <a:chOff x="2011136" y="718309"/>
              <a:chExt cx="5402695" cy="3483705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D2B6EA21-5A07-4834-A0E9-A2E9A5D6B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1136" y="718309"/>
                <a:ext cx="5402695" cy="3483705"/>
              </a:xfrm>
              <a:prstGeom prst="rect">
                <a:avLst/>
              </a:prstGeom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26680CA-9606-46BA-B233-B7A98874BD78}"/>
                  </a:ext>
                </a:extLst>
              </p:cNvPr>
              <p:cNvSpPr/>
              <p:nvPr/>
            </p:nvSpPr>
            <p:spPr>
              <a:xfrm>
                <a:off x="2808515" y="868680"/>
                <a:ext cx="3742508" cy="95313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DBBF3FD-D8EB-4483-AA23-E8CCA870A338}"/>
                </a:ext>
              </a:extLst>
            </p:cNvPr>
            <p:cNvSpPr txBox="1"/>
            <p:nvPr/>
          </p:nvSpPr>
          <p:spPr>
            <a:xfrm>
              <a:off x="2858584" y="3833640"/>
              <a:ext cx="809868" cy="331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noProof="0" dirty="0">
                  <a:solidFill>
                    <a:srgbClr val="E30613"/>
                  </a:solidFill>
                  <a:latin typeface="+mj-lt"/>
                </a:rPr>
                <a:t>CORE</a:t>
              </a:r>
            </a:p>
          </p:txBody>
        </p:sp>
      </p:grp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3"/>
            <a:ext cx="7726364" cy="519664"/>
          </a:xfrm>
        </p:spPr>
        <p:txBody>
          <a:bodyPr>
            <a:noAutofit/>
          </a:bodyPr>
          <a:lstStyle/>
          <a:p>
            <a:r>
              <a:rPr lang="en-US" sz="2800" dirty="0"/>
              <a:t>Tomography supports the picture inferred from the spectra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B485B8-7D8D-4772-A974-C6DEF209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3925468F-03FE-4452-BFC1-2C149FBD4D63}"/>
              </a:ext>
            </a:extLst>
          </p:cNvPr>
          <p:cNvSpPr txBox="1">
            <a:spLocks/>
          </p:cNvSpPr>
          <p:nvPr/>
        </p:nvSpPr>
        <p:spPr>
          <a:xfrm>
            <a:off x="205283" y="817191"/>
            <a:ext cx="6489660" cy="142085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The variations in reconstructed velocity-space distributions suggest a redistribution radially and in velocity space</a:t>
            </a:r>
          </a:p>
          <a:p>
            <a:pPr lvl="1"/>
            <a:r>
              <a:rPr lang="en-US" dirty="0"/>
              <a:t>High-energy confined ions left the core</a:t>
            </a:r>
          </a:p>
        </p:txBody>
      </p:sp>
    </p:spTree>
    <p:extLst>
      <p:ext uri="{BB962C8B-B14F-4D97-AF65-F5344CB8AC3E}">
        <p14:creationId xmlns:p14="http://schemas.microsoft.com/office/powerpoint/2010/main" val="3688368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6D0C1AB-1A53-8005-3C7B-CEA06B0D057C}"/>
              </a:ext>
            </a:extLst>
          </p:cNvPr>
          <p:cNvGrpSpPr/>
          <p:nvPr/>
        </p:nvGrpSpPr>
        <p:grpSpPr>
          <a:xfrm>
            <a:off x="693072" y="2308384"/>
            <a:ext cx="3917954" cy="2540810"/>
            <a:chOff x="557979" y="2085518"/>
            <a:chExt cx="3627911" cy="2339309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07B1100-351C-4EAB-9046-B58C2B590B2A}"/>
                </a:ext>
              </a:extLst>
            </p:cNvPr>
            <p:cNvGrpSpPr/>
            <p:nvPr/>
          </p:nvGrpSpPr>
          <p:grpSpPr>
            <a:xfrm>
              <a:off x="557979" y="2085518"/>
              <a:ext cx="3627911" cy="2339309"/>
              <a:chOff x="2011136" y="718309"/>
              <a:chExt cx="5402695" cy="3483705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D2B6EA21-5A07-4834-A0E9-A2E9A5D6B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1136" y="718309"/>
                <a:ext cx="5402695" cy="3483705"/>
              </a:xfrm>
              <a:prstGeom prst="rect">
                <a:avLst/>
              </a:prstGeom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726680CA-9606-46BA-B233-B7A98874BD78}"/>
                  </a:ext>
                </a:extLst>
              </p:cNvPr>
              <p:cNvSpPr/>
              <p:nvPr/>
            </p:nvSpPr>
            <p:spPr>
              <a:xfrm>
                <a:off x="2808515" y="868680"/>
                <a:ext cx="3742508" cy="95313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DBBF3FD-D8EB-4483-AA23-E8CCA870A338}"/>
                </a:ext>
              </a:extLst>
            </p:cNvPr>
            <p:cNvSpPr txBox="1"/>
            <p:nvPr/>
          </p:nvSpPr>
          <p:spPr>
            <a:xfrm>
              <a:off x="2858584" y="3833640"/>
              <a:ext cx="809868" cy="331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noProof="0" dirty="0">
                  <a:solidFill>
                    <a:srgbClr val="E30613"/>
                  </a:solidFill>
                  <a:latin typeface="+mj-lt"/>
                </a:rPr>
                <a:t>CORE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BB8D53F2-2DD4-64EC-A63A-2A28FC7F7E93}"/>
              </a:ext>
            </a:extLst>
          </p:cNvPr>
          <p:cNvGrpSpPr/>
          <p:nvPr/>
        </p:nvGrpSpPr>
        <p:grpSpPr>
          <a:xfrm>
            <a:off x="4691799" y="2308384"/>
            <a:ext cx="3858666" cy="2540810"/>
            <a:chOff x="4643432" y="2084999"/>
            <a:chExt cx="3573012" cy="233930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59ABAA76-861B-4D48-A22B-3BD252133EA4}"/>
                </a:ext>
              </a:extLst>
            </p:cNvPr>
            <p:cNvGrpSpPr/>
            <p:nvPr/>
          </p:nvGrpSpPr>
          <p:grpSpPr>
            <a:xfrm>
              <a:off x="4643432" y="2084999"/>
              <a:ext cx="3573012" cy="2339309"/>
              <a:chOff x="1822687" y="476122"/>
              <a:chExt cx="5320939" cy="3483705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3C186AC8-1948-46B4-BD45-C7C097478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2687" y="476122"/>
                <a:ext cx="5320939" cy="3483705"/>
              </a:xfrm>
              <a:prstGeom prst="rect">
                <a:avLst/>
              </a:prstGeom>
            </p:spPr>
          </p:pic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8990802-D187-4FCC-89A6-D5C7F94647BE}"/>
                  </a:ext>
                </a:extLst>
              </p:cNvPr>
              <p:cNvSpPr/>
              <p:nvPr/>
            </p:nvSpPr>
            <p:spPr>
              <a:xfrm rot="20732063">
                <a:off x="2362453" y="933011"/>
                <a:ext cx="3814714" cy="1283249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2CFFE5F-F52B-40E1-AAD1-2123DAB93A79}"/>
                </a:ext>
              </a:extLst>
            </p:cNvPr>
            <p:cNvSpPr txBox="1"/>
            <p:nvPr/>
          </p:nvSpPr>
          <p:spPr>
            <a:xfrm>
              <a:off x="6970683" y="3852417"/>
              <a:ext cx="809868" cy="331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noProof="0">
                  <a:solidFill>
                    <a:srgbClr val="E30613"/>
                  </a:solidFill>
                  <a:latin typeface="+mj-lt"/>
                </a:rPr>
                <a:t>EDGE</a:t>
              </a:r>
            </a:p>
          </p:txBody>
        </p:sp>
      </p:grp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3"/>
            <a:ext cx="7726364" cy="519664"/>
          </a:xfrm>
        </p:spPr>
        <p:txBody>
          <a:bodyPr>
            <a:noAutofit/>
          </a:bodyPr>
          <a:lstStyle/>
          <a:p>
            <a:r>
              <a:rPr lang="en-US" sz="2800" dirty="0"/>
              <a:t>Tomography supports the picture inferred from the spectra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B485B8-7D8D-4772-A974-C6DEF209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21" name="Espace réservé du contenu 1">
            <a:extLst>
              <a:ext uri="{FF2B5EF4-FFF2-40B4-BE49-F238E27FC236}">
                <a16:creationId xmlns:a16="http://schemas.microsoft.com/office/drawing/2014/main" id="{3925468F-03FE-4452-BFC1-2C149FBD4D63}"/>
              </a:ext>
            </a:extLst>
          </p:cNvPr>
          <p:cNvSpPr txBox="1">
            <a:spLocks/>
          </p:cNvSpPr>
          <p:nvPr/>
        </p:nvSpPr>
        <p:spPr>
          <a:xfrm>
            <a:off x="205283" y="817191"/>
            <a:ext cx="6489660" cy="142085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The variations in reconstructed velocity-space distributions suggest a redistribution radially and in velocity space</a:t>
            </a:r>
          </a:p>
          <a:p>
            <a:pPr lvl="1"/>
            <a:r>
              <a:rPr lang="en-US" dirty="0"/>
              <a:t>High-energy confined ions left the core</a:t>
            </a:r>
          </a:p>
          <a:p>
            <a:pPr lvl="1"/>
            <a:r>
              <a:rPr lang="en-US" dirty="0"/>
              <a:t>Fast ions appeared near the edge, but shifted toward lower pitch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>
                <a:solidFill>
                  <a:srgbClr val="E30613"/>
                </a:solidFill>
                <a:sym typeface="Symbol" panose="05050102010706020507" pitchFamily="18" charset="2"/>
              </a:rPr>
              <a:t>→</a:t>
            </a:r>
            <a:r>
              <a:rPr lang="en-US" b="1" dirty="0">
                <a:solidFill>
                  <a:srgbClr val="E30613"/>
                </a:solidFill>
                <a:sym typeface="Symbol" panose="05050102010706020507" pitchFamily="18" charset="2"/>
              </a:rPr>
              <a:t> </a:t>
            </a:r>
            <a:r>
              <a:rPr lang="en-US" b="1" dirty="0">
                <a:solidFill>
                  <a:srgbClr val="E30613"/>
                </a:solidFill>
              </a:rPr>
              <a:t>change in orbit topology?</a:t>
            </a:r>
          </a:p>
        </p:txBody>
      </p:sp>
    </p:spTree>
    <p:extLst>
      <p:ext uri="{BB962C8B-B14F-4D97-AF65-F5344CB8AC3E}">
        <p14:creationId xmlns:p14="http://schemas.microsoft.com/office/powerpoint/2010/main" val="1968215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égende : double flèche courbée encadrée à une bordure 10">
            <a:extLst>
              <a:ext uri="{FF2B5EF4-FFF2-40B4-BE49-F238E27FC236}">
                <a16:creationId xmlns:a16="http://schemas.microsoft.com/office/drawing/2014/main" id="{E36F085E-E2B2-443D-BE73-539AF62976C5}"/>
              </a:ext>
            </a:extLst>
          </p:cNvPr>
          <p:cNvSpPr/>
          <p:nvPr/>
        </p:nvSpPr>
        <p:spPr>
          <a:xfrm>
            <a:off x="233492" y="1223114"/>
            <a:ext cx="4338508" cy="2156509"/>
          </a:xfrm>
          <a:prstGeom prst="accentBorderCallout3">
            <a:avLst>
              <a:gd name="adj1" fmla="val 19118"/>
              <a:gd name="adj2" fmla="val 102973"/>
              <a:gd name="adj3" fmla="val 19318"/>
              <a:gd name="adj4" fmla="val 107579"/>
              <a:gd name="adj5" fmla="val 84642"/>
              <a:gd name="adj6" fmla="val 107408"/>
              <a:gd name="adj7" fmla="val 96830"/>
              <a:gd name="adj8" fmla="val 11190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413C3A"/>
                </a:solidFill>
                <a:latin typeface="+mj-lt"/>
              </a:rPr>
              <a:t>Does redistribution lead to fast-ion losses?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A1BAAD-25FE-4D4F-B2D7-7ADD3E8DC17A}"/>
              </a:ext>
            </a:extLst>
          </p:cNvPr>
          <p:cNvSpPr txBox="1"/>
          <p:nvPr/>
        </p:nvSpPr>
        <p:spPr>
          <a:xfrm>
            <a:off x="5084064" y="0"/>
            <a:ext cx="4059936" cy="514102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Experimental framework &amp; fishbone characterization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Redistribution of confined fast ions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Fast-ion losses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Towards a consistent picture of fishbone-induced transport</a:t>
            </a: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6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10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548529" cy="476391"/>
          </a:xfrm>
        </p:spPr>
        <p:txBody>
          <a:bodyPr>
            <a:normAutofit/>
          </a:bodyPr>
          <a:lstStyle/>
          <a:p>
            <a:r>
              <a:rPr lang="en-US" sz="2800"/>
              <a:t>FILD resolves escaping fast ions in velocity space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E1BE841-2B5D-4E35-A82B-6BB6D6382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E8BC0219-D42B-4BFB-AED7-6465B59A2255}"/>
              </a:ext>
            </a:extLst>
          </p:cNvPr>
          <p:cNvSpPr txBox="1"/>
          <p:nvPr/>
        </p:nvSpPr>
        <p:spPr>
          <a:xfrm>
            <a:off x="1524806" y="4565159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Poley-Sanjuán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. Fusion (2025)</a:t>
            </a:r>
          </a:p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fr-FR" sz="900" dirty="0" err="1">
                <a:latin typeface="Arial" panose="020B0604020202020204" pitchFamily="34" charset="0"/>
                <a:cs typeface="Arial" panose="020B0604020202020204" pitchFamily="34" charset="0"/>
              </a:rPr>
              <a:t>Poley-Sanjuán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Rev. Sci.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Instrum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(2025)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92BA4A-F659-40DC-953C-BFA917214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611" y="1504401"/>
            <a:ext cx="3471410" cy="27448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1">
                <a:extLst>
                  <a:ext uri="{FF2B5EF4-FFF2-40B4-BE49-F238E27FC236}">
                    <a16:creationId xmlns:a16="http://schemas.microsoft.com/office/drawing/2014/main" id="{016BE24F-BB58-2D09-5345-67591989FA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8753" y="817425"/>
                <a:ext cx="8161476" cy="2546261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Lost fast ions strike the scintillator plate at positions determined by their trajectories</a:t>
                </a:r>
              </a:p>
              <a:p>
                <a:pPr lvl="1"/>
                <a:r>
                  <a:rPr lang="en-US" dirty="0"/>
                  <a:t>The scintillator image encodes the velocity-space</a:t>
                </a:r>
                <a:br>
                  <a:rPr lang="en-US" dirty="0"/>
                </a:br>
                <a:r>
                  <a:rPr lang="en-US" dirty="0"/>
                  <a:t>distribution of escaping fast ions</a:t>
                </a:r>
              </a:p>
              <a:p>
                <a:r>
                  <a:rPr lang="en-US" dirty="0"/>
                  <a:t>Dual-camera system provides complementary </a:t>
                </a:r>
                <a:br>
                  <a:rPr lang="en-US" dirty="0"/>
                </a:br>
                <a:r>
                  <a:rPr lang="en-US" dirty="0"/>
                  <a:t>measurements</a:t>
                </a:r>
              </a:p>
              <a:p>
                <a:pPr lvl="1"/>
                <a:r>
                  <a:rPr lang="en-US" dirty="0"/>
                  <a:t>CMOS camera at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 panose="02040503050406030204" pitchFamily="18" charset="0"/>
                      </a:rPr>
                      <m:t>3.5 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kHz</m:t>
                    </m:r>
                  </m:oMath>
                </a14:m>
                <a:r>
                  <a:rPr lang="en-US" dirty="0"/>
                  <a:t>, with high spatial</a:t>
                </a:r>
                <a:br>
                  <a:rPr lang="en-US" dirty="0"/>
                </a:br>
                <a:r>
                  <a:rPr lang="en-US" dirty="0"/>
                  <a:t>resolution for velocity-space characterization</a:t>
                </a:r>
              </a:p>
              <a:p>
                <a:pPr lvl="1"/>
                <a:r>
                  <a:rPr lang="en-US" dirty="0"/>
                  <a:t>APD array at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1</m:t>
                    </m:r>
                    <m:r>
                      <a:rPr lang="fr-FR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MHz</m:t>
                    </m:r>
                  </m:oMath>
                </a14:m>
                <a:r>
                  <a:rPr lang="en-US" dirty="0"/>
                  <a:t>, with high temporal resolution</a:t>
                </a:r>
              </a:p>
            </p:txBody>
          </p:sp>
        </mc:Choice>
        <mc:Fallback xmlns="">
          <p:sp>
            <p:nvSpPr>
              <p:cNvPr id="7" name="Espace réservé du contenu 1">
                <a:extLst>
                  <a:ext uri="{FF2B5EF4-FFF2-40B4-BE49-F238E27FC236}">
                    <a16:creationId xmlns:a16="http://schemas.microsoft.com/office/drawing/2014/main" id="{016BE24F-BB58-2D09-5345-67591989F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53" y="817425"/>
                <a:ext cx="8161476" cy="2546261"/>
              </a:xfrm>
              <a:prstGeom prst="rect">
                <a:avLst/>
              </a:prstGeom>
              <a:blipFill>
                <a:blip r:embed="rId5"/>
                <a:stretch>
                  <a:fillRect t="-1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8679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874644" cy="464349"/>
          </a:xfrm>
        </p:spPr>
        <p:txBody>
          <a:bodyPr>
            <a:normAutofit/>
          </a:bodyPr>
          <a:lstStyle/>
          <a:p>
            <a:r>
              <a:rPr lang="en-US" sz="2800"/>
              <a:t>Fishbones trigger coherent bursts of fast-ion losses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14" name="Espace réservé du contenu 1">
            <a:extLst>
              <a:ext uri="{FF2B5EF4-FFF2-40B4-BE49-F238E27FC236}">
                <a16:creationId xmlns:a16="http://schemas.microsoft.com/office/drawing/2014/main" id="{085EE72A-1521-44BC-B3A9-E95A77A5F339}"/>
              </a:ext>
            </a:extLst>
          </p:cNvPr>
          <p:cNvSpPr txBox="1">
            <a:spLocks/>
          </p:cNvSpPr>
          <p:nvPr/>
        </p:nvSpPr>
        <p:spPr>
          <a:xfrm>
            <a:off x="198844" y="815303"/>
            <a:ext cx="4079548" cy="145684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>
              <a:spcAft>
                <a:spcPts val="0"/>
              </a:spcAft>
            </a:pPr>
            <a:r>
              <a:rPr lang="en-US" dirty="0"/>
              <a:t>M</a:t>
            </a:r>
            <a:r>
              <a:rPr lang="en-US" dirty="0">
                <a:solidFill>
                  <a:schemeClr val="tx1"/>
                </a:solidFill>
              </a:rPr>
              <a:t>agnetic perturbations and enhanced losses are wel</a:t>
            </a:r>
            <a:r>
              <a:rPr lang="en-US" dirty="0"/>
              <a:t>l correlated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1556687A-3B36-4BFB-AD11-96B410A571CB}"/>
              </a:ext>
            </a:extLst>
          </p:cNvPr>
          <p:cNvSpPr txBox="1">
            <a:spLocks/>
          </p:cNvSpPr>
          <p:nvPr/>
        </p:nvSpPr>
        <p:spPr>
          <a:xfrm>
            <a:off x="4637772" y="3096958"/>
            <a:ext cx="4151103" cy="691525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>
              <a:spcAft>
                <a:spcPts val="0"/>
              </a:spcAft>
            </a:pPr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F9DF1AC-C0A8-4233-8D98-F16BCA90A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782" y="815302"/>
            <a:ext cx="4567737" cy="28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1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874644" cy="464349"/>
          </a:xfrm>
        </p:spPr>
        <p:txBody>
          <a:bodyPr>
            <a:normAutofit/>
          </a:bodyPr>
          <a:lstStyle/>
          <a:p>
            <a:r>
              <a:rPr lang="en-US" sz="2800"/>
              <a:t>Fishbones trigger coherent bursts of fast-ion losses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25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E2C165-66AB-4BA7-AA83-684D23886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9" y="2272144"/>
            <a:ext cx="3553124" cy="21530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085EE72A-1521-44BC-B3A9-E95A77A5F3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8844" y="815303"/>
                <a:ext cx="4079548" cy="1456841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>
                  <a:spcAft>
                    <a:spcPts val="0"/>
                  </a:spcAft>
                </a:pPr>
                <a:r>
                  <a:rPr lang="en-US" dirty="0"/>
                  <a:t>M</a:t>
                </a:r>
                <a:r>
                  <a:rPr lang="en-US" dirty="0">
                    <a:solidFill>
                      <a:schemeClr val="tx1"/>
                    </a:solidFill>
                  </a:rPr>
                  <a:t>agnetic perturbations and enhanced losses are wel</a:t>
                </a:r>
                <a:r>
                  <a:rPr lang="en-US" dirty="0"/>
                  <a:t>l correlated</a:t>
                </a:r>
              </a:p>
              <a:p>
                <a:pPr lvl="1">
                  <a:spcAft>
                    <a:spcPts val="0"/>
                  </a:spcAft>
                </a:pPr>
                <a:r>
                  <a:rPr lang="en-US" dirty="0"/>
                  <a:t>Additional losses remain small compared to the continuous neoclassical loss level (</a:t>
                </a:r>
                <a14:m>
                  <m:oMath xmlns:m="http://schemas.openxmlformats.org/officeDocument/2006/math">
                    <m:r>
                      <a:rPr lang="fr-CH" i="1" smtClean="0">
                        <a:solidFill>
                          <a:srgbClr val="E3061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&lt;1%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085EE72A-1521-44BC-B3A9-E95A77A5F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44" y="815303"/>
                <a:ext cx="4079548" cy="1456841"/>
              </a:xfrm>
              <a:prstGeom prst="rect">
                <a:avLst/>
              </a:prstGeom>
              <a:blipFill>
                <a:blip r:embed="rId4"/>
                <a:stretch>
                  <a:fillRect t="-29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1556687A-3B36-4BFB-AD11-96B410A571CB}"/>
              </a:ext>
            </a:extLst>
          </p:cNvPr>
          <p:cNvSpPr txBox="1">
            <a:spLocks/>
          </p:cNvSpPr>
          <p:nvPr/>
        </p:nvSpPr>
        <p:spPr>
          <a:xfrm>
            <a:off x="4637772" y="3096958"/>
            <a:ext cx="4151103" cy="691525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>
              <a:spcAft>
                <a:spcPts val="0"/>
              </a:spcAft>
            </a:pPr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F9DF1AC-C0A8-4233-8D98-F16BCA90A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782" y="815302"/>
            <a:ext cx="4567737" cy="287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8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éo 2">
            <a:hlinkClick r:id="" action="ppaction://media"/>
            <a:extLst>
              <a:ext uri="{FF2B5EF4-FFF2-40B4-BE49-F238E27FC236}">
                <a16:creationId xmlns:a16="http://schemas.microsoft.com/office/drawing/2014/main" id="{8595D98C-83B9-426D-AF50-F4F839D15D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5528" t="5594" r="9598"/>
          <a:stretch/>
        </p:blipFill>
        <p:spPr>
          <a:xfrm>
            <a:off x="3790353" y="921718"/>
            <a:ext cx="5173196" cy="359637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657554" cy="478490"/>
          </a:xfrm>
        </p:spPr>
        <p:txBody>
          <a:bodyPr>
            <a:normAutofit/>
          </a:bodyPr>
          <a:lstStyle/>
          <a:p>
            <a:r>
              <a:rPr lang="en-US" sz="2800"/>
              <a:t>Fishbone-induced losses exhibit complex spatial patterns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C8A2FDA-E5A3-4D04-9AE3-3EB06B5EA10A}"/>
              </a:ext>
            </a:extLst>
          </p:cNvPr>
          <p:cNvSpPr/>
          <p:nvPr/>
        </p:nvSpPr>
        <p:spPr>
          <a:xfrm>
            <a:off x="7394840" y="1752443"/>
            <a:ext cx="837024" cy="837024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47DBF95-AE2A-4BC0-ABA2-80E943CE8BEE}"/>
              </a:ext>
            </a:extLst>
          </p:cNvPr>
          <p:cNvCxnSpPr>
            <a:cxnSpLocks/>
          </p:cNvCxnSpPr>
          <p:nvPr/>
        </p:nvCxnSpPr>
        <p:spPr>
          <a:xfrm flipH="1">
            <a:off x="6507784" y="1375426"/>
            <a:ext cx="1003269" cy="83364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0D2FC5C-5217-41EA-A2D4-1780E1A958C2}"/>
              </a:ext>
            </a:extLst>
          </p:cNvPr>
          <p:cNvCxnSpPr>
            <a:cxnSpLocks/>
          </p:cNvCxnSpPr>
          <p:nvPr/>
        </p:nvCxnSpPr>
        <p:spPr>
          <a:xfrm>
            <a:off x="7498860" y="1376762"/>
            <a:ext cx="1143603" cy="67559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F2E227B-CAD7-4416-A17F-99EBFFFAF027}"/>
                  </a:ext>
                </a:extLst>
              </p:cNvPr>
              <p:cNvSpPr txBox="1"/>
              <p:nvPr/>
            </p:nvSpPr>
            <p:spPr>
              <a:xfrm>
                <a:off x="6311907" y="1863178"/>
                <a:ext cx="375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en-US" sz="1400" b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F2E227B-CAD7-4416-A17F-99EBFFFAF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907" y="1863178"/>
                <a:ext cx="37596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F4F37F-383C-4E64-932B-FA0ECDBAF9B1}"/>
                  </a:ext>
                </a:extLst>
              </p:cNvPr>
              <p:cNvSpPr txBox="1"/>
              <p:nvPr/>
            </p:nvSpPr>
            <p:spPr>
              <a:xfrm>
                <a:off x="8009130" y="1375426"/>
                <a:ext cx="856067" cy="479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fr-FR" sz="1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fr-FR" sz="1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fr-FR" sz="14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14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400" b="1" i="1">
                                      <a:solidFill>
                                        <a:schemeClr val="bg1"/>
                                      </a:solidFill>
                                    </a:rPr>
                                    <m:t>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sz="1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1200" b="1" i="1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8AF4F37F-383C-4E64-932B-FA0ECDBAF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9130" y="1375426"/>
                <a:ext cx="856067" cy="4797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47EDA185-EBB7-C493-5243-2B59A5CFA18A}"/>
              </a:ext>
            </a:extLst>
          </p:cNvPr>
          <p:cNvSpPr txBox="1">
            <a:spLocks/>
          </p:cNvSpPr>
          <p:nvPr/>
        </p:nvSpPr>
        <p:spPr>
          <a:xfrm>
            <a:off x="198752" y="817604"/>
            <a:ext cx="3522791" cy="2565676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CMOS video processing partially removes the intense NBI and DNBI contributions</a:t>
            </a:r>
          </a:p>
          <a:p>
            <a:r>
              <a:rPr lang="en-US" dirty="0"/>
              <a:t>Conditional </a:t>
            </a:r>
            <a:r>
              <a:rPr lang="en-US" noProof="0" dirty="0"/>
              <a:t>averaging isolates the fishbone-induced </a:t>
            </a:r>
            <a:r>
              <a:rPr lang="fr-FR" dirty="0"/>
              <a:t>contribution</a:t>
            </a:r>
          </a:p>
          <a:p>
            <a:r>
              <a:rPr lang="en-US" dirty="0"/>
              <a:t>Distinct structures emerge around the instability onset and decay with the mode</a:t>
            </a:r>
          </a:p>
        </p:txBody>
      </p:sp>
    </p:spTree>
    <p:extLst>
      <p:ext uri="{BB962C8B-B14F-4D97-AF65-F5344CB8AC3E}">
        <p14:creationId xmlns:p14="http://schemas.microsoft.com/office/powerpoint/2010/main" val="9090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1"/>
            <a:ext cx="7420641" cy="546575"/>
          </a:xfrm>
        </p:spPr>
        <p:txBody>
          <a:bodyPr>
            <a:normAutofit/>
          </a:bodyPr>
          <a:lstStyle/>
          <a:p>
            <a:r>
              <a:rPr lang="en-US" sz="2800"/>
              <a:t>Reconstructing the lost-ion velocity 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27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contenu 9">
                <a:extLst>
                  <a:ext uri="{FF2B5EF4-FFF2-40B4-BE49-F238E27FC236}">
                    <a16:creationId xmlns:a16="http://schemas.microsoft.com/office/drawing/2014/main" id="{C329614E-DF85-0042-6808-5F450E4789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0141" y="817831"/>
                <a:ext cx="3698862" cy="1574240"/>
              </a:xfrm>
            </p:spPr>
            <p:txBody>
              <a:bodyPr vert="horz" lIns="180000" tIns="45720" rIns="91440" bIns="45720" rtlCol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/>
                  <a:t>ASCOT simulations map lost ions in energy and pitch onto the scintillator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600" dirty="0"/>
                  <a:t>Bayesian method infers the most probable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6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60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1600" dirty="0"/>
                  <a:t> distribution given the measured scintillator image</a:t>
                </a:r>
              </a:p>
            </p:txBody>
          </p:sp>
        </mc:Choice>
        <mc:Fallback xmlns="">
          <p:sp>
            <p:nvSpPr>
              <p:cNvPr id="15" name="Espace réservé du contenu 9">
                <a:extLst>
                  <a:ext uri="{FF2B5EF4-FFF2-40B4-BE49-F238E27FC236}">
                    <a16:creationId xmlns:a16="http://schemas.microsoft.com/office/drawing/2014/main" id="{C329614E-DF85-0042-6808-5F450E4789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141" y="817831"/>
                <a:ext cx="3698862" cy="1574240"/>
              </a:xfrm>
              <a:blipFill>
                <a:blip r:embed="rId3"/>
                <a:stretch>
                  <a:fillRect t="-2713" r="-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67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Vidéo 2">
            <a:hlinkClick r:id="" action="ppaction://media"/>
            <a:extLst>
              <a:ext uri="{FF2B5EF4-FFF2-40B4-BE49-F238E27FC236}">
                <a16:creationId xmlns:a16="http://schemas.microsoft.com/office/drawing/2014/main" id="{E80BD4CE-10DA-4CCC-9C7A-E949EDA339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9016" t="3927" r="13781"/>
          <a:stretch/>
        </p:blipFill>
        <p:spPr>
          <a:xfrm>
            <a:off x="4347631" y="839299"/>
            <a:ext cx="4436155" cy="3450271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1"/>
            <a:ext cx="7420641" cy="546575"/>
          </a:xfrm>
        </p:spPr>
        <p:txBody>
          <a:bodyPr>
            <a:normAutofit/>
          </a:bodyPr>
          <a:lstStyle/>
          <a:p>
            <a:r>
              <a:rPr lang="en-US" sz="2800"/>
              <a:t>Reconstructing the lost-ion velocity 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28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Espace réservé du contenu 9">
                <a:extLst>
                  <a:ext uri="{FF2B5EF4-FFF2-40B4-BE49-F238E27FC236}">
                    <a16:creationId xmlns:a16="http://schemas.microsoft.com/office/drawing/2014/main" id="{C329614E-DF85-0042-6808-5F450E4789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0141" y="817830"/>
                <a:ext cx="3698862" cy="2188717"/>
              </a:xfrm>
            </p:spPr>
            <p:txBody>
              <a:bodyPr vert="horz" lIns="180000" tIns="45720" rIns="91440" bIns="45720" rtlCol="0">
                <a:norm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/>
                  <a:t>ASCOT simulations map lost ions in energy and pitch onto the scintillator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600" dirty="0"/>
                  <a:t>Bayesian method infers the most probable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6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60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1600" dirty="0"/>
                  <a:t> distribution given the measured scintillator image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400" dirty="0"/>
                  <a:t>Observed scintillator structures can now be localized in energy and pitch</a:t>
                </a:r>
              </a:p>
            </p:txBody>
          </p:sp>
        </mc:Choice>
        <mc:Fallback>
          <p:sp>
            <p:nvSpPr>
              <p:cNvPr id="15" name="Espace réservé du contenu 9">
                <a:extLst>
                  <a:ext uri="{FF2B5EF4-FFF2-40B4-BE49-F238E27FC236}">
                    <a16:creationId xmlns:a16="http://schemas.microsoft.com/office/drawing/2014/main" id="{C329614E-DF85-0042-6808-5F450E4789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141" y="817830"/>
                <a:ext cx="3698862" cy="2188717"/>
              </a:xfrm>
              <a:blipFill>
                <a:blip r:embed="rId6"/>
                <a:stretch>
                  <a:fillRect t="-1950" r="-18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llipse 6">
            <a:extLst>
              <a:ext uri="{FF2B5EF4-FFF2-40B4-BE49-F238E27FC236}">
                <a16:creationId xmlns:a16="http://schemas.microsoft.com/office/drawing/2014/main" id="{60F8BF53-6726-4D28-B629-A11602BFAF48}"/>
              </a:ext>
            </a:extLst>
          </p:cNvPr>
          <p:cNvSpPr/>
          <p:nvPr/>
        </p:nvSpPr>
        <p:spPr>
          <a:xfrm>
            <a:off x="5062122" y="2487168"/>
            <a:ext cx="3035804" cy="1123573"/>
          </a:xfrm>
          <a:prstGeom prst="ellipse">
            <a:avLst/>
          </a:prstGeom>
          <a:noFill/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77E8B-D3A4-6D1C-ACC4-C3815978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DB45CDE-FFFA-43B4-8226-2BC59055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770" y="1576151"/>
            <a:ext cx="4074109" cy="278134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948D41B-129A-4D9F-9D1D-B771CD157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07" y="1599967"/>
            <a:ext cx="3945377" cy="2781346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B9E45293-9EE0-3E19-DF10-E67D79F1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1"/>
            <a:ext cx="7420641" cy="585455"/>
          </a:xfrm>
        </p:spPr>
        <p:txBody>
          <a:bodyPr>
            <a:normAutofit/>
          </a:bodyPr>
          <a:lstStyle/>
          <a:p>
            <a:r>
              <a:rPr lang="en-US" sz="2800"/>
              <a:t>Distinct loss structures evolve during the fishbone cycle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E7A3BD-6A6C-D2AC-B35E-DFD1344E7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02E1DA-FA30-2D3D-E7C2-2DB36B14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29</a:t>
            </a:fld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0567F78-EF89-2157-16E5-78A887ECE92F}"/>
              </a:ext>
            </a:extLst>
          </p:cNvPr>
          <p:cNvCxnSpPr>
            <a:cxnSpLocks/>
          </p:cNvCxnSpPr>
          <p:nvPr/>
        </p:nvCxnSpPr>
        <p:spPr>
          <a:xfrm>
            <a:off x="6454367" y="3258079"/>
            <a:ext cx="150223" cy="121911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961262E8-937F-7248-D9EC-8B5180C537AE}"/>
              </a:ext>
            </a:extLst>
          </p:cNvPr>
          <p:cNvCxnSpPr>
            <a:cxnSpLocks/>
          </p:cNvCxnSpPr>
          <p:nvPr/>
        </p:nvCxnSpPr>
        <p:spPr>
          <a:xfrm>
            <a:off x="6756990" y="3501901"/>
            <a:ext cx="150223" cy="121911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0FB349B-8277-4520-E9B9-0D99172AAD85}"/>
              </a:ext>
            </a:extLst>
          </p:cNvPr>
          <p:cNvCxnSpPr>
            <a:cxnSpLocks/>
          </p:cNvCxnSpPr>
          <p:nvPr/>
        </p:nvCxnSpPr>
        <p:spPr>
          <a:xfrm>
            <a:off x="1595525" y="3548540"/>
            <a:ext cx="260520" cy="0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1728BB4-0C5E-949A-27E9-38753ED14A16}"/>
              </a:ext>
            </a:extLst>
          </p:cNvPr>
          <p:cNvCxnSpPr>
            <a:cxnSpLocks/>
          </p:cNvCxnSpPr>
          <p:nvPr/>
        </p:nvCxnSpPr>
        <p:spPr>
          <a:xfrm>
            <a:off x="1420149" y="3199621"/>
            <a:ext cx="260520" cy="0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417D0EB3-4C20-94D7-366C-6EA17A2CE408}"/>
              </a:ext>
            </a:extLst>
          </p:cNvPr>
          <p:cNvSpPr txBox="1">
            <a:spLocks/>
          </p:cNvSpPr>
          <p:nvPr/>
        </p:nvSpPr>
        <p:spPr>
          <a:xfrm>
            <a:off x="197969" y="818473"/>
            <a:ext cx="8185250" cy="739160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noProof="0" dirty="0"/>
              <a:t>Loss distribution exhibits distinct pitch accumulations and </a:t>
            </a:r>
            <a:r>
              <a:rPr lang="en-US" dirty="0"/>
              <a:t>shifts toward lower energies as the mode frequency sweeps down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6932E991-4A86-E67B-F4B6-3788716EE321}"/>
              </a:ext>
            </a:extLst>
          </p:cNvPr>
          <p:cNvCxnSpPr>
            <a:cxnSpLocks/>
          </p:cNvCxnSpPr>
          <p:nvPr/>
        </p:nvCxnSpPr>
        <p:spPr>
          <a:xfrm>
            <a:off x="6153921" y="3018417"/>
            <a:ext cx="150223" cy="121911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E5C66CC-9520-69C6-B1B3-149F71C1EE84}"/>
              </a:ext>
            </a:extLst>
          </p:cNvPr>
          <p:cNvCxnSpPr>
            <a:cxnSpLocks/>
          </p:cNvCxnSpPr>
          <p:nvPr/>
        </p:nvCxnSpPr>
        <p:spPr>
          <a:xfrm>
            <a:off x="7057436" y="3748588"/>
            <a:ext cx="150223" cy="121911"/>
          </a:xfrm>
          <a:prstGeom prst="line">
            <a:avLst/>
          </a:prstGeom>
          <a:ln w="127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8597BE22-3BD3-4EEE-BD4D-09F25EDF6D35}"/>
              </a:ext>
            </a:extLst>
          </p:cNvPr>
          <p:cNvSpPr/>
          <p:nvPr/>
        </p:nvSpPr>
        <p:spPr>
          <a:xfrm>
            <a:off x="1723915" y="3023249"/>
            <a:ext cx="66295" cy="360000"/>
          </a:xfrm>
          <a:prstGeom prst="leftBracket">
            <a:avLst/>
          </a:prstGeom>
          <a:ln w="19050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18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égende : double flèche courbée encadrée à une bordure 10">
            <a:extLst>
              <a:ext uri="{FF2B5EF4-FFF2-40B4-BE49-F238E27FC236}">
                <a16:creationId xmlns:a16="http://schemas.microsoft.com/office/drawing/2014/main" id="{E36F085E-E2B2-443D-BE73-539AF62976C5}"/>
              </a:ext>
            </a:extLst>
          </p:cNvPr>
          <p:cNvSpPr/>
          <p:nvPr/>
        </p:nvSpPr>
        <p:spPr>
          <a:xfrm>
            <a:off x="233492" y="1223114"/>
            <a:ext cx="4338508" cy="2156509"/>
          </a:xfrm>
          <a:prstGeom prst="accentBorderCallout3">
            <a:avLst>
              <a:gd name="adj1" fmla="val 19118"/>
              <a:gd name="adj2" fmla="val 102973"/>
              <a:gd name="adj3" fmla="val 19318"/>
              <a:gd name="adj4" fmla="val 107579"/>
              <a:gd name="adj5" fmla="val 104147"/>
              <a:gd name="adj6" fmla="val 107704"/>
              <a:gd name="adj7" fmla="val 115444"/>
              <a:gd name="adj8" fmla="val 11190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413C3A"/>
                </a:solidFill>
                <a:latin typeface="+mj-lt"/>
              </a:rPr>
              <a:t>Can redistribution and losses be explained consistently?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AE028B-8052-4CF8-91FC-6A04B28B641B}"/>
              </a:ext>
            </a:extLst>
          </p:cNvPr>
          <p:cNvSpPr txBox="1"/>
          <p:nvPr/>
        </p:nvSpPr>
        <p:spPr>
          <a:xfrm>
            <a:off x="5084064" y="0"/>
            <a:ext cx="4059936" cy="514102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13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Experimental framework &amp; fishbone characterization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Redistribution of confined fast ions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Fast-ion losses</a:t>
            </a:r>
          </a:p>
          <a:p>
            <a:pPr marL="471488" marR="0" lvl="0" indent="-257175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buFont typeface="Arial" panose="020B0604020202020204" pitchFamily="34" charset="0"/>
              <a:buChar char="■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Towards a consistent picture of fishbone-induced transport</a:t>
            </a: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lang="en-GB" sz="6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14313" marR="0" lvl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413C3A"/>
              </a:buClr>
              <a:buSzPct val="90000"/>
              <a:tabLst/>
              <a:defRPr/>
            </a:pPr>
            <a:endParaRPr kumimoji="0" lang="en-GB" sz="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2146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726362" cy="959012"/>
          </a:xfrm>
        </p:spPr>
        <p:txBody>
          <a:bodyPr>
            <a:normAutofit/>
          </a:bodyPr>
          <a:lstStyle/>
          <a:p>
            <a:r>
              <a:rPr lang="en-US" sz="2800" dirty="0"/>
              <a:t>FIDA and FILD reveal a consistent picture of fishbone-induced transport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107C1E-179B-42AB-8174-F67432E63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55" y="815088"/>
            <a:ext cx="3688637" cy="3863966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35E0C846-6593-4E1D-A07D-91002C895B32}"/>
              </a:ext>
            </a:extLst>
          </p:cNvPr>
          <p:cNvSpPr txBox="1">
            <a:spLocks/>
          </p:cNvSpPr>
          <p:nvPr/>
        </p:nvSpPr>
        <p:spPr>
          <a:xfrm>
            <a:off x="211677" y="1090044"/>
            <a:ext cx="4437055" cy="270535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Combined diagnostics of confined and lost fast ions show complementary signatures of radial </a:t>
            </a:r>
            <a:r>
              <a:rPr lang="en-US" sz="1400" b="1" dirty="0">
                <a:solidFill>
                  <a:srgbClr val="FF0000"/>
                </a:solidFill>
              </a:rPr>
              <a:t>outward fast-ion transport </a:t>
            </a:r>
            <a:r>
              <a:rPr lang="en-US" dirty="0"/>
              <a:t>during fishbone instabilities</a:t>
            </a:r>
          </a:p>
          <a:p>
            <a:pPr lvl="1"/>
            <a:r>
              <a:rPr lang="en-US" dirty="0"/>
              <a:t>FIDA observes a redistribution from the core toward the edge</a:t>
            </a:r>
          </a:p>
          <a:p>
            <a:pPr lvl="1"/>
            <a:r>
              <a:rPr lang="en-US" dirty="0"/>
              <a:t>FILD detects the associated enhanced losses</a:t>
            </a:r>
          </a:p>
          <a:p>
            <a:pPr lvl="1"/>
            <a:r>
              <a:rPr lang="en-US" dirty="0"/>
              <a:t>Reconstruction techniques provide insights on the underlying velocity-space redistribution</a:t>
            </a:r>
          </a:p>
        </p:txBody>
      </p:sp>
    </p:spTree>
    <p:extLst>
      <p:ext uri="{BB962C8B-B14F-4D97-AF65-F5344CB8AC3E}">
        <p14:creationId xmlns:p14="http://schemas.microsoft.com/office/powerpoint/2010/main" val="2848298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78191" cy="926491"/>
          </a:xfrm>
        </p:spPr>
        <p:txBody>
          <a:bodyPr>
            <a:noAutofit/>
          </a:bodyPr>
          <a:lstStyle/>
          <a:p>
            <a:r>
              <a:rPr lang="en-US" sz="2800" dirty="0"/>
              <a:t>Preliminary modelling results help interpret the observed redistribution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8" name="Espace réservé du contenu 9">
            <a:extLst>
              <a:ext uri="{FF2B5EF4-FFF2-40B4-BE49-F238E27FC236}">
                <a16:creationId xmlns:a16="http://schemas.microsoft.com/office/drawing/2014/main" id="{056ECB6D-5302-4A51-9D15-D06B6D283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4" y="1089297"/>
            <a:ext cx="6615547" cy="1149154"/>
          </a:xfrm>
        </p:spPr>
        <p:txBody>
          <a:bodyPr vert="horz" lIns="18000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A reduced “kick” model is applied to fast ions and particle trajectories are followed with ORBIT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Particles are kicked toward the plasma edge onto trapped orbits, consistent with the outward redistribution observed with FIDA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6FEE10-63BC-48F4-A598-22CEA2079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85" r="4556" b="4674"/>
          <a:stretch/>
        </p:blipFill>
        <p:spPr>
          <a:xfrm>
            <a:off x="6355433" y="931104"/>
            <a:ext cx="2046211" cy="39478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493398-A209-461D-98F2-1C5E541EE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302" y="2292340"/>
            <a:ext cx="4220308" cy="2461847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97CE2484-831F-4ECC-A9AB-558B327B0C27}"/>
              </a:ext>
            </a:extLst>
          </p:cNvPr>
          <p:cNvSpPr txBox="1"/>
          <p:nvPr/>
        </p:nvSpPr>
        <p:spPr>
          <a:xfrm>
            <a:off x="1524806" y="4565159"/>
            <a:ext cx="29995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fr-CH" sz="900" dirty="0" err="1">
                <a:latin typeface="Arial" panose="020B0604020202020204" pitchFamily="34" charset="0"/>
                <a:cs typeface="Arial" panose="020B0604020202020204" pitchFamily="34" charset="0"/>
              </a:rPr>
              <a:t>Podestà</a:t>
            </a:r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900" dirty="0">
                <a:latin typeface="Arial" panose="020B0604020202020204" pitchFamily="34" charset="0"/>
                <a:cs typeface="Arial" panose="020B0604020202020204" pitchFamily="34" charset="0"/>
              </a:rPr>
              <a:t>Plasma Phys. Control. Fusion (2014)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970376C-33F0-4EBE-A589-FC67BABC0B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16" r="7655"/>
          <a:stretch/>
        </p:blipFill>
        <p:spPr>
          <a:xfrm>
            <a:off x="4809731" y="1048825"/>
            <a:ext cx="4126984" cy="243255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483A11-B629-4C8E-B576-586506FA2D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33" r="7258"/>
          <a:stretch/>
        </p:blipFill>
        <p:spPr>
          <a:xfrm>
            <a:off x="937593" y="2739305"/>
            <a:ext cx="3075441" cy="204775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78191" cy="926491"/>
          </a:xfrm>
        </p:spPr>
        <p:txBody>
          <a:bodyPr>
            <a:noAutofit/>
          </a:bodyPr>
          <a:lstStyle/>
          <a:p>
            <a:r>
              <a:rPr lang="en-US" sz="2800" dirty="0"/>
              <a:t>Simulated loss distribution reproduces main features observed with FILD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8" name="Espace réservé du contenu 9">
            <a:extLst>
              <a:ext uri="{FF2B5EF4-FFF2-40B4-BE49-F238E27FC236}">
                <a16:creationId xmlns:a16="http://schemas.microsoft.com/office/drawing/2014/main" id="{056ECB6D-5302-4A51-9D15-D06B6D283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85" y="1089296"/>
            <a:ext cx="4536058" cy="1537667"/>
          </a:xfrm>
        </p:spPr>
        <p:txBody>
          <a:bodyPr vert="horz" lIns="180000" tIns="45720" rIns="91440" bIns="45720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Mainly counter-passing and trapped particles are kicked onto poorly confined trapped orbits and eventually escape the plasma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Similar pitch accumulations and downward energy sweep as measured by FILD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361E42-B2FD-4027-86B2-9615CD548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614" y="3632153"/>
            <a:ext cx="2021882" cy="13803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F0FF34-14FB-409D-9ACB-4BA7C3D96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4496" y="3632152"/>
            <a:ext cx="1957995" cy="138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89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78191" cy="841469"/>
          </a:xfrm>
        </p:spPr>
        <p:txBody>
          <a:bodyPr>
            <a:noAutofit/>
          </a:bodyPr>
          <a:lstStyle/>
          <a:p>
            <a:r>
              <a:rPr lang="en-US" sz="2800" dirty="0"/>
              <a:t>Closing the loop: from modelled fast ions to synthetic FIDA measurements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EFB31AA-A7AE-4DC2-85D4-4355C5332D59}"/>
              </a:ext>
            </a:extLst>
          </p:cNvPr>
          <p:cNvSpPr txBox="1"/>
          <p:nvPr/>
        </p:nvSpPr>
        <p:spPr>
          <a:xfrm>
            <a:off x="1524806" y="4712228"/>
            <a:ext cx="29033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/>
              <a:t>B. Geiger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dirty="0"/>
              <a:t>Plasma Phys. Control. Fusion (2020)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070FAA4-047F-46AC-9271-57EC7BFA16AF}"/>
              </a:ext>
            </a:extLst>
          </p:cNvPr>
          <p:cNvGrpSpPr/>
          <p:nvPr/>
        </p:nvGrpSpPr>
        <p:grpSpPr>
          <a:xfrm>
            <a:off x="3882326" y="1571220"/>
            <a:ext cx="5142852" cy="3260660"/>
            <a:chOff x="3646388" y="1187671"/>
            <a:chExt cx="5221259" cy="3310371"/>
          </a:xfrm>
        </p:grpSpPr>
        <p:pic>
          <p:nvPicPr>
            <p:cNvPr id="21" name="Graphic 25">
              <a:extLst>
                <a:ext uri="{FF2B5EF4-FFF2-40B4-BE49-F238E27FC236}">
                  <a16:creationId xmlns:a16="http://schemas.microsoft.com/office/drawing/2014/main" id="{F4668C0B-30FA-4CDC-B081-EC497D23A7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74453" y="2233530"/>
              <a:ext cx="1693194" cy="1271275"/>
            </a:xfrm>
            <a:prstGeom prst="rect">
              <a:avLst/>
            </a:prstGeom>
          </p:spPr>
        </p:pic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42B6DF86-EB70-5265-D307-EF5BE80FD117}"/>
                </a:ext>
              </a:extLst>
            </p:cNvPr>
            <p:cNvGrpSpPr/>
            <p:nvPr/>
          </p:nvGrpSpPr>
          <p:grpSpPr>
            <a:xfrm>
              <a:off x="3646388" y="1187671"/>
              <a:ext cx="5131205" cy="3310371"/>
              <a:chOff x="3646388" y="1187671"/>
              <a:chExt cx="5131205" cy="3310371"/>
            </a:xfrm>
          </p:grpSpPr>
          <p:pic>
            <p:nvPicPr>
              <p:cNvPr id="20" name="Graphic 23">
                <a:extLst>
                  <a:ext uri="{FF2B5EF4-FFF2-40B4-BE49-F238E27FC236}">
                    <a16:creationId xmlns:a16="http://schemas.microsoft.com/office/drawing/2014/main" id="{108D1239-C660-DFFA-99B2-56D773EA8F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35743" y="2307291"/>
                <a:ext cx="1693194" cy="1271275"/>
              </a:xfrm>
              <a:prstGeom prst="rect">
                <a:avLst/>
              </a:prstGeom>
            </p:spPr>
          </p:pic>
          <p:cxnSp>
            <p:nvCxnSpPr>
              <p:cNvPr id="2" name="Straight Connector 6">
                <a:extLst>
                  <a:ext uri="{FF2B5EF4-FFF2-40B4-BE49-F238E27FC236}">
                    <a16:creationId xmlns:a16="http://schemas.microsoft.com/office/drawing/2014/main" id="{48B9DF35-5F61-AD24-920B-970E2157F4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501045" y="1510505"/>
                <a:ext cx="0" cy="546236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" name="Straight Arrow Connector 8">
                <a:extLst>
                  <a:ext uri="{FF2B5EF4-FFF2-40B4-BE49-F238E27FC236}">
                    <a16:creationId xmlns:a16="http://schemas.microsoft.com/office/drawing/2014/main" id="{CFF0BD16-246F-7115-9327-FCC1D7ECF7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36754" y="1510505"/>
                <a:ext cx="0" cy="546236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" name="Straight Arrow Connector 9">
                <a:extLst>
                  <a:ext uri="{FF2B5EF4-FFF2-40B4-BE49-F238E27FC236}">
                    <a16:creationId xmlns:a16="http://schemas.microsoft.com/office/drawing/2014/main" id="{D60BE287-8763-4B45-BD2F-DA2E076A03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501047" y="3558434"/>
                <a:ext cx="0" cy="546236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" name="Straight Connector 10">
                <a:extLst>
                  <a:ext uri="{FF2B5EF4-FFF2-40B4-BE49-F238E27FC236}">
                    <a16:creationId xmlns:a16="http://schemas.microsoft.com/office/drawing/2014/main" id="{ED873F65-554D-E375-91EE-EBB2ECBE9E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036752" y="3558434"/>
                <a:ext cx="0" cy="546236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77A9DA9-27D8-786B-C4C2-B60E08B32B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03236" y="4104670"/>
                <a:ext cx="3533406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E79C46-D120-0AF3-636C-E2D4C2BF0723}"/>
                  </a:ext>
                </a:extLst>
              </p:cNvPr>
              <p:cNvSpPr txBox="1"/>
              <p:nvPr/>
            </p:nvSpPr>
            <p:spPr>
              <a:xfrm>
                <a:off x="5341326" y="1187671"/>
                <a:ext cx="197899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Bef>
                    <a:spcPts val="432"/>
                  </a:spcBef>
                </a:pPr>
                <a:r>
                  <a:rPr lang="en-GB" sz="2000" b="1" dirty="0">
                    <a:latin typeface="+mj-lt"/>
                  </a:rPr>
                  <a:t>Forward problem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2C05FC7-2740-0962-21D2-587019071BAF}"/>
                  </a:ext>
                </a:extLst>
              </p:cNvPr>
              <p:cNvSpPr txBox="1"/>
              <p:nvPr/>
            </p:nvSpPr>
            <p:spPr>
              <a:xfrm>
                <a:off x="5390263" y="4185573"/>
                <a:ext cx="1891392" cy="3124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fr-FR"/>
                </a:defPPr>
                <a:lvl1pPr algn="ctr">
                  <a:spcBef>
                    <a:spcPts val="432"/>
                  </a:spcBef>
                  <a:defRPr sz="1600" b="1">
                    <a:latin typeface="+mj-lt"/>
                  </a:defRPr>
                </a:lvl1pPr>
              </a:lstStyle>
              <a:p>
                <a:r>
                  <a:rPr lang="en-GB" sz="2000" dirty="0"/>
                  <a:t>Inverse problem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B37C21F-42AE-64DC-36DF-503E3F08E67B}"/>
                      </a:ext>
                    </a:extLst>
                  </p:cNvPr>
                  <p:cNvSpPr txBox="1"/>
                  <p:nvPr/>
                </p:nvSpPr>
                <p:spPr>
                  <a:xfrm>
                    <a:off x="5714604" y="1694755"/>
                    <a:ext cx="1232439" cy="22070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l">
                      <a:spcBef>
                        <a:spcPts val="432"/>
                      </a:spcBef>
                    </a:pPr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̅"/>
                              <m:ctrlP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  <m:r>
                            <a:rPr lang="da-DK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da-DK" sz="1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acc>
                            <m:accPr>
                              <m:chr m:val="̅"/>
                              <m:ctrlP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B37C21F-42AE-64DC-36DF-503E3F08E6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14604" y="1694755"/>
                    <a:ext cx="1232439" cy="22070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36111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A56EE570-E8DA-EB66-243D-FDE8D103962C}"/>
                      </a:ext>
                    </a:extLst>
                  </p:cNvPr>
                  <p:cNvSpPr txBox="1"/>
                  <p:nvPr/>
                </p:nvSpPr>
                <p:spPr>
                  <a:xfrm>
                    <a:off x="4498275" y="3637536"/>
                    <a:ext cx="3533406" cy="41530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l">
                      <a:spcBef>
                        <a:spcPts val="432"/>
                      </a:spcBef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da-DK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a-DK" sz="1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b>
                              <m:r>
                                <a:rPr lang="da-DK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da-DK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CH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CH" sz="1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CH" sz="1400" b="0" i="0" smtClean="0">
                                      <a:latin typeface="Cambria Math" panose="02040503050406030204" pitchFamily="18" charset="0"/>
                                    </a:rPr>
                                    <m:t>arg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a-DK" sz="14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acc>
                                    <m:accPr>
                                      <m:chr m:val="̅"/>
                                      <m:ctrlP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lim>
                              </m:limLow>
                            </m:fName>
                            <m:e>
                              <m:d>
                                <m:dPr>
                                  <m:ctrlPr>
                                    <a:rPr lang="da-DK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da-DK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e>
                                          </m:acc>
                                          <m:r>
                                            <a:rPr lang="da-DK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da-DK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b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da-DK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da-DK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da-DK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da-DK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b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da-DK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func>
                        </m:oMath>
                      </m:oMathPara>
                    </a14:m>
                    <a:endParaRPr lang="en-GB" sz="1400" dirty="0" err="1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A56EE570-E8DA-EB66-243D-FDE8D10396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8275" y="3637536"/>
                    <a:ext cx="3533406" cy="41530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1765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9">
                    <a:extLst>
                      <a:ext uri="{FF2B5EF4-FFF2-40B4-BE49-F238E27FC236}">
                        <a16:creationId xmlns:a16="http://schemas.microsoft.com/office/drawing/2014/main" id="{561B1583-A6D2-0E1B-784B-E6FD60A1875E}"/>
                      </a:ext>
                    </a:extLst>
                  </p:cNvPr>
                  <p:cNvSpPr txBox="1"/>
                  <p:nvPr/>
                </p:nvSpPr>
                <p:spPr>
                  <a:xfrm>
                    <a:off x="3646388" y="2111648"/>
                    <a:ext cx="1851224" cy="18921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fr-FR"/>
                    </a:defPPr>
                    <a:lvl1pPr algn="ctr">
                      <a:spcBef>
                        <a:spcPts val="432"/>
                      </a:spcBef>
                      <a:defRPr sz="1800" b="1">
                        <a:latin typeface="+mj-lt"/>
                      </a:defRPr>
                    </a:lvl1pPr>
                  </a:lstStyle>
                  <a:p>
                    <a:r>
                      <a:rPr lang="en-GB" sz="1200" b="0" i="1" dirty="0">
                        <a:latin typeface="+mn-lt"/>
                      </a:rPr>
                      <a:t>Distribution function 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da-DK" sz="1200" b="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a-DK" sz="1200" b="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oMath>
                    </a14:m>
                    <a:endParaRPr lang="en-GB" sz="1200" b="0" i="1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17" name="TextBox 19">
                    <a:extLst>
                      <a:ext uri="{FF2B5EF4-FFF2-40B4-BE49-F238E27FC236}">
                        <a16:creationId xmlns:a16="http://schemas.microsoft.com/office/drawing/2014/main" id="{561B1583-A6D2-0E1B-784B-E6FD60A187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6388" y="2111648"/>
                    <a:ext cx="1851224" cy="18921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t="-25806" r="-1974" b="-48387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20">
                    <a:extLst>
                      <a:ext uri="{FF2B5EF4-FFF2-40B4-BE49-F238E27FC236}">
                        <a16:creationId xmlns:a16="http://schemas.microsoft.com/office/drawing/2014/main" id="{1F1F1BBD-007B-AD49-185A-30277988098D}"/>
                      </a:ext>
                    </a:extLst>
                  </p:cNvPr>
                  <p:cNvSpPr txBox="1"/>
                  <p:nvPr/>
                </p:nvSpPr>
                <p:spPr>
                  <a:xfrm>
                    <a:off x="5329696" y="2095115"/>
                    <a:ext cx="2012673" cy="18466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fr-FR"/>
                    </a:defPPr>
                    <a:lvl1pPr algn="ctr">
                      <a:spcBef>
                        <a:spcPts val="432"/>
                      </a:spcBef>
                      <a:defRPr sz="1200" b="0" i="1"/>
                    </a:lvl1pPr>
                  </a:lstStyle>
                  <a:p>
                    <a:r>
                      <a:rPr lang="en-GB" dirty="0"/>
                      <a:t>Weight function</a:t>
                    </a:r>
                    <a:r>
                      <a:rPr lang="en-CH" dirty="0"/>
                      <a:t>s</a:t>
                    </a:r>
                    <a:r>
                      <a:rPr lang="en-GB" dirty="0"/>
                      <a:t> </a:t>
                    </a:r>
                    <a14:m>
                      <m:oMath xmlns:m="http://schemas.openxmlformats.org/officeDocument/2006/math">
                        <m:r>
                          <a:rPr lang="da-DK" smtClean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8" name="TextBox 20">
                    <a:extLst>
                      <a:ext uri="{FF2B5EF4-FFF2-40B4-BE49-F238E27FC236}">
                        <a16:creationId xmlns:a16="http://schemas.microsoft.com/office/drawing/2014/main" id="{1F1F1BBD-007B-AD49-185A-3027798809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29696" y="2095115"/>
                    <a:ext cx="2012673" cy="184666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30000" b="-46667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22" name="Graphic 27">
                <a:extLst>
                  <a:ext uri="{FF2B5EF4-FFF2-40B4-BE49-F238E27FC236}">
                    <a16:creationId xmlns:a16="http://schemas.microsoft.com/office/drawing/2014/main" id="{138072A3-AB50-4345-6313-C47770EF2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473754" y="2894860"/>
                <a:ext cx="796185" cy="597787"/>
              </a:xfrm>
              <a:prstGeom prst="rect">
                <a:avLst/>
              </a:prstGeom>
            </p:spPr>
          </p:pic>
          <p:pic>
            <p:nvPicPr>
              <p:cNvPr id="23" name="Graphic 29">
                <a:extLst>
                  <a:ext uri="{FF2B5EF4-FFF2-40B4-BE49-F238E27FC236}">
                    <a16:creationId xmlns:a16="http://schemas.microsoft.com/office/drawing/2014/main" id="{9932A111-3812-174F-1F33-3F85D7CB5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333170" y="2893649"/>
                <a:ext cx="796185" cy="597787"/>
              </a:xfrm>
              <a:prstGeom prst="rect">
                <a:avLst/>
              </a:prstGeom>
            </p:spPr>
          </p:pic>
          <p:pic>
            <p:nvPicPr>
              <p:cNvPr id="24" name="Graphic 31">
                <a:extLst>
                  <a:ext uri="{FF2B5EF4-FFF2-40B4-BE49-F238E27FC236}">
                    <a16:creationId xmlns:a16="http://schemas.microsoft.com/office/drawing/2014/main" id="{76FF13D6-5936-81EA-C959-2EF87AFA5B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69363" y="2329043"/>
                <a:ext cx="796185" cy="597787"/>
              </a:xfrm>
              <a:prstGeom prst="rect">
                <a:avLst/>
              </a:prstGeom>
            </p:spPr>
          </p:pic>
          <p:pic>
            <p:nvPicPr>
              <p:cNvPr id="25" name="Graphic 33">
                <a:extLst>
                  <a:ext uri="{FF2B5EF4-FFF2-40B4-BE49-F238E27FC236}">
                    <a16:creationId xmlns:a16="http://schemas.microsoft.com/office/drawing/2014/main" id="{3A7916B0-A89B-5E98-D2F9-49B6455747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330986" y="2326183"/>
                <a:ext cx="796838" cy="598278"/>
              </a:xfrm>
              <a:prstGeom prst="rect">
                <a:avLst/>
              </a:prstGeom>
            </p:spPr>
          </p:pic>
          <p:cxnSp>
            <p:nvCxnSpPr>
              <p:cNvPr id="26" name="Straight Connector 37">
                <a:extLst>
                  <a:ext uri="{FF2B5EF4-FFF2-40B4-BE49-F238E27FC236}">
                    <a16:creationId xmlns:a16="http://schemas.microsoft.com/office/drawing/2014/main" id="{52D1307C-0F65-B1F0-BE7B-BB18DA1F58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03236" y="1515096"/>
                <a:ext cx="3533406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21">
                    <a:extLst>
                      <a:ext uri="{FF2B5EF4-FFF2-40B4-BE49-F238E27FC236}">
                        <a16:creationId xmlns:a16="http://schemas.microsoft.com/office/drawing/2014/main" id="{08242475-0133-EB85-740E-11DCE922FFC6}"/>
                      </a:ext>
                    </a:extLst>
                  </p:cNvPr>
                  <p:cNvSpPr txBox="1"/>
                  <p:nvPr/>
                </p:nvSpPr>
                <p:spPr>
                  <a:xfrm>
                    <a:off x="7295691" y="2100646"/>
                    <a:ext cx="1481902" cy="18466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fr-FR"/>
                    </a:defPPr>
                    <a:lvl1pPr algn="ctr">
                      <a:spcBef>
                        <a:spcPts val="432"/>
                      </a:spcBef>
                      <a:defRPr sz="1200" b="0" i="1"/>
                    </a:lvl1pPr>
                  </a:lstStyle>
                  <a:p>
                    <a:r>
                      <a:rPr lang="en-GB" dirty="0"/>
                      <a:t>Measurements </a:t>
                    </a:r>
                    <a14:m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da-DK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a-DK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</m:oMath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9" name="TextBox 21">
                    <a:extLst>
                      <a:ext uri="{FF2B5EF4-FFF2-40B4-BE49-F238E27FC236}">
                        <a16:creationId xmlns:a16="http://schemas.microsoft.com/office/drawing/2014/main" id="{08242475-0133-EB85-740E-11DCE922FF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95691" y="2100646"/>
                    <a:ext cx="1481902" cy="184666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t="-30000" r="-2881" b="-46667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3" name="Espace réservé du contenu 9">
            <a:extLst>
              <a:ext uri="{FF2B5EF4-FFF2-40B4-BE49-F238E27FC236}">
                <a16:creationId xmlns:a16="http://schemas.microsoft.com/office/drawing/2014/main" id="{5146F6D9-D529-45D4-A9C6-6B95919C345B}"/>
              </a:ext>
            </a:extLst>
          </p:cNvPr>
          <p:cNvSpPr txBox="1">
            <a:spLocks/>
          </p:cNvSpPr>
          <p:nvPr/>
        </p:nvSpPr>
        <p:spPr>
          <a:xfrm>
            <a:off x="209994" y="1085560"/>
            <a:ext cx="7587496" cy="1631684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FF0000"/>
                </a:solidFill>
              </a:rPr>
              <a:t>Forward modelling </a:t>
            </a:r>
            <a:r>
              <a:rPr lang="en-US" sz="1600" dirty="0"/>
              <a:t>provides a direct experiment–model comparison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TRANSP-NUBEAM + “kick” model simulate </a:t>
            </a:r>
            <a:br>
              <a:rPr lang="en-US" sz="1400" dirty="0"/>
            </a:br>
            <a:r>
              <a:rPr lang="en-US" sz="1400" dirty="0"/>
              <a:t>fast-ion distributions before/after fishbone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FIDASIM generates synthetic spectra </a:t>
            </a:r>
            <a:br>
              <a:rPr lang="en-US" sz="1400" dirty="0"/>
            </a:br>
            <a:r>
              <a:rPr lang="en-US" sz="1400" dirty="0"/>
              <a:t>for the actual TCV LOS, comparable </a:t>
            </a:r>
            <a:br>
              <a:rPr lang="en-US" sz="1400" dirty="0"/>
            </a:br>
            <a:r>
              <a:rPr lang="en-US" sz="1400" dirty="0"/>
              <a:t>with measured FIDA variations</a:t>
            </a:r>
          </a:p>
        </p:txBody>
      </p:sp>
    </p:spTree>
    <p:extLst>
      <p:ext uri="{BB962C8B-B14F-4D97-AF65-F5344CB8AC3E}">
        <p14:creationId xmlns:p14="http://schemas.microsoft.com/office/powerpoint/2010/main" val="26015023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>
            <a:extLst>
              <a:ext uri="{FF2B5EF4-FFF2-40B4-BE49-F238E27FC236}">
                <a16:creationId xmlns:a16="http://schemas.microsoft.com/office/drawing/2014/main" id="{6D7A713B-B643-4F2F-A68D-FCBB321E1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4"/>
          <a:stretch>
            <a:fillRect/>
          </a:stretch>
        </p:blipFill>
        <p:spPr>
          <a:xfrm>
            <a:off x="5834573" y="1010331"/>
            <a:ext cx="3049608" cy="2015525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16402"/>
            <a:ext cx="7887433" cy="926491"/>
          </a:xfrm>
        </p:spPr>
        <p:txBody>
          <a:bodyPr>
            <a:noAutofit/>
          </a:bodyPr>
          <a:lstStyle/>
          <a:p>
            <a:r>
              <a:rPr lang="en-US" sz="2800" dirty="0"/>
              <a:t>Forward modelling captures the main FIDA variation pattern, but overestimates its amplitude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35</a:t>
            </a:fld>
            <a:endParaRPr lang="fr-FR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AFC834D-7809-4403-89D9-49A2009768E7}"/>
              </a:ext>
            </a:extLst>
          </p:cNvPr>
          <p:cNvCxnSpPr>
            <a:cxnSpLocks/>
            <a:stCxn id="67" idx="2"/>
            <a:endCxn id="48" idx="0"/>
          </p:cNvCxnSpPr>
          <p:nvPr/>
        </p:nvCxnSpPr>
        <p:spPr>
          <a:xfrm>
            <a:off x="4866266" y="3315083"/>
            <a:ext cx="0" cy="53846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B105F9E-864F-4942-81CF-610E5A3B2FD4}"/>
              </a:ext>
            </a:extLst>
          </p:cNvPr>
          <p:cNvSpPr txBox="1"/>
          <p:nvPr/>
        </p:nvSpPr>
        <p:spPr>
          <a:xfrm>
            <a:off x="3851351" y="978286"/>
            <a:ext cx="1006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noProof="0" dirty="0">
                <a:latin typeface="+mj-lt"/>
              </a:rPr>
              <a:t>Experiment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B3B52A2-8BC1-4DBF-87FD-E522E3FE7FCE}"/>
              </a:ext>
            </a:extLst>
          </p:cNvPr>
          <p:cNvSpPr txBox="1"/>
          <p:nvPr/>
        </p:nvSpPr>
        <p:spPr>
          <a:xfrm>
            <a:off x="4871540" y="984709"/>
            <a:ext cx="1006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latin typeface="+mj-lt"/>
              </a:rPr>
              <a:t>FIDASIM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8AC77877-73F8-42F6-8891-4BD68E88D3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8951"/>
          <a:stretch/>
        </p:blipFill>
        <p:spPr>
          <a:xfrm>
            <a:off x="658799" y="3047003"/>
            <a:ext cx="3049607" cy="204144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9EA94B4-24C7-49A1-9E31-8AB9A8F7C0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64"/>
          <a:stretch>
            <a:fillRect/>
          </a:stretch>
        </p:blipFill>
        <p:spPr>
          <a:xfrm>
            <a:off x="5793989" y="3032240"/>
            <a:ext cx="3049608" cy="2015525"/>
          </a:xfrm>
          <a:prstGeom prst="rect">
            <a:avLst/>
          </a:prstGeom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BB956588-6B45-4C54-876D-C53BC3C0A0E9}"/>
              </a:ext>
            </a:extLst>
          </p:cNvPr>
          <p:cNvSpPr/>
          <p:nvPr/>
        </p:nvSpPr>
        <p:spPr>
          <a:xfrm>
            <a:off x="1971422" y="3485838"/>
            <a:ext cx="929575" cy="65794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78D31C49-5437-42D0-891F-CFEF055AE971}"/>
              </a:ext>
            </a:extLst>
          </p:cNvPr>
          <p:cNvSpPr/>
          <p:nvPr/>
        </p:nvSpPr>
        <p:spPr>
          <a:xfrm>
            <a:off x="7080270" y="3485839"/>
            <a:ext cx="929575" cy="667439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9F9ACD4C-7D45-48A9-988F-C3BBE3358D8F}"/>
              </a:ext>
            </a:extLst>
          </p:cNvPr>
          <p:cNvSpPr/>
          <p:nvPr/>
        </p:nvSpPr>
        <p:spPr>
          <a:xfrm>
            <a:off x="2083456" y="4143783"/>
            <a:ext cx="1131423" cy="71830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5079A517-DF6D-441D-935F-36AC26317CBF}"/>
              </a:ext>
            </a:extLst>
          </p:cNvPr>
          <p:cNvSpPr/>
          <p:nvPr/>
        </p:nvSpPr>
        <p:spPr>
          <a:xfrm>
            <a:off x="7156728" y="4133533"/>
            <a:ext cx="1158950" cy="67423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CB44D29-A620-4724-B22A-F172E3569852}"/>
              </a:ext>
            </a:extLst>
          </p:cNvPr>
          <p:cNvSpPr txBox="1"/>
          <p:nvPr/>
        </p:nvSpPr>
        <p:spPr>
          <a:xfrm>
            <a:off x="4044768" y="3853545"/>
            <a:ext cx="16429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 algn="ctr">
              <a:spcBef>
                <a:spcPts val="432"/>
              </a:spcBef>
              <a:defRPr sz="1200" b="0" i="1"/>
            </a:lvl1pPr>
          </a:lstStyle>
          <a:p>
            <a:r>
              <a:rPr lang="en-US" sz="1100" dirty="0"/>
              <a:t>Radial dependence of the response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1FA5CB3-2D79-4770-8186-233967D8B87E}"/>
              </a:ext>
            </a:extLst>
          </p:cNvPr>
          <p:cNvCxnSpPr>
            <a:cxnSpLocks/>
            <a:stCxn id="46" idx="2"/>
            <a:endCxn id="67" idx="0"/>
          </p:cNvCxnSpPr>
          <p:nvPr/>
        </p:nvCxnSpPr>
        <p:spPr>
          <a:xfrm>
            <a:off x="4866266" y="2330070"/>
            <a:ext cx="0" cy="64645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326116A-38F0-4EBF-B51C-D86485C1F935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4866266" y="4192099"/>
            <a:ext cx="0" cy="84717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62CD1272-06CD-4A56-9D62-BCC152F37573}"/>
              </a:ext>
            </a:extLst>
          </p:cNvPr>
          <p:cNvSpPr txBox="1"/>
          <p:nvPr/>
        </p:nvSpPr>
        <p:spPr>
          <a:xfrm>
            <a:off x="3915704" y="2976529"/>
            <a:ext cx="190112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 algn="ctr">
              <a:spcBef>
                <a:spcPts val="432"/>
              </a:spcBef>
              <a:defRPr sz="1100" b="0" i="1"/>
            </a:lvl1pPr>
          </a:lstStyle>
          <a:p>
            <a:r>
              <a:rPr lang="en-US" dirty="0"/>
              <a:t>Synthetic variations are substantially larger</a:t>
            </a: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45F12F9F-333A-4698-942F-4D4C9B7D390F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4866266" y="1010331"/>
            <a:ext cx="0" cy="98118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1533C6A6-A3C2-4CF5-8BF0-3FFB0C1F60EE}"/>
              </a:ext>
            </a:extLst>
          </p:cNvPr>
          <p:cNvCxnSpPr>
            <a:cxnSpLocks/>
            <a:stCxn id="40" idx="0"/>
            <a:endCxn id="48" idx="1"/>
          </p:cNvCxnSpPr>
          <p:nvPr/>
        </p:nvCxnSpPr>
        <p:spPr>
          <a:xfrm flipV="1">
            <a:off x="2649168" y="4022822"/>
            <a:ext cx="1395600" cy="120961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3C0A24FA-A363-4C17-B7C5-F467994F87F8}"/>
              </a:ext>
            </a:extLst>
          </p:cNvPr>
          <p:cNvCxnSpPr>
            <a:cxnSpLocks/>
            <a:endCxn id="48" idx="3"/>
          </p:cNvCxnSpPr>
          <p:nvPr/>
        </p:nvCxnSpPr>
        <p:spPr>
          <a:xfrm flipH="1" flipV="1">
            <a:off x="5687764" y="4022822"/>
            <a:ext cx="1735398" cy="13907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119">
            <a:extLst>
              <a:ext uri="{FF2B5EF4-FFF2-40B4-BE49-F238E27FC236}">
                <a16:creationId xmlns:a16="http://schemas.microsoft.com/office/drawing/2014/main" id="{C3FEE8E8-809D-4181-B2FE-9C502F1D7BB8}"/>
              </a:ext>
            </a:extLst>
          </p:cNvPr>
          <p:cNvCxnSpPr>
            <a:cxnSpLocks/>
          </p:cNvCxnSpPr>
          <p:nvPr/>
        </p:nvCxnSpPr>
        <p:spPr>
          <a:xfrm flipH="1" flipV="1">
            <a:off x="5532254" y="3159724"/>
            <a:ext cx="466951" cy="134008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A4FAEAA-CB2C-4831-AE39-55112C92F1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8161"/>
          <a:stretch/>
        </p:blipFill>
        <p:spPr>
          <a:xfrm>
            <a:off x="699383" y="1010331"/>
            <a:ext cx="3049607" cy="2032968"/>
          </a:xfrm>
          <a:prstGeom prst="rect">
            <a:avLst/>
          </a:prstGeom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93C9C128-CA84-4991-8BA5-FCFD768324B1}"/>
              </a:ext>
            </a:extLst>
          </p:cNvPr>
          <p:cNvSpPr/>
          <p:nvPr/>
        </p:nvSpPr>
        <p:spPr>
          <a:xfrm>
            <a:off x="1866015" y="1414407"/>
            <a:ext cx="1187600" cy="68812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CA25963D-A050-4671-B1C9-6E307440E087}"/>
              </a:ext>
            </a:extLst>
          </p:cNvPr>
          <p:cNvSpPr/>
          <p:nvPr/>
        </p:nvSpPr>
        <p:spPr>
          <a:xfrm>
            <a:off x="7077478" y="1504401"/>
            <a:ext cx="1187600" cy="96030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C928D0E9-2375-4A9B-9B64-105E5E693704}"/>
              </a:ext>
            </a:extLst>
          </p:cNvPr>
          <p:cNvSpPr txBox="1"/>
          <p:nvPr/>
        </p:nvSpPr>
        <p:spPr>
          <a:xfrm>
            <a:off x="4044768" y="1991516"/>
            <a:ext cx="16429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fr-FR"/>
            </a:defPPr>
            <a:lvl1pPr algn="ctr">
              <a:spcBef>
                <a:spcPts val="432"/>
              </a:spcBef>
              <a:defRPr sz="1200" b="0" i="1"/>
            </a:lvl1pPr>
          </a:lstStyle>
          <a:p>
            <a:r>
              <a:rPr lang="en-US" sz="1100" dirty="0"/>
              <a:t>Depletion at large Doppler shift in core-probing LOS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7A6C7856-8BDD-4579-8D27-C800C3A4EA2A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5687764" y="2049053"/>
            <a:ext cx="1389714" cy="111740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03F58313-B287-4CDA-851E-449D43273F1E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3053615" y="1904777"/>
            <a:ext cx="991153" cy="25601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468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CE4840F-11FF-4161-B3B8-5D6DE0FB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Quentin Kernel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820AAF0A-6C49-4D1E-9BD6-0E6B301CD7EE}"/>
              </a:ext>
            </a:extLst>
          </p:cNvPr>
          <p:cNvSpPr txBox="1">
            <a:spLocks/>
          </p:cNvSpPr>
          <p:nvPr/>
        </p:nvSpPr>
        <p:spPr>
          <a:xfrm>
            <a:off x="904875" y="1597809"/>
            <a:ext cx="7097954" cy="332532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/>
              <a:t>Develop fast-ion distribution reconstruction in phase space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i="1" dirty="0"/>
              <a:t>Constant-of-motion inversions using resonant mode-particle interaction priors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/>
              <a:t>Refine forward modelling to interpret observations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i="1" dirty="0"/>
              <a:t>TRANSP-NUBEAM + kick model + FIDASIM to simulate fishbone-induced </a:t>
            </a:r>
            <a:br>
              <a:rPr lang="en-US" i="1" dirty="0"/>
            </a:br>
            <a:r>
              <a:rPr lang="en-US" i="1" dirty="0"/>
              <a:t>fast-ion transport and diagnostic responses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/>
              <a:t>Explore other discharge scenarios</a:t>
            </a:r>
            <a:endParaRPr lang="en-US" b="1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i="1" dirty="0"/>
              <a:t>How do plasma current, shape, etc. affect fishbone-induced fast-ion transport?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Extend the framework to other energetic-particle-driven instabilities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US" i="1" dirty="0"/>
              <a:t>Can different fast-ion transport mechanisms be captured, </a:t>
            </a:r>
            <a:br>
              <a:rPr lang="en-US" i="1" dirty="0"/>
            </a:br>
            <a:r>
              <a:rPr lang="en-US" i="1" dirty="0"/>
              <a:t>in particular those induced by Alfvén eigenmodes?</a:t>
            </a:r>
          </a:p>
        </p:txBody>
      </p:sp>
      <p:sp>
        <p:nvSpPr>
          <p:cNvPr id="10" name="Titre 2">
            <a:extLst>
              <a:ext uri="{FF2B5EF4-FFF2-40B4-BE49-F238E27FC236}">
                <a16:creationId xmlns:a16="http://schemas.microsoft.com/office/drawing/2014/main" id="{05F900AB-5414-4BB3-BB72-99E3B8B0D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03564"/>
            <a:ext cx="7887433" cy="146188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Correlated FIDA and FILD measurements reveal selective outward fast-ion transport during TCV fishbones</a:t>
            </a:r>
            <a:br>
              <a:rPr lang="en-US" sz="2800" dirty="0"/>
            </a:br>
            <a:r>
              <a:rPr lang="en-US" sz="2000" dirty="0"/>
              <a:t>  </a:t>
            </a:r>
            <a:br>
              <a:rPr lang="en-US" sz="4400" dirty="0"/>
            </a:br>
            <a:r>
              <a:rPr lang="en-US" sz="2800" dirty="0">
                <a:solidFill>
                  <a:srgbClr val="FF0000"/>
                </a:solidFill>
              </a:rPr>
              <a:t>Next steps: </a:t>
            </a:r>
            <a:r>
              <a:rPr lang="en-US" sz="2800" dirty="0"/>
              <a:t>quantitative experiment–model validation</a:t>
            </a:r>
          </a:p>
        </p:txBody>
      </p:sp>
    </p:spTree>
    <p:extLst>
      <p:ext uri="{BB962C8B-B14F-4D97-AF65-F5344CB8AC3E}">
        <p14:creationId xmlns:p14="http://schemas.microsoft.com/office/powerpoint/2010/main" val="2591524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37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1131750"/>
            <a:ext cx="5760000" cy="2880000"/>
          </a:xfrm>
          <a:solidFill>
            <a:schemeClr val="accent1"/>
          </a:solidFill>
        </p:spPr>
        <p:txBody>
          <a:bodyPr vert="horz" lIns="216000" tIns="0" rIns="72000" bIns="468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4400" b="0">
                <a:solidFill>
                  <a:schemeClr val="bg1"/>
                </a:solidFill>
              </a:rPr>
              <a:t>Appendices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70D38DC-E821-44D6-888B-D054F205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</p:spTree>
    <p:extLst>
      <p:ext uri="{BB962C8B-B14F-4D97-AF65-F5344CB8AC3E}">
        <p14:creationId xmlns:p14="http://schemas.microsoft.com/office/powerpoint/2010/main" val="3618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38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653909" cy="853705"/>
          </a:xfrm>
        </p:spPr>
        <p:txBody>
          <a:bodyPr>
            <a:normAutofit/>
          </a:bodyPr>
          <a:lstStyle/>
          <a:p>
            <a:r>
              <a:rPr lang="en-US" sz="2800"/>
              <a:t>FIDA spectra of LOS crossing in the core and near the edge require processing to apply tomography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B6FF42A-8C0F-4630-A64E-087A4E24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E353B53F-9F00-4BEB-857B-4AA5686393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9092" y="2629791"/>
                <a:ext cx="3923387" cy="315895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en-US" sz="1200" i="1"/>
                  <a:t>Spectra in the core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=91.4 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 /</m:t>
                        </m:r>
                        <m:sSub>
                          <m:sSubPr>
                            <m:ctrlPr>
                              <a:rPr lang="fr-CH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CH" sz="12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l-GR" sz="12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sub>
                        </m:sSub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=0.21</m:t>
                        </m:r>
                      </m:e>
                    </m:d>
                  </m:oMath>
                </a14:m>
                <a:endParaRPr lang="en-US" sz="1200" i="1"/>
              </a:p>
            </p:txBody>
          </p:sp>
        </mc:Choice>
        <mc:Fallback xmlns=""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E353B53F-9F00-4BEB-857B-4AA568639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2" y="2629791"/>
                <a:ext cx="3923387" cy="315895"/>
              </a:xfrm>
              <a:prstGeom prst="rect">
                <a:avLst/>
              </a:prstGeom>
              <a:blipFill>
                <a:blip r:embed="rId2"/>
                <a:stretch>
                  <a:fillRect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Espace réservé du contenu 1">
                <a:extLst>
                  <a:ext uri="{FF2B5EF4-FFF2-40B4-BE49-F238E27FC236}">
                    <a16:creationId xmlns:a16="http://schemas.microsoft.com/office/drawing/2014/main" id="{9E149D52-E269-41AF-A1C7-943997D406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283" y="1085747"/>
                <a:ext cx="6310615" cy="1541525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sz="1600"/>
                  <a:t>Spectra treatment is essential to obtain accurate reconstruction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400"/>
                  <a:t> Dark frame and smearing corrected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400"/>
                  <a:t> Beam-off background at </a:t>
                </a:r>
                <a14:m>
                  <m:oMath xmlns:m="http://schemas.openxmlformats.org/officeDocument/2006/math">
                    <m:r>
                      <a:rPr lang="fr-CH" sz="1400">
                        <a:latin typeface="Cambria Math" panose="02040503050406030204" pitchFamily="18" charset="0"/>
                      </a:rPr>
                      <m:t>0. </m:t>
                    </m:r>
                    <m:r>
                      <a:rPr lang="fr-FR" sz="1400">
                        <a:latin typeface="Cambria Math" panose="02040503050406030204" pitchFamily="18" charset="0"/>
                      </a:rPr>
                      <m:t>397</m:t>
                    </m:r>
                    <m:r>
                      <m:rPr>
                        <m:sty m:val="p"/>
                      </m:rPr>
                      <a:rPr lang="fr-FR" sz="14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sz="1400"/>
                  <a:t> subtracted 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400"/>
                  <a:t> Absolute calibration</a:t>
                </a:r>
              </a:p>
            </p:txBody>
          </p:sp>
        </mc:Choice>
        <mc:Fallback xmlns="">
          <p:sp>
            <p:nvSpPr>
              <p:cNvPr id="21" name="Espace réservé du contenu 1">
                <a:extLst>
                  <a:ext uri="{FF2B5EF4-FFF2-40B4-BE49-F238E27FC236}">
                    <a16:creationId xmlns:a16="http://schemas.microsoft.com/office/drawing/2014/main" id="{9E149D52-E269-41AF-A1C7-943997D40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83" y="1085747"/>
                <a:ext cx="6310615" cy="1541525"/>
              </a:xfrm>
              <a:prstGeom prst="rect">
                <a:avLst/>
              </a:prstGeom>
              <a:blipFill>
                <a:blip r:embed="rId3"/>
                <a:stretch>
                  <a:fillRect t="-2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Espace réservé du contenu 1">
                <a:extLst>
                  <a:ext uri="{FF2B5EF4-FFF2-40B4-BE49-F238E27FC236}">
                    <a16:creationId xmlns:a16="http://schemas.microsoft.com/office/drawing/2014/main" id="{FD233E20-B79D-4DFE-86FB-A349DA10E9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42213" y="2623737"/>
                <a:ext cx="3923387" cy="315895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60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60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pPr marL="0" indent="0" algn="ctr">
                  <a:spcAft>
                    <a:spcPts val="0"/>
                  </a:spcAft>
                  <a:buNone/>
                </a:pPr>
                <a:r>
                  <a:rPr lang="en-US" sz="1200" i="1"/>
                  <a:t>Spectra near the edge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=98.5 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 /</m:t>
                        </m:r>
                        <m:sSub>
                          <m:sSubPr>
                            <m:ctrlPr>
                              <a:rPr lang="fr-CH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CH" sz="12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l-GR" sz="1200" i="1">
                                <a:latin typeface="Cambria Math" panose="02040503050406030204" pitchFamily="18" charset="0"/>
                              </a:rPr>
                              <m:t>𝜓</m:t>
                            </m:r>
                          </m:sub>
                        </m:sSub>
                        <m:r>
                          <a:rPr lang="fr-FR" sz="1200" i="1">
                            <a:latin typeface="Cambria Math" panose="02040503050406030204" pitchFamily="18" charset="0"/>
                          </a:rPr>
                          <m:t>=0.</m:t>
                        </m:r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</m:d>
                  </m:oMath>
                </a14:m>
                <a:endParaRPr lang="en-US" sz="1200" i="1"/>
              </a:p>
            </p:txBody>
          </p:sp>
        </mc:Choice>
        <mc:Fallback xmlns="">
          <p:sp>
            <p:nvSpPr>
              <p:cNvPr id="26" name="Espace réservé du contenu 1">
                <a:extLst>
                  <a:ext uri="{FF2B5EF4-FFF2-40B4-BE49-F238E27FC236}">
                    <a16:creationId xmlns:a16="http://schemas.microsoft.com/office/drawing/2014/main" id="{FD233E20-B79D-4DFE-86FB-A349DA10E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13" y="2623737"/>
                <a:ext cx="3923387" cy="315895"/>
              </a:xfrm>
              <a:prstGeom prst="rect">
                <a:avLst/>
              </a:prstGeom>
              <a:blipFill>
                <a:blip r:embed="rId4"/>
                <a:stretch>
                  <a:fillRect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94DF3C95-CEF2-4E97-BC69-49D43C903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25" y="2936904"/>
            <a:ext cx="3805519" cy="15415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818096-4F6B-49C0-8E6E-59AA9CFDED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146" y="2939632"/>
            <a:ext cx="3805519" cy="15415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EE3457-0EC3-43C8-BFAE-CA5E2720F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739" y="2965670"/>
            <a:ext cx="4068090" cy="164788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DE377B-4ACC-4F34-8B75-4CAEFB2C9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171" y="2971630"/>
            <a:ext cx="4068090" cy="16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71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39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676418" cy="489225"/>
          </a:xfrm>
        </p:spPr>
        <p:txBody>
          <a:bodyPr>
            <a:noAutofit/>
          </a:bodyPr>
          <a:lstStyle/>
          <a:p>
            <a:r>
              <a:rPr lang="en-US" sz="2800"/>
              <a:t>Inverted 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B485B8-7D8D-4772-A974-C6DEF209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E85FF164-1012-4967-9832-D4914563A56D}"/>
              </a:ext>
            </a:extLst>
          </p:cNvPr>
          <p:cNvSpPr txBox="1">
            <a:spLocks/>
          </p:cNvSpPr>
          <p:nvPr/>
        </p:nvSpPr>
        <p:spPr>
          <a:xfrm>
            <a:off x="253227" y="708477"/>
            <a:ext cx="6310615" cy="1541525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/>
              <a:t>Spectra treatment is essential to obtain accurate reconstruction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/>
              <a:t> </a:t>
            </a:r>
            <a:r>
              <a:rPr lang="en-US" sz="1400" err="1"/>
              <a:t>nsamples</a:t>
            </a:r>
            <a:r>
              <a:rPr lang="en-US" sz="1400"/>
              <a:t> = 10000/</a:t>
            </a:r>
            <a:r>
              <a:rPr lang="en-US" sz="1400" err="1"/>
              <a:t>nburn</a:t>
            </a:r>
            <a:r>
              <a:rPr lang="en-US" sz="1400"/>
              <a:t>=1000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/>
              <a:t> Mean prior=1.0e0/ variance prior 1.0e-2</a:t>
            </a:r>
            <a:endParaRPr lang="en-US" sz="160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DC604E5-60EC-4B16-A9EF-B326F169A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418" y="2503044"/>
            <a:ext cx="4169513" cy="158123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849D76-F12E-47CB-B0F9-DE0940DEB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69" y="2496829"/>
            <a:ext cx="4169513" cy="15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40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676418" cy="489225"/>
          </a:xfrm>
        </p:spPr>
        <p:txBody>
          <a:bodyPr>
            <a:noAutofit/>
          </a:bodyPr>
          <a:lstStyle/>
          <a:p>
            <a:r>
              <a:rPr lang="en-US" sz="2800"/>
              <a:t>Bayesian uncertainty on inverted 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B485B8-7D8D-4772-A974-C6DEF209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B6C8966-74D1-4EE3-ADA8-2C5514117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68" y="2503044"/>
            <a:ext cx="4169513" cy="159366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CFF8FE-C004-4692-91B1-2E6DA0E7F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417" y="2503044"/>
            <a:ext cx="4169513" cy="15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191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41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30793ADA-B7BB-4FA2-87A8-68B2E99E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676418" cy="489225"/>
          </a:xfrm>
        </p:spPr>
        <p:txBody>
          <a:bodyPr>
            <a:noAutofit/>
          </a:bodyPr>
          <a:lstStyle/>
          <a:p>
            <a:r>
              <a:rPr lang="en-US" sz="2800"/>
              <a:t>Distribution variation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B485B8-7D8D-4772-A974-C6DEF209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13E4D87-FFF1-4ED9-9345-80254ED00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714" y="2789646"/>
            <a:ext cx="3158411" cy="20767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F0828C-2A64-4FAA-B5B6-C82B471FA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715" y="636203"/>
            <a:ext cx="3158411" cy="20678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B1ABADE-7347-4FDE-BF95-86FC67BD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6" y="2789645"/>
            <a:ext cx="3158411" cy="20767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A99058-D2AB-4988-9167-C17DA617B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4" y="651848"/>
            <a:ext cx="3158411" cy="203657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ECBA9F3-3239-486D-B522-7A431CCBA653}"/>
              </a:ext>
            </a:extLst>
          </p:cNvPr>
          <p:cNvSpPr txBox="1"/>
          <p:nvPr/>
        </p:nvSpPr>
        <p:spPr>
          <a:xfrm>
            <a:off x="5809230" y="1703101"/>
            <a:ext cx="19720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Integrated fast-ion distribution</a:t>
            </a:r>
          </a:p>
          <a:p>
            <a:r>
              <a:rPr lang="en-US" sz="800"/>
              <a:t>   &gt; location: R = 98.51 cm, rho = 0.604</a:t>
            </a:r>
          </a:p>
          <a:p>
            <a:r>
              <a:rPr lang="en-US" sz="800"/>
              <a:t>   &gt; before onset = 1.278e+17</a:t>
            </a:r>
          </a:p>
          <a:p>
            <a:r>
              <a:rPr lang="en-US" sz="800"/>
              <a:t>   &gt; after onset  = 1.298e+17</a:t>
            </a:r>
          </a:p>
          <a:p>
            <a:r>
              <a:rPr lang="en-US" sz="800"/>
              <a:t>   &gt; variation    = +2.022e+15</a:t>
            </a:r>
          </a:p>
          <a:p>
            <a:r>
              <a:rPr lang="en-US" sz="800"/>
              <a:t>   &gt; relative variation = +1.58 %</a:t>
            </a:r>
          </a:p>
          <a:p>
            <a:endParaRPr lang="en-US" sz="8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507B0E-891D-4648-A165-350835616A1D}"/>
              </a:ext>
            </a:extLst>
          </p:cNvPr>
          <p:cNvSpPr txBox="1"/>
          <p:nvPr/>
        </p:nvSpPr>
        <p:spPr>
          <a:xfrm>
            <a:off x="1537736" y="1670135"/>
            <a:ext cx="19720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Integrated fast-ion distribution</a:t>
            </a:r>
          </a:p>
          <a:p>
            <a:r>
              <a:rPr lang="en-US" sz="800"/>
              <a:t>   &gt; location: R = 91.38 cm, rho = 0.214</a:t>
            </a:r>
          </a:p>
          <a:p>
            <a:r>
              <a:rPr lang="en-US" sz="800"/>
              <a:t>   &gt; before onset = 2.830e+17</a:t>
            </a:r>
          </a:p>
          <a:p>
            <a:r>
              <a:rPr lang="en-US" sz="800"/>
              <a:t>   &gt; after onset  = 2.713e+17</a:t>
            </a:r>
          </a:p>
          <a:p>
            <a:r>
              <a:rPr lang="en-US" sz="800"/>
              <a:t>   &gt; variation    = -1.174e+16</a:t>
            </a:r>
          </a:p>
          <a:p>
            <a:r>
              <a:rPr lang="en-US" sz="800"/>
              <a:t>   &gt; relative variation = -4.15 %</a:t>
            </a:r>
          </a:p>
        </p:txBody>
      </p:sp>
    </p:spTree>
    <p:extLst>
      <p:ext uri="{BB962C8B-B14F-4D97-AF65-F5344CB8AC3E}">
        <p14:creationId xmlns:p14="http://schemas.microsoft.com/office/powerpoint/2010/main" val="331806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6988225" cy="438069"/>
          </a:xfrm>
        </p:spPr>
        <p:txBody>
          <a:bodyPr>
            <a:normAutofit/>
          </a:bodyPr>
          <a:lstStyle/>
          <a:p>
            <a:r>
              <a:rPr lang="en-US" sz="2800" dirty="0"/>
              <a:t>FILD weight functions computed with ASCOT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0C002B98-090B-493E-B24F-C8ED3CCC31E8}"/>
              </a:ext>
            </a:extLst>
          </p:cNvPr>
          <p:cNvSpPr txBox="1">
            <a:spLocks/>
          </p:cNvSpPr>
          <p:nvPr/>
        </p:nvSpPr>
        <p:spPr>
          <a:xfrm>
            <a:off x="201716" y="813320"/>
            <a:ext cx="8203450" cy="75944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dirty="0"/>
              <a:t>Used to invert strike distribution on the scintillator to particle velocity-space distribution at the probe pinhole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E7820A3-0150-2F2E-7DC5-69C25ABE3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6" y="1676053"/>
            <a:ext cx="5138669" cy="218883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A1C537-DA4A-46FE-AED0-BD17F3379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966" y="1512852"/>
            <a:ext cx="3823913" cy="253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1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43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EA0956-A8D3-4EC8-8C7D-BA8D895A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85" y="672494"/>
            <a:ext cx="8372229" cy="37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518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5817896" cy="438069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Reconstructing velocity-space loss distribution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0C002B98-090B-493E-B24F-C8ED3CCC31E8}"/>
              </a:ext>
            </a:extLst>
          </p:cNvPr>
          <p:cNvSpPr txBox="1">
            <a:spLocks/>
          </p:cNvSpPr>
          <p:nvPr/>
        </p:nvSpPr>
        <p:spPr>
          <a:xfrm>
            <a:off x="201714" y="813321"/>
            <a:ext cx="8691147" cy="796538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Average NBI-1 loss data is inverted using Bayesian inference with uncertainty quantification</a:t>
            </a:r>
          </a:p>
          <a:p>
            <a:pPr lvl="1"/>
            <a:r>
              <a:rPr lang="en-US" dirty="0"/>
              <a:t>Spurious artefact looking like weight-function edge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94A8BE-0DF3-4A19-B147-EE4648071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53" y="1701670"/>
            <a:ext cx="4103339" cy="28900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184F890-B481-4B2F-BDC7-99D54038F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98" y="1701670"/>
            <a:ext cx="4080731" cy="28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09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726362" cy="438069"/>
          </a:xfrm>
        </p:spPr>
        <p:txBody>
          <a:bodyPr>
            <a:normAutofit/>
          </a:bodyPr>
          <a:lstStyle/>
          <a:p>
            <a:r>
              <a:rPr lang="en-US" sz="2800" dirty="0"/>
              <a:t>Integrating the distribution identifies features of the losses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45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space réservé du contenu 1">
                <a:extLst>
                  <a:ext uri="{FF2B5EF4-FFF2-40B4-BE49-F238E27FC236}">
                    <a16:creationId xmlns:a16="http://schemas.microsoft.com/office/drawing/2014/main" id="{0C002B98-090B-493E-B24F-C8ED3CCC31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1715" y="813320"/>
                <a:ext cx="5954386" cy="925327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defPPr>
                  <a:defRPr lang="fr-FR"/>
                </a:defPPr>
                <a:lvl1pPr marL="171450" indent="-171450">
                  <a:lnSpc>
                    <a:spcPct val="9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6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514350" lvl="1" indent="-171450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Ø"/>
                  <a:defRPr sz="14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857250" indent="-171450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2001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4pPr>
                <a:lvl5pPr marL="15430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5pPr>
                <a:lvl6pPr marL="18859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6pPr>
                <a:lvl7pPr marL="22288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7pPr>
                <a:lvl8pPr marL="25717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8pPr>
                <a:lvl9pPr marL="2914650" indent="-1714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dirty="0"/>
                  <a:t>Three NBI-1 fast-ion energy components can be observed</a:t>
                </a:r>
              </a:p>
              <a:p>
                <a:pPr lvl="1"/>
                <a:r>
                  <a:rPr lang="en-US" dirty="0"/>
                  <a:t>Shift in energy, due to incorrect instrument geometry calibration?</a:t>
                </a:r>
              </a:p>
              <a:p>
                <a:r>
                  <a:rPr lang="en-US" dirty="0"/>
                  <a:t>Two pitch structures at </a:t>
                </a:r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sz="1600" b="0" i="1" smtClean="0">
                        <a:latin typeface="Cambria Math" panose="02040503050406030204" pitchFamily="18" charset="0"/>
                      </a:rPr>
                      <m:t>.6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" name="Espace réservé du contenu 1">
                <a:extLst>
                  <a:ext uri="{FF2B5EF4-FFF2-40B4-BE49-F238E27FC236}">
                    <a16:creationId xmlns:a16="http://schemas.microsoft.com/office/drawing/2014/main" id="{0C002B98-090B-493E-B24F-C8ED3CCC3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15" y="813320"/>
                <a:ext cx="5954386" cy="925327"/>
              </a:xfrm>
              <a:prstGeom prst="rect">
                <a:avLst/>
              </a:prstGeom>
              <a:blipFill>
                <a:blip r:embed="rId2"/>
                <a:stretch>
                  <a:fillRect t="-4605"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241E95F8-68DB-45A6-8FD3-BE55D19CA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22"/>
          <a:stretch/>
        </p:blipFill>
        <p:spPr>
          <a:xfrm>
            <a:off x="1359516" y="1885291"/>
            <a:ext cx="6280215" cy="244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210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3"/>
            <a:ext cx="7189496" cy="438069"/>
          </a:xfrm>
        </p:spPr>
        <p:txBody>
          <a:bodyPr>
            <a:normAutofit/>
          </a:bodyPr>
          <a:lstStyle/>
          <a:p>
            <a:r>
              <a:rPr lang="en-US" sz="2800" dirty="0"/>
              <a:t>Comparing measured and fitted FILD images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46</a:t>
            </a:fld>
            <a:endParaRPr lang="fr-FR" dirty="0"/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43750EE9-9966-4ADC-B55E-883F427FD167}"/>
              </a:ext>
            </a:extLst>
          </p:cNvPr>
          <p:cNvSpPr txBox="1">
            <a:spLocks/>
          </p:cNvSpPr>
          <p:nvPr/>
        </p:nvSpPr>
        <p:spPr>
          <a:xfrm>
            <a:off x="201715" y="813320"/>
            <a:ext cx="5954386" cy="92532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defPPr>
              <a:defRPr lang="fr-FR"/>
            </a:defPPr>
            <a:lvl1pPr marL="171450" indent="-17145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lvl="1" indent="-17145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5pPr>
            <a:lvl6pPr marL="18859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6pPr>
            <a:lvl7pPr marL="22288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7pPr>
            <a:lvl8pPr marL="25717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8pPr>
            <a:lvl9pPr marL="29146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 </a:t>
            </a:r>
          </a:p>
          <a:p>
            <a:pPr lvl="1"/>
            <a:r>
              <a:rPr lang="en-US" dirty="0"/>
              <a:t>Smoothing</a:t>
            </a:r>
            <a:r>
              <a:rPr lang="fr-CH" dirty="0"/>
              <a:t> due to inversion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6CE66A-551C-4C7C-BE94-5797A0CE6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1"/>
          <a:stretch/>
        </p:blipFill>
        <p:spPr>
          <a:xfrm>
            <a:off x="4725620" y="549537"/>
            <a:ext cx="3748906" cy="449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5268C8F-DE82-4524-AA0B-0D70084B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1059587"/>
            <a:ext cx="3667983" cy="377461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D8A55B0-BA9C-4123-80F7-7B4734C9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78191" cy="926491"/>
          </a:xfrm>
        </p:spPr>
        <p:txBody>
          <a:bodyPr>
            <a:noAutofit/>
          </a:bodyPr>
          <a:lstStyle/>
          <a:p>
            <a:r>
              <a:rPr lang="en-US" sz="2800" dirty="0"/>
              <a:t>Each FIDA line of sight samples a localized but finite plasma region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CE4727-2339-4E94-82C9-C77BCAA7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159877-76BC-4B2B-A01D-358327A8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47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14B67A6-9453-47C6-A76C-9C6E0F487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256" y="1094409"/>
            <a:ext cx="3667982" cy="379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35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650FAC-F303-4D1C-9C27-40EB466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7115989" y="1888694"/>
            <a:ext cx="3543260" cy="512762"/>
          </a:xfrm>
        </p:spPr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F3B87A-91CB-499D-B8DF-DB547CFA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48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109EF5-4064-4EA5-A098-F3DF0FF24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009" y="1002178"/>
            <a:ext cx="3079218" cy="195473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0FC688-842A-45E4-9755-1A56239C0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044" y="2993497"/>
            <a:ext cx="3128926" cy="195473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619812-F419-481E-8357-520A6BDBD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593" y="1002178"/>
            <a:ext cx="3079218" cy="19547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A136B2E-AF03-42B0-AF8A-88CE80BFC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594" y="2993497"/>
            <a:ext cx="3128926" cy="1954739"/>
          </a:xfrm>
          <a:prstGeom prst="rect">
            <a:avLst/>
          </a:prstGeom>
        </p:spPr>
      </p:pic>
      <p:sp>
        <p:nvSpPr>
          <p:cNvPr id="22" name="Titre 2">
            <a:extLst>
              <a:ext uri="{FF2B5EF4-FFF2-40B4-BE49-F238E27FC236}">
                <a16:creationId xmlns:a16="http://schemas.microsoft.com/office/drawing/2014/main" id="{ED8CF2B1-BBAD-4D47-B4CD-C56A1E39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478191" cy="541966"/>
          </a:xfrm>
        </p:spPr>
        <p:txBody>
          <a:bodyPr>
            <a:noAutofit/>
          </a:bodyPr>
          <a:lstStyle/>
          <a:p>
            <a:r>
              <a:rPr lang="en-US" sz="2800" dirty="0"/>
              <a:t>Mean distribution variation observed by the LOS probing in the core</a:t>
            </a:r>
          </a:p>
        </p:txBody>
      </p:sp>
    </p:spTree>
    <p:extLst>
      <p:ext uri="{BB962C8B-B14F-4D97-AF65-F5344CB8AC3E}">
        <p14:creationId xmlns:p14="http://schemas.microsoft.com/office/powerpoint/2010/main" val="5723583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4650FAC-F303-4D1C-9C27-40EB466F6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7115989" y="1888694"/>
            <a:ext cx="3543260" cy="512762"/>
          </a:xfrm>
        </p:spPr>
        <p:txBody>
          <a:bodyPr/>
          <a:lstStyle/>
          <a:p>
            <a:r>
              <a:rPr lang="fr-FR"/>
              <a:t>Quentin Kernel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F3B87A-91CB-499D-B8DF-DB547CFA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22" name="Titre 2">
            <a:extLst>
              <a:ext uri="{FF2B5EF4-FFF2-40B4-BE49-F238E27FC236}">
                <a16:creationId xmlns:a16="http://schemas.microsoft.com/office/drawing/2014/main" id="{ED8CF2B1-BBAD-4D47-B4CD-C56A1E39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78191" cy="834565"/>
          </a:xfrm>
        </p:spPr>
        <p:txBody>
          <a:bodyPr>
            <a:noAutofit/>
          </a:bodyPr>
          <a:lstStyle/>
          <a:p>
            <a:r>
              <a:rPr lang="en-US" sz="2800" dirty="0"/>
              <a:t>Mean distribution variation observed by the LOS probing near the edge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458C110-6DBA-46D3-B5F3-7EF816B7D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457" y="1030252"/>
            <a:ext cx="3154452" cy="195473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5BD1A62-B2AC-4A90-86BB-73F9679F9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457" y="2993497"/>
            <a:ext cx="3128926" cy="195473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B17339B-4ACD-4EED-A894-CB621A062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831" y="1030252"/>
            <a:ext cx="3154452" cy="195473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46F7E67-F937-4233-BAEA-642BD4AD9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831" y="2993497"/>
            <a:ext cx="3128926" cy="195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075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726364" cy="483445"/>
          </a:xfrm>
        </p:spPr>
        <p:txBody>
          <a:bodyPr>
            <a:normAutofit/>
          </a:bodyPr>
          <a:lstStyle/>
          <a:p>
            <a:r>
              <a:rPr lang="en-US" sz="2800" dirty="0"/>
              <a:t>Plasma current exacerbates the redistribution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50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04163AE-FC71-45D2-A230-CBD3509721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19th Technical Meeting on Energetic Particles in Magnetic Confinement Systems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09951F-D16F-4BEF-B41D-4F874EC02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645" y="873919"/>
            <a:ext cx="5861640" cy="3543259"/>
          </a:xfrm>
          <a:prstGeom prst="rect">
            <a:avLst/>
          </a:prstGeom>
        </p:spPr>
      </p:pic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EB69C104-C548-4C9F-A087-5047BEC9C1B3}"/>
              </a:ext>
            </a:extLst>
          </p:cNvPr>
          <p:cNvSpPr/>
          <p:nvPr/>
        </p:nvSpPr>
        <p:spPr>
          <a:xfrm>
            <a:off x="5197509" y="3131371"/>
            <a:ext cx="127888" cy="711847"/>
          </a:xfrm>
          <a:prstGeom prst="downArrow">
            <a:avLst>
              <a:gd name="adj1" fmla="val 28849"/>
              <a:gd name="adj2" fmla="val 783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FB04C4-6ED2-4F31-9202-A06DFC81101A}"/>
              </a:ext>
            </a:extLst>
          </p:cNvPr>
          <p:cNvSpPr txBox="1"/>
          <p:nvPr/>
        </p:nvSpPr>
        <p:spPr>
          <a:xfrm>
            <a:off x="3267272" y="2527790"/>
            <a:ext cx="896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+mj-lt"/>
              </a:rPr>
              <a:t>H</a:t>
            </a:r>
            <a:r>
              <a:rPr lang="en-US" sz="1200" b="1" dirty="0">
                <a:latin typeface="+mj-lt"/>
              </a:rPr>
              <a:t>FS</a:t>
            </a:r>
            <a:endParaRPr lang="en-US" sz="1200" b="1" noProof="0" dirty="0">
              <a:latin typeface="+mj-lt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A28CA93-7275-47C5-AACC-1604B3E82EAF}"/>
              </a:ext>
            </a:extLst>
          </p:cNvPr>
          <p:cNvSpPr txBox="1"/>
          <p:nvPr/>
        </p:nvSpPr>
        <p:spPr>
          <a:xfrm>
            <a:off x="6542389" y="2527789"/>
            <a:ext cx="896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+mj-lt"/>
              </a:rPr>
              <a:t>L</a:t>
            </a:r>
            <a:r>
              <a:rPr lang="en-US" sz="1200" b="1" dirty="0">
                <a:latin typeface="+mj-lt"/>
              </a:rPr>
              <a:t>FS</a:t>
            </a:r>
            <a:endParaRPr lang="en-US" sz="1200" b="1" noProof="0" dirty="0">
              <a:latin typeface="+mj-lt"/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ABF35774-C204-4772-A189-F092B732F51E}"/>
              </a:ext>
            </a:extLst>
          </p:cNvPr>
          <p:cNvSpPr/>
          <p:nvPr/>
        </p:nvSpPr>
        <p:spPr>
          <a:xfrm rot="10800000">
            <a:off x="6007531" y="1594048"/>
            <a:ext cx="119688" cy="424502"/>
          </a:xfrm>
          <a:prstGeom prst="downArrow">
            <a:avLst>
              <a:gd name="adj1" fmla="val 28849"/>
              <a:gd name="adj2" fmla="val 783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C756C704-2AF2-4569-A967-9755F1A8A1EB}"/>
              </a:ext>
            </a:extLst>
          </p:cNvPr>
          <p:cNvSpPr/>
          <p:nvPr/>
        </p:nvSpPr>
        <p:spPr>
          <a:xfrm rot="16200000">
            <a:off x="6324984" y="1294400"/>
            <a:ext cx="129980" cy="469316"/>
          </a:xfrm>
          <a:prstGeom prst="downArrow">
            <a:avLst>
              <a:gd name="adj1" fmla="val 28849"/>
              <a:gd name="adj2" fmla="val 783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238A31F5-ED5D-498C-B425-C944AB838EA7}"/>
              </a:ext>
            </a:extLst>
          </p:cNvPr>
          <p:cNvSpPr/>
          <p:nvPr/>
        </p:nvSpPr>
        <p:spPr>
          <a:xfrm rot="16200000">
            <a:off x="5539240" y="3738065"/>
            <a:ext cx="113612" cy="301020"/>
          </a:xfrm>
          <a:prstGeom prst="downArrow">
            <a:avLst>
              <a:gd name="adj1" fmla="val 28849"/>
              <a:gd name="adj2" fmla="val 7830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135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C90F57D-05AB-40D8-858D-DB62CE840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20641" cy="457254"/>
          </a:xfrm>
        </p:spPr>
        <p:txBody>
          <a:bodyPr>
            <a:normAutofit/>
          </a:bodyPr>
          <a:lstStyle/>
          <a:p>
            <a:r>
              <a:rPr lang="en-US" sz="2800" dirty="0"/>
              <a:t>Fishbones are suppressed by ECH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D91EE-2B92-4BD2-A8BE-F28840F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Quentin Kernel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6EA17-FC0A-43C7-92CB-1C5E9ED9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51</a:t>
            </a:fld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04163AE-FC71-45D2-A230-CBD3509721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19th Technical Meeting on Energetic Particles in Magnetic Confinement Systems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20875A-A6E3-4BC5-9DC1-2D666E578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84" y="1197005"/>
            <a:ext cx="4257526" cy="26832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E4682E1-C6A6-4B02-97ED-49DFABDED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192" y="1197005"/>
            <a:ext cx="4257526" cy="268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365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PFL - New Colors 2019">
      <a:dk1>
        <a:srgbClr val="413C3A"/>
      </a:dk1>
      <a:lt1>
        <a:srgbClr val="FFFFFF"/>
      </a:lt1>
      <a:dk2>
        <a:srgbClr val="413C3A"/>
      </a:dk2>
      <a:lt2>
        <a:srgbClr val="CAC7C7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ED6E9C"/>
      </a:hlink>
      <a:folHlink>
        <a:srgbClr val="4F8FCC"/>
      </a:folHlink>
    </a:clrScheme>
    <a:fontScheme name="EPFL_Beta2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6E007DF-1316-8443-8FA9-26CE4B662F63}" vid="{22C073A0-9DC3-C24F-83C0-C694CCC07FF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PFL - New Colors 2019">
    <a:dk1>
      <a:srgbClr val="413C3A"/>
    </a:dk1>
    <a:lt1>
      <a:srgbClr val="FFFFFF"/>
    </a:lt1>
    <a:dk2>
      <a:srgbClr val="413C3A"/>
    </a:dk2>
    <a:lt2>
      <a:srgbClr val="CAC7C7"/>
    </a:lt2>
    <a:accent1>
      <a:srgbClr val="E30613"/>
    </a:accent1>
    <a:accent2>
      <a:srgbClr val="00A79F"/>
    </a:accent2>
    <a:accent3>
      <a:srgbClr val="413C3A"/>
    </a:accent3>
    <a:accent4>
      <a:srgbClr val="007480"/>
    </a:accent4>
    <a:accent5>
      <a:srgbClr val="F39869"/>
    </a:accent5>
    <a:accent6>
      <a:srgbClr val="B51F1F"/>
    </a:accent6>
    <a:hlink>
      <a:srgbClr val="ED6E9C"/>
    </a:hlink>
    <a:folHlink>
      <a:srgbClr val="4F8FC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PFLAuthor xmlns="366578e5-d8fa-4ca3-80b4-96d4f4020af2">
      <UserInfo>
        <DisplayName/>
        <AccountId xsi:nil="true"/>
        <AccountType/>
      </UserInfo>
    </EPFLAuthor>
    <a822da24a7be47f7b2b8d6471b611ecd xmlns="366578e5-d8fa-4ca3-80b4-96d4f4020af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Public</TermName>
          <TermId xmlns="http://schemas.microsoft.com/office/infopath/2007/PartnerControls">bed90794-060d-40e3-8efd-fc84c2f09e8f</TermId>
        </TermInfo>
      </Terms>
    </a822da24a7be47f7b2b8d6471b611ecd>
    <EPFLUsageTaxHTField0 xmlns="366578e5-d8fa-4ca3-80b4-96d4f4020af2" xsi:nil="true"/>
    <TaxCatchAll xmlns="505a1229-fefc-4964-aa43-a843a2e4cec8"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EPFL Document" ma:contentTypeID="0x0101009E359B892F0745A488A3BA50FA95E220008D12AA6DD8705844A8F440FB2627C65C" ma:contentTypeVersion="2" ma:contentTypeDescription="Base Content Type for all EPFL documents" ma:contentTypeScope="" ma:versionID="243fe3aa2b7702eb0a8fc0aba44d7aac">
  <xsd:schema xmlns:xsd="http://www.w3.org/2001/XMLSchema" xmlns:xs="http://www.w3.org/2001/XMLSchema" xmlns:p="http://schemas.microsoft.com/office/2006/metadata/properties" xmlns:ns2="366578e5-d8fa-4ca3-80b4-96d4f4020af2" xmlns:ns3="505a1229-fefc-4964-aa43-a843a2e4cec8" targetNamespace="http://schemas.microsoft.com/office/2006/metadata/properties" ma:root="true" ma:fieldsID="874849853f62a370529474de8c246750" ns2:_="" ns3:_="">
    <xsd:import namespace="366578e5-d8fa-4ca3-80b4-96d4f4020af2"/>
    <xsd:import namespace="505a1229-fefc-4964-aa43-a843a2e4cec8"/>
    <xsd:element name="properties">
      <xsd:complexType>
        <xsd:sequence>
          <xsd:element name="documentManagement">
            <xsd:complexType>
              <xsd:all>
                <xsd:element ref="ns2:EPFLAuthor" minOccurs="0"/>
                <xsd:element ref="ns2:EPFLUsageTaxHTField0" minOccurs="0"/>
                <xsd:element ref="ns2:a822da24a7be47f7b2b8d6471b611ecd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578e5-d8fa-4ca3-80b4-96d4f4020af2" elementFormDefault="qualified">
    <xsd:import namespace="http://schemas.microsoft.com/office/2006/documentManagement/types"/>
    <xsd:import namespace="http://schemas.microsoft.com/office/infopath/2007/PartnerControls"/>
    <xsd:element name="EPFLAuthor" ma:index="8" nillable="true" ma:displayName="Author" ma:internalName="EPFL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FLUsageTaxHTField0" ma:index="10" nillable="true" ma:displayName="EPFLUsage_0" ma:hidden="true" ma:internalName="EPFLUsageTaxHTField0">
      <xsd:simpleType>
        <xsd:restriction base="dms:Note"/>
      </xsd:simpleType>
    </xsd:element>
    <xsd:element name="a822da24a7be47f7b2b8d6471b611ecd" ma:index="11" nillable="true" ma:taxonomy="true" ma:internalName="a822da24a7be47f7b2b8d6471b611ecd" ma:taxonomyFieldName="EPFLUsage" ma:displayName="Usage" ma:default="1;#Public|bed90794-060d-40e3-8efd-fc84c2f09e8f" ma:fieldId="{a822da24-a7be-47f7-b2b8-d6471b611ecd}" ma:sspId="4f2e420a-9f6b-4a85-b7a0-ff810e6e8c0b" ma:termSetId="4b8e3540-9bf8-418b-ab3b-31a19bad253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a1229-fefc-4964-aa43-a843a2e4cec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description="" ma:hidden="true" ma:list="{93f37c08-bd19-42a9-9d3a-635e83ef494a}" ma:internalName="TaxCatchAll" ma:showField="CatchAllData" ma:web="505a1229-fefc-4964-aa43-a843a2e4ce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A7CB31-E4DC-4063-BDCD-36DC5F1DA1C8}">
  <ds:schemaRefs>
    <ds:schemaRef ds:uri="366578e5-d8fa-4ca3-80b4-96d4f4020af2"/>
    <ds:schemaRef ds:uri="505a1229-fefc-4964-aa43-a843a2e4cec8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B6EC99A6-5E64-4A2A-9ABF-C3A21F434F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3F701F-4DB5-423A-8196-014F59782003}">
  <ds:schemaRefs>
    <ds:schemaRef ds:uri="366578e5-d8fa-4ca3-80b4-96d4f4020af2"/>
    <ds:schemaRef ds:uri="505a1229-fefc-4964-aa43-a843a2e4ce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4149</TotalTime>
  <Words>2471</Words>
  <Application>Microsoft Office PowerPoint</Application>
  <PresentationFormat>Affichage à l'écran (16:9)</PresentationFormat>
  <Paragraphs>426</Paragraphs>
  <Slides>51</Slides>
  <Notes>37</Notes>
  <HiddenSlides>0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7" baseType="lpstr">
      <vt:lpstr>Arial</vt:lpstr>
      <vt:lpstr>Cambria Math</vt:lpstr>
      <vt:lpstr>Franklin Gothic Demi Cond</vt:lpstr>
      <vt:lpstr>Symbol</vt:lpstr>
      <vt:lpstr>Wingdings</vt:lpstr>
      <vt:lpstr>Thème Office</vt:lpstr>
      <vt:lpstr>Experimental characterization of fishbone-induced fast-ion transport via correlated FIDA and FILD measurements on the TCV tokamak</vt:lpstr>
      <vt:lpstr>Présentation PowerPoint</vt:lpstr>
      <vt:lpstr>Présentation PowerPoint</vt:lpstr>
      <vt:lpstr>Why these experiments on fishbones?</vt:lpstr>
      <vt:lpstr>Why these experiments on fishbones?</vt:lpstr>
      <vt:lpstr>Tokamak à Configuration Variable (TCV),  a medium-size machine with strong capabilities</vt:lpstr>
      <vt:lpstr>A first simple, reproducible scenario</vt:lpstr>
      <vt:lpstr>Recurrent MHD bursts are identified as fishbones</vt:lpstr>
      <vt:lpstr>Conditional sampling resolves the fishbone cycle across diagnostics</vt:lpstr>
      <vt:lpstr>Core plasma is significantly perturbed</vt:lpstr>
      <vt:lpstr>Neutron rate drops are correlated with the fishbone cycle</vt:lpstr>
      <vt:lpstr>Présentation PowerPoint</vt:lpstr>
      <vt:lpstr>FIDA spectroscopy probes confined fast ions  via Doppler-shifted Dα emission</vt:lpstr>
      <vt:lpstr>Two FIDA systems measure the confined fast-ion population on TCV</vt:lpstr>
      <vt:lpstr>High-energy fast ions are depleted from the core</vt:lpstr>
      <vt:lpstr>Vertical system suggests a radial outward redistribution</vt:lpstr>
      <vt:lpstr>How to interpret FIDA measurements in velocity space</vt:lpstr>
      <vt:lpstr>How to interpret FIDA measurements in velocity space</vt:lpstr>
      <vt:lpstr>Combined FIDA views cover the NBI-populated velocity space</vt:lpstr>
      <vt:lpstr>Tomography supports the picture inferred from the spectra</vt:lpstr>
      <vt:lpstr>Tomography supports the picture inferred from the spectra</vt:lpstr>
      <vt:lpstr>Présentation PowerPoint</vt:lpstr>
      <vt:lpstr>FILD resolves escaping fast ions in velocity space</vt:lpstr>
      <vt:lpstr>Fishbones trigger coherent bursts of fast-ion losses</vt:lpstr>
      <vt:lpstr>Fishbones trigger coherent bursts of fast-ion losses</vt:lpstr>
      <vt:lpstr>Fishbone-induced losses exhibit complex spatial patterns</vt:lpstr>
      <vt:lpstr>Reconstructing the lost-ion velocity distribution</vt:lpstr>
      <vt:lpstr>Reconstructing the lost-ion velocity distribution</vt:lpstr>
      <vt:lpstr>Distinct loss structures evolve during the fishbone cycle</vt:lpstr>
      <vt:lpstr>Présentation PowerPoint</vt:lpstr>
      <vt:lpstr>FIDA and FILD reveal a consistent picture of fishbone-induced transport</vt:lpstr>
      <vt:lpstr>Preliminary modelling results help interpret the observed redistribution</vt:lpstr>
      <vt:lpstr>Simulated loss distribution reproduces main features observed with FILD</vt:lpstr>
      <vt:lpstr>Closing the loop: from modelled fast ions to synthetic FIDA measurements</vt:lpstr>
      <vt:lpstr>Forward modelling captures the main FIDA variation pattern, but overestimates its amplitude</vt:lpstr>
      <vt:lpstr>Correlated FIDA and FILD measurements reveal selective outward fast-ion transport during TCV fishbones    Next steps: quantitative experiment–model validation</vt:lpstr>
      <vt:lpstr>Appendices</vt:lpstr>
      <vt:lpstr>FIDA spectra of LOS crossing in the core and near the edge require processing to apply tomography</vt:lpstr>
      <vt:lpstr>Inverted distribution</vt:lpstr>
      <vt:lpstr>Bayesian uncertainty on inverted distribution</vt:lpstr>
      <vt:lpstr>Distribution variation</vt:lpstr>
      <vt:lpstr>FILD weight functions computed with ASCOT</vt:lpstr>
      <vt:lpstr>Présentation PowerPoint</vt:lpstr>
      <vt:lpstr>Reconstructing velocity-space loss distribution</vt:lpstr>
      <vt:lpstr>Integrating the distribution identifies features of the losses</vt:lpstr>
      <vt:lpstr>Comparing measured and fitted FILD images</vt:lpstr>
      <vt:lpstr>Each FIDA line of sight samples a localized but finite plasma region</vt:lpstr>
      <vt:lpstr>Mean distribution variation observed by the LOS probing in the core</vt:lpstr>
      <vt:lpstr>Mean distribution variation observed by the LOS probing near the edge</vt:lpstr>
      <vt:lpstr>Plasma current exacerbates the redistribution</vt:lpstr>
      <vt:lpstr>Fishbones are suppressed by ECH</vt:lpstr>
    </vt:vector>
  </TitlesOfParts>
  <Manager/>
  <Company>EPFL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TCV fast ions in negative triangularity</dc:title>
  <dc:subject/>
  <dc:creator>Anton Jansen Van Vuuren</dc:creator>
  <cp:keywords/>
  <dc:description/>
  <cp:lastModifiedBy>Quentin Kernel</cp:lastModifiedBy>
  <cp:revision>40</cp:revision>
  <cp:lastPrinted>2025-11-18T15:42:54Z</cp:lastPrinted>
  <dcterms:created xsi:type="dcterms:W3CDTF">2024-08-14T12:17:17Z</dcterms:created>
  <dcterms:modified xsi:type="dcterms:W3CDTF">2026-10-01T20:30:00Z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0x0101009E359B892F0745A488A3BA50FA95E220008D12AA6DD8705844A8F440FB2627C65C</vt:lpwstr>
  </property>
  <property fmtid="{D5CDD505-2E9C-101B-9397-08002B2CF9AE}" pid="3" name="EPFLUsage">
    <vt:lpwstr>1;#Public|bed90794-060d-40e3-8efd-fc84c2f09e8f</vt:lpwstr>
  </property>
</Properties>
</file>