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5143500" type="screen16x9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367031-CAE5-44CA-9CEB-8D977B03EA6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711" userDrawn="1">
          <p15:clr>
            <a:srgbClr val="A4A3A4"/>
          </p15:clr>
        </p15:guide>
        <p15:guide id="2" pos="57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CC3300"/>
    <a:srgbClr val="0099FF"/>
    <a:srgbClr val="CDCDDE"/>
    <a:srgbClr val="E8E8EF"/>
    <a:srgbClr val="171710"/>
    <a:srgbClr val="333399"/>
    <a:srgbClr val="CCFFCC"/>
    <a:srgbClr val="00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4682" autoAdjust="0"/>
  </p:normalViewPr>
  <p:slideViewPr>
    <p:cSldViewPr>
      <p:cViewPr varScale="1">
        <p:scale>
          <a:sx n="133" d="100"/>
          <a:sy n="133" d="100"/>
        </p:scale>
        <p:origin x="756" y="126"/>
      </p:cViewPr>
      <p:guideLst>
        <p:guide orient="horz" pos="1711"/>
        <p:guide pos="573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258" y="-90"/>
      </p:cViewPr>
      <p:guideLst>
        <p:guide orient="horz" pos="3126"/>
        <p:guide pos="2141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5029E26-3CDE-4E2A-9243-F4CFA73F77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7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7"/>
            <a:ext cx="2945660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D204273-9E39-4C9A-A251-EF1633DCAA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9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5F3C-3CEB-4A25-85B6-CDCC4A5FEFE4}" type="slidenum">
              <a:rPr lang="en-GB"/>
              <a:pPr/>
              <a:t>1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31286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47750"/>
            <a:ext cx="8001000" cy="356713"/>
          </a:xfrm>
        </p:spPr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457200"/>
            <a:ext cx="200025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088" y="457200"/>
            <a:ext cx="5848350" cy="4114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7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590550"/>
            <a:ext cx="8001000" cy="3871410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  <a:latin typeface="Lucida Sans" panose="020B0602030504020204" pitchFamily="34" charset="0"/>
              </a:defRPr>
            </a:lvl1pPr>
            <a:lvl2pPr>
              <a:defRPr b="1">
                <a:solidFill>
                  <a:srgbClr val="0033CC"/>
                </a:solidFill>
                <a:latin typeface="Lucida Sans" panose="020B0602030504020204" pitchFamily="34" charset="0"/>
              </a:defRPr>
            </a:lvl2pPr>
            <a:lvl3pPr>
              <a:defRPr b="1">
                <a:solidFill>
                  <a:srgbClr val="CC3300"/>
                </a:solidFill>
                <a:latin typeface="Lucida Sans" panose="020B0602030504020204" pitchFamily="34" charset="0"/>
              </a:defRPr>
            </a:lvl3pPr>
            <a:lvl4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4pPr>
            <a:lvl5pPr>
              <a:defRPr b="1">
                <a:solidFill>
                  <a:schemeClr val="bg2">
                    <a:lumMod val="75000"/>
                  </a:schemeClr>
                </a:solidFill>
                <a:latin typeface="Lucida Sans" panose="020B0602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98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0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514350"/>
            <a:ext cx="3924300" cy="405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8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285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5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0"/>
            <a:ext cx="8001000" cy="361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5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27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1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573088" y="0"/>
            <a:ext cx="8001000" cy="35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3088" y="578798"/>
            <a:ext cx="8001000" cy="38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699792" y="4834166"/>
            <a:ext cx="4608511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 dirty="0">
                <a:solidFill>
                  <a:schemeClr val="tx1"/>
                </a:solidFill>
                <a:latin typeface="+mj-lt"/>
              </a:rPr>
              <a:t>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nd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dirty="0" err="1">
                <a:solidFill>
                  <a:schemeClr val="tx1"/>
                </a:solidFill>
                <a:latin typeface="+mj-lt"/>
              </a:rPr>
              <a:t>Microwave</a:t>
            </a:r>
            <a:r>
              <a:rPr lang="fr-FR" sz="800" dirty="0">
                <a:solidFill>
                  <a:schemeClr val="tx1"/>
                </a:solidFill>
                <a:latin typeface="+mj-lt"/>
              </a:rPr>
              <a:t> Calibration Workshop 12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– 13</a:t>
            </a:r>
            <a:r>
              <a:rPr lang="fr-FR" sz="800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fr-FR" sz="800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800" baseline="0">
                <a:solidFill>
                  <a:schemeClr val="tx1"/>
                </a:solidFill>
                <a:latin typeface="+mj-lt"/>
              </a:rPr>
              <a:t>Jan 2026</a:t>
            </a:r>
            <a:endParaRPr lang="fr-FR" sz="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458200" y="4788000"/>
            <a:ext cx="58578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>
                <a:latin typeface="+mj-lt"/>
              </a:rPr>
              <a:t>Page </a:t>
            </a:r>
            <a:fld id="{47BA91C2-74BF-4480-8BF1-C44F20807924}" type="slidenum">
              <a:rPr lang="en-GB" sz="800" smtClean="0">
                <a:latin typeface="+mj-lt"/>
              </a:rPr>
              <a:pPr>
                <a:spcBef>
                  <a:spcPct val="50000"/>
                </a:spcBef>
              </a:pPr>
              <a:t>‹#›</a:t>
            </a:fld>
            <a:endParaRPr lang="en-GB" sz="800" dirty="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4731514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8388424" y="4731514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7308304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>
            <a:off x="2699792" y="4731990"/>
            <a:ext cx="0" cy="32400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752000"/>
            <a:ext cx="592767" cy="293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4953600"/>
            <a:ext cx="2016224" cy="97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1F497D"/>
          </a:solidFill>
          <a:latin typeface="Lucida Sans" panose="020B0602030504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87338" indent="-287338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6600"/>
          </a:solidFill>
          <a:latin typeface="Lucida Sans" panose="020B0602030504020204" pitchFamily="34" charset="0"/>
          <a:ea typeface="+mn-ea"/>
          <a:cs typeface="+mn-cs"/>
        </a:defRPr>
      </a:lvl1pPr>
      <a:lvl2pPr marL="757238" indent="-27940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800" b="1">
          <a:solidFill>
            <a:srgbClr val="1F497D"/>
          </a:solidFill>
          <a:latin typeface="Lucida Sans" panose="020B0602030504020204" pitchFamily="34" charset="0"/>
        </a:defRPr>
      </a:lvl2pPr>
      <a:lvl3pPr marL="1136650" indent="-188913" algn="just" defTabSz="795338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CC3300"/>
          </a:solidFill>
          <a:latin typeface="Lucida Sans" panose="020B0602030504020204" pitchFamily="34" charset="0"/>
        </a:defRPr>
      </a:lvl3pPr>
      <a:lvl4pPr marL="1511300" indent="-184150" algn="just" defTabSz="795338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rgbClr val="5F5F5F"/>
          </a:solidFill>
          <a:latin typeface="Lucida Sans" panose="020B0602030504020204" pitchFamily="34" charset="0"/>
        </a:defRPr>
      </a:lvl4pPr>
      <a:lvl5pPr marL="1885950" indent="-184150" algn="just" defTabSz="795338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rgbClr val="5F5F5F"/>
          </a:solidFill>
          <a:latin typeface="Lucida Sans" panose="020B0602030504020204" pitchFamily="34" charset="0"/>
        </a:defRPr>
      </a:lvl5pPr>
      <a:lvl6pPr marL="23431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8003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575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714750" indent="-184150" algn="l" defTabSz="7953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uscatello@fusion.ga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71750"/>
            <a:ext cx="6400800" cy="1181100"/>
          </a:xfrm>
        </p:spPr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Grp="1" noChangeAspect="1" noChangeArrowheads="1"/>
          </p:cNvSpPr>
          <p:nvPr>
            <p:ph type="ctrTitle"/>
          </p:nvPr>
        </p:nvSpPr>
        <p:spPr/>
        <p:txBody>
          <a:bodyPr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337777"/>
                </a:solidFill>
              </a:rPr>
              <a:t>To get access to this presentation, please contact the presenter </a:t>
            </a:r>
            <a:r>
              <a:rPr lang="en-GB" sz="3200">
                <a:solidFill>
                  <a:srgbClr val="337777"/>
                </a:solidFill>
              </a:rPr>
              <a:t>Christopher Muscatello </a:t>
            </a:r>
            <a:r>
              <a:rPr lang="en-GB" sz="3200">
                <a:solidFill>
                  <a:srgbClr val="337777"/>
                </a:solidFill>
                <a:hlinkClick r:id="rId3"/>
              </a:rPr>
              <a:t>muscatello@fusion.gat.com</a:t>
            </a:r>
            <a:r>
              <a:rPr lang="en-GB" sz="3200">
                <a:solidFill>
                  <a:srgbClr val="337777"/>
                </a:solidFill>
              </a:rPr>
              <a:t> .</a:t>
            </a:r>
            <a:endParaRPr lang="en-CA" sz="3200" dirty="0">
              <a:solidFill>
                <a:srgbClr val="33777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ER_Scientific_and_General_Presentation_N4CUXK_v1_2">
  <a:themeElements>
    <a:clrScheme name="ITER_PPTemplate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TER_PPTemplate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b="1" dirty="0">
            <a:solidFill>
              <a:srgbClr val="0099FF"/>
            </a:solidFill>
            <a:latin typeface="Comic Sans MS" panose="030F0702030302020204" pitchFamily="66" charset="0"/>
          </a:defRPr>
        </a:defPPr>
      </a:lstStyle>
    </a:txDef>
  </a:objectDefaults>
  <a:extraClrSchemeLst>
    <a:extraClrScheme>
      <a:clrScheme name="ITER_PPTemplate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ER_PPTemplate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ER_PPTemplate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74440</TotalTime>
  <Words>22</Words>
  <Application>Microsoft Office PowerPoint</Application>
  <PresentationFormat>On-screen Show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Lucida Sans</vt:lpstr>
      <vt:lpstr>ITER_Scientific_and_General_Presentation_N4CUXK_v1_2</vt:lpstr>
      <vt:lpstr>To get access to this presentation, please contact the presenter Christopher Muscatello muscatello@fusion.gat.com .</vt:lpstr>
    </vt:vector>
  </TitlesOfParts>
  <Company>ITER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Vayakis George</dc:creator>
  <cp:lastModifiedBy>Schmuck Stefan</cp:lastModifiedBy>
  <cp:revision>1463</cp:revision>
  <cp:lastPrinted>2013-12-05T09:32:24Z</cp:lastPrinted>
  <dcterms:created xsi:type="dcterms:W3CDTF">2019-03-07T15:03:19Z</dcterms:created>
  <dcterms:modified xsi:type="dcterms:W3CDTF">2026-01-14T09:35:43Z</dcterms:modified>
</cp:coreProperties>
</file>