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744" r:id="rId5"/>
  </p:sldMasterIdLst>
  <p:notesMasterIdLst>
    <p:notesMasterId r:id="rId7"/>
  </p:notesMasterIdLst>
  <p:sldIdLst>
    <p:sldId id="28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41CED3-FCB9-468C-9D27-950737742D8E}" v="5" dt="2025-12-12T13:43:20.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guide orient="horz" pos="2160"/>
        <p:guide pos="3840"/>
      </p:guideLst>
    </p:cSldViewPr>
  </p:slideViewPr>
  <p:notesTextViewPr>
    <p:cViewPr>
      <p:scale>
        <a:sx n="1" d="1"/>
        <a:sy n="1" d="1"/>
      </p:scale>
      <p:origin x="0" y="0"/>
    </p:cViewPr>
  </p:notesTextViewPr>
  <p:notesViewPr>
    <p:cSldViewPr snapToGrid="0">
      <p:cViewPr varScale="1">
        <p:scale>
          <a:sx n="95" d="100"/>
          <a:sy n="95" d="100"/>
        </p:scale>
        <p:origin x="358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 Straus" userId="163f64d76e784be1" providerId="LiveId" clId="{47CAD64E-029D-4547-A71B-CB9EC0C43C3D}"/>
    <pc:docChg chg="addSld modSld">
      <pc:chgData name="Deni Straus" userId="163f64d76e784be1" providerId="LiveId" clId="{47CAD64E-029D-4547-A71B-CB9EC0C43C3D}" dt="2025-12-12T13:43:56.573" v="661" actId="20577"/>
      <pc:docMkLst>
        <pc:docMk/>
      </pc:docMkLst>
      <pc:sldChg chg="modSp mod">
        <pc:chgData name="Deni Straus" userId="163f64d76e784be1" providerId="LiveId" clId="{47CAD64E-029D-4547-A71B-CB9EC0C43C3D}" dt="2025-12-12T05:10:53.156" v="15" actId="207"/>
        <pc:sldMkLst>
          <pc:docMk/>
          <pc:sldMk cId="667088962" sldId="265"/>
        </pc:sldMkLst>
        <pc:spChg chg="mod">
          <ac:chgData name="Deni Straus" userId="163f64d76e784be1" providerId="LiveId" clId="{47CAD64E-029D-4547-A71B-CB9EC0C43C3D}" dt="2025-12-12T05:10:53.156" v="15" actId="207"/>
          <ac:spMkLst>
            <pc:docMk/>
            <pc:sldMk cId="667088962" sldId="265"/>
            <ac:spMk id="5" creationId="{651038B5-8E08-6402-97E0-D924F28BC43F}"/>
          </ac:spMkLst>
        </pc:spChg>
      </pc:sldChg>
      <pc:sldChg chg="modSp mod">
        <pc:chgData name="Deni Straus" userId="163f64d76e784be1" providerId="LiveId" clId="{47CAD64E-029D-4547-A71B-CB9EC0C43C3D}" dt="2025-12-12T12:49:14.116" v="568" actId="20577"/>
        <pc:sldMkLst>
          <pc:docMk/>
          <pc:sldMk cId="4244044887" sldId="266"/>
        </pc:sldMkLst>
        <pc:spChg chg="mod">
          <ac:chgData name="Deni Straus" userId="163f64d76e784be1" providerId="LiveId" clId="{47CAD64E-029D-4547-A71B-CB9EC0C43C3D}" dt="2025-12-12T12:49:14.116" v="568" actId="20577"/>
          <ac:spMkLst>
            <pc:docMk/>
            <pc:sldMk cId="4244044887" sldId="266"/>
            <ac:spMk id="5" creationId="{19CEEDE4-0014-8724-518E-3039C8BD2DCD}"/>
          </ac:spMkLst>
        </pc:spChg>
      </pc:sldChg>
      <pc:sldChg chg="modSp mod">
        <pc:chgData name="Deni Straus" userId="163f64d76e784be1" providerId="LiveId" clId="{47CAD64E-029D-4547-A71B-CB9EC0C43C3D}" dt="2025-12-12T05:10:59.569" v="16" actId="207"/>
        <pc:sldMkLst>
          <pc:docMk/>
          <pc:sldMk cId="4036314931" sldId="269"/>
        </pc:sldMkLst>
        <pc:spChg chg="mod">
          <ac:chgData name="Deni Straus" userId="163f64d76e784be1" providerId="LiveId" clId="{47CAD64E-029D-4547-A71B-CB9EC0C43C3D}" dt="2025-12-12T05:10:59.569" v="16" actId="207"/>
          <ac:spMkLst>
            <pc:docMk/>
            <pc:sldMk cId="4036314931" sldId="269"/>
            <ac:spMk id="5" creationId="{A38F18D3-FCDC-6746-6412-62DDD63D6020}"/>
          </ac:spMkLst>
        </pc:spChg>
      </pc:sldChg>
      <pc:sldChg chg="modSp mod">
        <pc:chgData name="Deni Straus" userId="163f64d76e784be1" providerId="LiveId" clId="{47CAD64E-029D-4547-A71B-CB9EC0C43C3D}" dt="2025-12-12T05:11:05.148" v="17" actId="207"/>
        <pc:sldMkLst>
          <pc:docMk/>
          <pc:sldMk cId="3016538599" sldId="273"/>
        </pc:sldMkLst>
        <pc:spChg chg="mod">
          <ac:chgData name="Deni Straus" userId="163f64d76e784be1" providerId="LiveId" clId="{47CAD64E-029D-4547-A71B-CB9EC0C43C3D}" dt="2025-12-12T05:11:05.148" v="17" actId="207"/>
          <ac:spMkLst>
            <pc:docMk/>
            <pc:sldMk cId="3016538599" sldId="273"/>
            <ac:spMk id="5" creationId="{DB874622-D7FA-7662-6B10-6E9C49E9D30B}"/>
          </ac:spMkLst>
        </pc:spChg>
      </pc:sldChg>
      <pc:sldChg chg="modSp mod">
        <pc:chgData name="Deni Straus" userId="163f64d76e784be1" providerId="LiveId" clId="{47CAD64E-029D-4547-A71B-CB9EC0C43C3D}" dt="2025-12-12T12:49:49.216" v="573" actId="20577"/>
        <pc:sldMkLst>
          <pc:docMk/>
          <pc:sldMk cId="2489292899" sldId="278"/>
        </pc:sldMkLst>
        <pc:spChg chg="mod">
          <ac:chgData name="Deni Straus" userId="163f64d76e784be1" providerId="LiveId" clId="{47CAD64E-029D-4547-A71B-CB9EC0C43C3D}" dt="2025-12-12T12:49:49.216" v="573" actId="20577"/>
          <ac:spMkLst>
            <pc:docMk/>
            <pc:sldMk cId="2489292899" sldId="278"/>
            <ac:spMk id="5" creationId="{68332CE1-601E-1AA4-3041-81307289A799}"/>
          </ac:spMkLst>
        </pc:spChg>
      </pc:sldChg>
      <pc:sldChg chg="addSp modSp mod">
        <pc:chgData name="Deni Straus" userId="163f64d76e784be1" providerId="LiveId" clId="{47CAD64E-029D-4547-A71B-CB9EC0C43C3D}" dt="2025-12-12T13:43:33.541" v="594" actId="20577"/>
        <pc:sldMkLst>
          <pc:docMk/>
          <pc:sldMk cId="3020826779" sldId="279"/>
        </pc:sldMkLst>
        <pc:spChg chg="add mod">
          <ac:chgData name="Deni Straus" userId="163f64d76e784be1" providerId="LiveId" clId="{47CAD64E-029D-4547-A71B-CB9EC0C43C3D}" dt="2025-12-12T13:43:28.028" v="584" actId="20577"/>
          <ac:spMkLst>
            <pc:docMk/>
            <pc:sldMk cId="3020826779" sldId="279"/>
            <ac:spMk id="5" creationId="{5C87B68A-8439-EAC6-E848-9CB318C171DE}"/>
          </ac:spMkLst>
        </pc:spChg>
        <pc:spChg chg="add mod">
          <ac:chgData name="Deni Straus" userId="163f64d76e784be1" providerId="LiveId" clId="{47CAD64E-029D-4547-A71B-CB9EC0C43C3D}" dt="2025-12-12T13:43:33.541" v="594" actId="20577"/>
          <ac:spMkLst>
            <pc:docMk/>
            <pc:sldMk cId="3020826779" sldId="279"/>
            <ac:spMk id="8" creationId="{604BC2A6-541F-E7B5-32BF-E7664A86ECE4}"/>
          </ac:spMkLst>
        </pc:spChg>
      </pc:sldChg>
      <pc:sldChg chg="modSp mod">
        <pc:chgData name="Deni Straus" userId="163f64d76e784be1" providerId="LiveId" clId="{47CAD64E-029D-4547-A71B-CB9EC0C43C3D}" dt="2025-12-12T13:43:56.573" v="661" actId="20577"/>
        <pc:sldMkLst>
          <pc:docMk/>
          <pc:sldMk cId="3276488897" sldId="281"/>
        </pc:sldMkLst>
        <pc:spChg chg="mod">
          <ac:chgData name="Deni Straus" userId="163f64d76e784be1" providerId="LiveId" clId="{47CAD64E-029D-4547-A71B-CB9EC0C43C3D}" dt="2025-12-12T13:43:56.573" v="661" actId="20577"/>
          <ac:spMkLst>
            <pc:docMk/>
            <pc:sldMk cId="3276488897" sldId="281"/>
            <ac:spMk id="5" creationId="{2D51F75B-6F8D-D925-80D3-167D754707CA}"/>
          </ac:spMkLst>
        </pc:spChg>
      </pc:sldChg>
      <pc:sldChg chg="addSp modSp new mod">
        <pc:chgData name="Deni Straus" userId="163f64d76e784be1" providerId="LiveId" clId="{47CAD64E-029D-4547-A71B-CB9EC0C43C3D}" dt="2025-12-12T05:19:19.759" v="533" actId="1076"/>
        <pc:sldMkLst>
          <pc:docMk/>
          <pc:sldMk cId="4007524773" sldId="282"/>
        </pc:sldMkLst>
        <pc:spChg chg="mod">
          <ac:chgData name="Deni Straus" userId="163f64d76e784be1" providerId="LiveId" clId="{47CAD64E-029D-4547-A71B-CB9EC0C43C3D}" dt="2025-12-12T05:18:26.201" v="523" actId="14100"/>
          <ac:spMkLst>
            <pc:docMk/>
            <pc:sldMk cId="4007524773" sldId="282"/>
            <ac:spMk id="5" creationId="{EC4ECAAD-D580-BFF0-357D-5761E155CFBA}"/>
          </ac:spMkLst>
        </pc:spChg>
        <pc:spChg chg="mod">
          <ac:chgData name="Deni Straus" userId="163f64d76e784be1" providerId="LiveId" clId="{47CAD64E-029D-4547-A71B-CB9EC0C43C3D}" dt="2025-12-12T05:10:30.433" v="14" actId="20577"/>
          <ac:spMkLst>
            <pc:docMk/>
            <pc:sldMk cId="4007524773" sldId="282"/>
            <ac:spMk id="6" creationId="{042F71B4-F0CF-9BBA-8B7E-5985CEAF3CCC}"/>
          </ac:spMkLst>
        </pc:spChg>
        <pc:picChg chg="add mod modCrop">
          <ac:chgData name="Deni Straus" userId="163f64d76e784be1" providerId="LiveId" clId="{47CAD64E-029D-4547-A71B-CB9EC0C43C3D}" dt="2025-12-12T05:19:19.759" v="533" actId="1076"/>
          <ac:picMkLst>
            <pc:docMk/>
            <pc:sldMk cId="4007524773" sldId="282"/>
            <ac:picMk id="8" creationId="{B5FBB9E1-C8BA-A8E3-696C-69104CA8602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7EAE9-CD22-4919-B9F6-1A82D6CE1B33}" type="datetimeFigureOut">
              <a:rPr lang="de-DE" smtClean="0"/>
              <a:t>14.01.2026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85E968-FCE0-431C-99B4-EC8EA971DFFE}" type="slidenum">
              <a:rPr lang="de-DE" smtClean="0"/>
              <a:t>‹#›</a:t>
            </a:fld>
            <a:endParaRPr lang="de-DE"/>
          </a:p>
        </p:txBody>
      </p:sp>
    </p:spTree>
    <p:extLst>
      <p:ext uri="{BB962C8B-B14F-4D97-AF65-F5344CB8AC3E}">
        <p14:creationId xmlns:p14="http://schemas.microsoft.com/office/powerpoint/2010/main" val="2473659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emf"/><Relationship Id="rId4" Type="http://schemas.openxmlformats.org/officeDocument/2006/relationships/image" Target="../media/image6.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0.jpg"/></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0.jp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11.emf"/><Relationship Id="rId5" Type="http://schemas.openxmlformats.org/officeDocument/2006/relationships/image" Target="../media/image7.emf"/><Relationship Id="rId4" Type="http://schemas.openxmlformats.org/officeDocument/2006/relationships/image" Target="../media/image6.emf"/></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11.em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11.emf"/><Relationship Id="rId2" Type="http://schemas.openxmlformats.org/officeDocument/2006/relationships/image" Target="../media/image8.png"/><Relationship Id="rId1" Type="http://schemas.openxmlformats.org/officeDocument/2006/relationships/slideMaster" Target="../slideMasters/slideMaster2.xml"/><Relationship Id="rId6" Type="http://schemas.openxmlformats.org/officeDocument/2006/relationships/image" Target="../media/image9.jpg"/><Relationship Id="rId5" Type="http://schemas.openxmlformats.org/officeDocument/2006/relationships/image" Target="../media/image7.emf"/><Relationship Id="rId4" Type="http://schemas.openxmlformats.org/officeDocument/2006/relationships/image" Target="../media/image6.emf"/></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png"/><Relationship Id="rId1" Type="http://schemas.openxmlformats.org/officeDocument/2006/relationships/slideMaster" Target="../slideMasters/slideMaster2.xml"/><Relationship Id="rId5" Type="http://schemas.openxmlformats.org/officeDocument/2006/relationships/image" Target="../media/image11.emf"/><Relationship Id="rId4" Type="http://schemas.openxmlformats.org/officeDocument/2006/relationships/image" Target="../media/image9.jp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8.png"/><Relationship Id="rId1" Type="http://schemas.openxmlformats.org/officeDocument/2006/relationships/slideMaster" Target="../slideMasters/slideMaster2.xml"/><Relationship Id="rId6" Type="http://schemas.openxmlformats.org/officeDocument/2006/relationships/image" Target="../media/image11.emf"/><Relationship Id="rId5" Type="http://schemas.openxmlformats.org/officeDocument/2006/relationships/image" Target="../media/image7.emf"/><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11.emf"/></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0.jpg"/></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0.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9.jpg"/><Relationship Id="rId5" Type="http://schemas.openxmlformats.org/officeDocument/2006/relationships/image" Target="../media/image7.emf"/><Relationship Id="rId4" Type="http://schemas.openxmlformats.org/officeDocument/2006/relationships/image" Target="../media/image6.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9.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emf"/><Relationship Id="rId4" Type="http://schemas.openxmlformats.org/officeDocument/2006/relationships/image" Target="../media/image6.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2.emf"/><Relationship Id="rId4" Type="http://schemas.openxmlformats.org/officeDocument/2006/relationships/oleObject" Target="../embeddings/oleObject3.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W7-X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991266"/>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8" y="3762375"/>
            <a:ext cx="8497886" cy="1964837"/>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6022660"/>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937590071"/>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nur Text ohne Titel)">
    <p:spTree>
      <p:nvGrpSpPr>
        <p:cNvPr id="1" name=""/>
        <p:cNvGrpSpPr/>
        <p:nvPr/>
      </p:nvGrpSpPr>
      <p:grpSpPr>
        <a:xfrm>
          <a:off x="0" y="0"/>
          <a:ext cx="0" cy="0"/>
          <a:chOff x="0" y="0"/>
          <a:chExt cx="0" cy="0"/>
        </a:xfrm>
      </p:grpSpPr>
      <p:sp>
        <p:nvSpPr>
          <p:cNvPr id="7" name="Inhaltsplatzhalter 6"/>
          <p:cNvSpPr>
            <a:spLocks noGrp="1"/>
          </p:cNvSpPr>
          <p:nvPr>
            <p:ph sz="quarter" idx="13" hasCustomPrompt="1"/>
          </p:nvPr>
        </p:nvSpPr>
        <p:spPr>
          <a:xfrm>
            <a:off x="658813" y="1233488"/>
            <a:ext cx="10837862" cy="5219699"/>
          </a:xfrm>
        </p:spPr>
        <p:txBody>
          <a:bodyPr/>
          <a:lstStyle>
            <a:lvl1pPr>
              <a:defRPr baseline="0"/>
            </a:lvl1pPr>
          </a:lstStyle>
          <a:p>
            <a:pPr lvl="0"/>
            <a:r>
              <a:rPr lang="de-DE" dirty="0"/>
              <a:t>Slide </a:t>
            </a:r>
            <a:r>
              <a:rPr lang="de-DE" dirty="0" err="1"/>
              <a:t>without</a:t>
            </a:r>
            <a:r>
              <a:rPr lang="de-DE" dirty="0"/>
              <a:t> title (</a:t>
            </a:r>
            <a:r>
              <a:rPr lang="de-DE" dirty="0" err="1"/>
              <a:t>exception</a:t>
            </a:r>
            <a:r>
              <a:rPr lang="de-DE" dirty="0"/>
              <a:t>)</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Datumsplatzhalter 4"/>
          <p:cNvSpPr>
            <a:spLocks noGrp="1"/>
          </p:cNvSpPr>
          <p:nvPr>
            <p:ph type="dt" sz="half" idx="14"/>
          </p:nvPr>
        </p:nvSpPr>
        <p:spPr/>
        <p:txBody>
          <a:bodyPr/>
          <a:lstStyle/>
          <a:p>
            <a:r>
              <a:rPr lang="de-DE"/>
              <a:t>Frequency-Sweeping Calibration Source</a:t>
            </a:r>
            <a:endParaRPr lang="de-DE" dirty="0"/>
          </a:p>
        </p:txBody>
      </p:sp>
      <p:sp>
        <p:nvSpPr>
          <p:cNvPr id="6" name="Fußzeilenplatzhalter 5"/>
          <p:cNvSpPr>
            <a:spLocks noGrp="1"/>
          </p:cNvSpPr>
          <p:nvPr>
            <p:ph type="ftr" sz="quarter" idx="15"/>
          </p:nvPr>
        </p:nvSpPr>
        <p:spPr/>
        <p:txBody>
          <a:bodyPr/>
          <a:lstStyle/>
          <a:p>
            <a:r>
              <a:rPr lang="en-US"/>
              <a:t>ITER Organization | Dmitry Moseev | 12.01.2026</a:t>
            </a:r>
            <a:endParaRPr lang="de-DE" dirty="0"/>
          </a:p>
        </p:txBody>
      </p:sp>
      <p:sp>
        <p:nvSpPr>
          <p:cNvPr id="8" name="Foliennummernplatzhalter 7"/>
          <p:cNvSpPr>
            <a:spLocks noGrp="1"/>
          </p:cNvSpPr>
          <p:nvPr>
            <p:ph type="sldNum" sz="quarter" idx="16"/>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2824973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r>
              <a:rPr lang="de-DE"/>
              <a:t>Frequency-Sweeping Calibration Source</a:t>
            </a:r>
            <a:endParaRPr lang="de-DE" dirty="0"/>
          </a:p>
        </p:txBody>
      </p:sp>
      <p:sp>
        <p:nvSpPr>
          <p:cNvPr id="9" name="Fußzeilenplatzhalter 8"/>
          <p:cNvSpPr>
            <a:spLocks noGrp="1"/>
          </p:cNvSpPr>
          <p:nvPr>
            <p:ph type="ftr" sz="quarter" idx="11"/>
          </p:nvPr>
        </p:nvSpPr>
        <p:spPr/>
        <p:txBody>
          <a:bodyPr/>
          <a:lstStyle/>
          <a:p>
            <a:r>
              <a:rPr lang="en-US"/>
              <a:t>ITER Organization | Dmitry Moseev | 12.01.2026</a:t>
            </a:r>
            <a:endParaRPr lang="de-DE" dirty="0"/>
          </a:p>
        </p:txBody>
      </p:sp>
      <p:sp>
        <p:nvSpPr>
          <p:cNvPr id="10" name="Foliennummernplatzhalter 9"/>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09067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chemeClr val="bg1"/>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1808750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9" name="Title 8">
            <a:extLst>
              <a:ext uri="{FF2B5EF4-FFF2-40B4-BE49-F238E27FC236}">
                <a16:creationId xmlns:a16="http://schemas.microsoft.com/office/drawing/2014/main" id="{F207ED94-DB68-4986-A95E-F302E26D3A38}"/>
              </a:ext>
            </a:extLst>
          </p:cNvPr>
          <p:cNvSpPr>
            <a:spLocks noGrp="1"/>
          </p:cNvSpPr>
          <p:nvPr>
            <p:ph type="title"/>
          </p:nvPr>
        </p:nvSpPr>
        <p:spPr/>
        <p:txBody>
          <a:bodyPr/>
          <a:lstStyle/>
          <a:p>
            <a:r>
              <a:rPr lang="en-US"/>
              <a:t>Click to edit Master title style</a:t>
            </a:r>
            <a:endParaRPr lang="de-DE"/>
          </a:p>
        </p:txBody>
      </p:sp>
      <p:sp>
        <p:nvSpPr>
          <p:cNvPr id="11" name="Datumsplatzhalter 10"/>
          <p:cNvSpPr>
            <a:spLocks noGrp="1"/>
          </p:cNvSpPr>
          <p:nvPr>
            <p:ph type="dt" sz="half" idx="10"/>
          </p:nvPr>
        </p:nvSpPr>
        <p:spPr/>
        <p:txBody>
          <a:bodyPr/>
          <a:lstStyle/>
          <a:p>
            <a:r>
              <a:rPr lang="de-DE"/>
              <a:t>Frequency-Sweeping Calibration Source</a:t>
            </a:r>
            <a:endParaRPr lang="de-DE" dirty="0"/>
          </a:p>
        </p:txBody>
      </p:sp>
      <p:sp>
        <p:nvSpPr>
          <p:cNvPr id="12" name="Fußzeilenplatzhalter 11"/>
          <p:cNvSpPr>
            <a:spLocks noGrp="1"/>
          </p:cNvSpPr>
          <p:nvPr>
            <p:ph type="ftr" sz="quarter" idx="11"/>
          </p:nvPr>
        </p:nvSpPr>
        <p:spPr/>
        <p:txBody>
          <a:bodyPr/>
          <a:lstStyle/>
          <a:p>
            <a:r>
              <a:rPr lang="en-US"/>
              <a:t>ITER Organization | Dmitry Moseev | 12.01.2026</a:t>
            </a:r>
            <a:endParaRPr lang="de-DE" dirty="0"/>
          </a:p>
        </p:txBody>
      </p:sp>
      <p:sp>
        <p:nvSpPr>
          <p:cNvPr id="13" name="Foliennummernplatzhalter 12"/>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653634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apiteltrenner">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33453142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84" imgH="385" progId="TCLayout.ActiveDocument.1">
                  <p:embed/>
                </p:oleObj>
              </mc:Choice>
              <mc:Fallback>
                <p:oleObj name="think-cell Folie" r:id="rId5"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11" name="Titel 10"/>
          <p:cNvSpPr>
            <a:spLocks noGrp="1"/>
          </p:cNvSpPr>
          <p:nvPr>
            <p:ph type="title"/>
          </p:nvPr>
        </p:nvSpPr>
        <p:spPr>
          <a:xfrm>
            <a:off x="658813" y="3714698"/>
            <a:ext cx="10837862" cy="2667051"/>
          </a:xfrm>
        </p:spPr>
        <p:txBody>
          <a:bodyPr/>
          <a:lstStyle/>
          <a:p>
            <a:r>
              <a:rPr lang="en-US"/>
              <a:t>Click to edit Master title style</a:t>
            </a:r>
            <a:endParaRPr lang="de-DE" dirty="0"/>
          </a:p>
        </p:txBody>
      </p:sp>
      <p:sp>
        <p:nvSpPr>
          <p:cNvPr id="10" name="Datumsplatzhalter 9"/>
          <p:cNvSpPr>
            <a:spLocks noGrp="1"/>
          </p:cNvSpPr>
          <p:nvPr>
            <p:ph type="dt" sz="half" idx="10"/>
          </p:nvPr>
        </p:nvSpPr>
        <p:spPr/>
        <p:txBody>
          <a:bodyPr/>
          <a:lstStyle/>
          <a:p>
            <a:r>
              <a:rPr lang="de-DE"/>
              <a:t>Frequency-Sweeping Calibration Source</a:t>
            </a:r>
            <a:endParaRPr lang="de-DE" dirty="0"/>
          </a:p>
        </p:txBody>
      </p:sp>
      <p:sp>
        <p:nvSpPr>
          <p:cNvPr id="12" name="Fußzeilenplatzhalter 11"/>
          <p:cNvSpPr>
            <a:spLocks noGrp="1"/>
          </p:cNvSpPr>
          <p:nvPr>
            <p:ph type="ftr" sz="quarter" idx="11"/>
          </p:nvPr>
        </p:nvSpPr>
        <p:spPr/>
        <p:txBody>
          <a:bodyPr/>
          <a:lstStyle/>
          <a:p>
            <a:r>
              <a:rPr lang="en-US"/>
              <a:t>ITER Organization | Dmitry Moseev | 12.01.2026</a:t>
            </a:r>
            <a:endParaRPr lang="de-DE" dirty="0"/>
          </a:p>
        </p:txBody>
      </p:sp>
      <p:sp>
        <p:nvSpPr>
          <p:cNvPr id="13" name="Foliennummernplatzhalter 12"/>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177863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chlussfolie">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1255056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84" imgH="385" progId="TCLayout.ActiveDocument.1">
                  <p:embed/>
                </p:oleObj>
              </mc:Choice>
              <mc:Fallback>
                <p:oleObj name="think-cell Folie" r:id="rId5"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4" name="Inhaltsplatzhalter 3"/>
          <p:cNvSpPr>
            <a:spLocks noGrp="1"/>
          </p:cNvSpPr>
          <p:nvPr>
            <p:ph sz="quarter" idx="13"/>
          </p:nvPr>
        </p:nvSpPr>
        <p:spPr>
          <a:xfrm>
            <a:off x="658813" y="1609725"/>
            <a:ext cx="10508614" cy="48434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11" name="Titel 10"/>
          <p:cNvSpPr>
            <a:spLocks noGrp="1"/>
          </p:cNvSpPr>
          <p:nvPr>
            <p:ph type="title"/>
          </p:nvPr>
        </p:nvSpPr>
        <p:spPr/>
        <p:txBody>
          <a:bodyPr/>
          <a:lstStyle/>
          <a:p>
            <a:r>
              <a:rPr lang="en-US"/>
              <a:t>Click to edit Master title style</a:t>
            </a:r>
            <a:endParaRPr lang="de-DE" dirty="0"/>
          </a:p>
        </p:txBody>
      </p:sp>
      <p:sp>
        <p:nvSpPr>
          <p:cNvPr id="12" name="Datumsplatzhalter 11"/>
          <p:cNvSpPr>
            <a:spLocks noGrp="1"/>
          </p:cNvSpPr>
          <p:nvPr>
            <p:ph type="dt" sz="half" idx="14"/>
          </p:nvPr>
        </p:nvSpPr>
        <p:spPr/>
        <p:txBody>
          <a:bodyPr/>
          <a:lstStyle/>
          <a:p>
            <a:r>
              <a:rPr lang="de-DE"/>
              <a:t>Frequency-Sweeping Calibration Source</a:t>
            </a:r>
            <a:endParaRPr lang="de-DE" dirty="0"/>
          </a:p>
        </p:txBody>
      </p:sp>
      <p:sp>
        <p:nvSpPr>
          <p:cNvPr id="13" name="Fußzeilenplatzhalter 12"/>
          <p:cNvSpPr>
            <a:spLocks noGrp="1"/>
          </p:cNvSpPr>
          <p:nvPr>
            <p:ph type="ftr" sz="quarter" idx="15"/>
          </p:nvPr>
        </p:nvSpPr>
        <p:spPr/>
        <p:txBody>
          <a:bodyPr/>
          <a:lstStyle/>
          <a:p>
            <a:r>
              <a:rPr lang="en-US"/>
              <a:t>ITER Organization | Dmitry Moseev | 12.01.2026</a:t>
            </a:r>
            <a:endParaRPr lang="de-DE" dirty="0"/>
          </a:p>
        </p:txBody>
      </p:sp>
      <p:sp>
        <p:nvSpPr>
          <p:cNvPr id="14" name="Foliennummernplatzhalter 13"/>
          <p:cNvSpPr>
            <a:spLocks noGrp="1"/>
          </p:cNvSpPr>
          <p:nvPr>
            <p:ph type="sldNum" sz="quarter" idx="16"/>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2829753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IPP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991266"/>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8" y="3762375"/>
            <a:ext cx="8497886" cy="1964837"/>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6022660"/>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12" name="Grafik 1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2860045517"/>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IPP">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8" y="3762375"/>
            <a:ext cx="8497886" cy="1964837"/>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8" name="Grafik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386396730"/>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W7-X-IPP Image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825531"/>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9" y="3762375"/>
            <a:ext cx="5559420"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5856925"/>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4" name="Grafik 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705601" y="3662363"/>
            <a:ext cx="4864608" cy="2128266"/>
          </a:xfrm>
          <a:prstGeom prst="rect">
            <a:avLst/>
          </a:prstGeom>
        </p:spPr>
      </p:pic>
      <p:pic>
        <p:nvPicPr>
          <p:cNvPr id="13" name="Grafik 1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2342234104"/>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W7-X Imag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9" y="3762375"/>
            <a:ext cx="5599054"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4" name="Grafik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705601" y="3662363"/>
            <a:ext cx="4864608" cy="2128266"/>
          </a:xfrm>
          <a:prstGeom prst="rect">
            <a:avLst/>
          </a:prstGeom>
        </p:spPr>
      </p:pic>
      <p:pic>
        <p:nvPicPr>
          <p:cNvPr id="9" name="Grafik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2619129379"/>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IPP Image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825531"/>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8" y="3762375"/>
            <a:ext cx="5559420"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5856925"/>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
        <p:nvSpPr>
          <p:cNvPr id="9" name="Bildplatzhalter 8"/>
          <p:cNvSpPr>
            <a:spLocks noGrp="1"/>
          </p:cNvSpPr>
          <p:nvPr>
            <p:ph type="pic" sz="quarter" idx="13" hasCustomPrompt="1"/>
          </p:nvPr>
        </p:nvSpPr>
        <p:spPr>
          <a:xfrm>
            <a:off x="6705602" y="3662363"/>
            <a:ext cx="4864608" cy="2128266"/>
          </a:xfrm>
          <a:noFill/>
        </p:spPr>
        <p:txBody>
          <a:bodyPr/>
          <a:lstStyle>
            <a:lvl1pPr>
              <a:defRPr sz="4800" b="1" baseline="0">
                <a:solidFill>
                  <a:schemeClr val="bg1"/>
                </a:solidFill>
              </a:defRPr>
            </a:lvl1pPr>
          </a:lstStyle>
          <a:p>
            <a:r>
              <a:rPr lang="de-DE" dirty="0"/>
              <a:t>Insert </a:t>
            </a:r>
            <a:r>
              <a:rPr lang="de-DE" dirty="0" err="1"/>
              <a:t>your</a:t>
            </a:r>
            <a:r>
              <a:rPr lang="de-DE" dirty="0"/>
              <a:t> </a:t>
            </a:r>
            <a:r>
              <a:rPr lang="de-DE" dirty="0" err="1"/>
              <a:t>own</a:t>
            </a:r>
            <a:r>
              <a:rPr lang="de-DE" dirty="0"/>
              <a:t> title </a:t>
            </a:r>
            <a:r>
              <a:rPr lang="de-DE" dirty="0" err="1"/>
              <a:t>image</a:t>
            </a:r>
            <a:endParaRPr lang="de-DE" dirty="0"/>
          </a:p>
        </p:txBody>
      </p:sp>
      <p:pic>
        <p:nvPicPr>
          <p:cNvPr id="13" name="Grafik 12"/>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1919195500"/>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7-X">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8" y="3762375"/>
            <a:ext cx="8497886" cy="1964837"/>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1067801366"/>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IPP Imag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8" y="3762375"/>
            <a:ext cx="5590665"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
        <p:nvSpPr>
          <p:cNvPr id="8" name="Bildplatzhalter 7"/>
          <p:cNvSpPr>
            <a:spLocks noGrp="1"/>
          </p:cNvSpPr>
          <p:nvPr>
            <p:ph type="pic" sz="quarter" idx="13" hasCustomPrompt="1"/>
          </p:nvPr>
        </p:nvSpPr>
        <p:spPr>
          <a:xfrm>
            <a:off x="6705600" y="3662363"/>
            <a:ext cx="4864100" cy="2128837"/>
          </a:xfrm>
        </p:spPr>
        <p:txBody>
          <a:bodyPr>
            <a:noAutofit/>
          </a:bodyPr>
          <a:lstStyle>
            <a:lvl1pPr>
              <a:defRPr sz="4800" b="1" baseline="0">
                <a:solidFill>
                  <a:schemeClr val="bg1"/>
                </a:solidFill>
              </a:defRPr>
            </a:lvl1pPr>
          </a:lstStyle>
          <a:p>
            <a:r>
              <a:rPr lang="de-DE" dirty="0"/>
              <a:t>Insert </a:t>
            </a:r>
            <a:r>
              <a:rPr lang="de-DE" dirty="0" err="1"/>
              <a:t>your</a:t>
            </a:r>
            <a:r>
              <a:rPr lang="de-DE" dirty="0"/>
              <a:t> </a:t>
            </a:r>
            <a:r>
              <a:rPr lang="de-DE" dirty="0" err="1"/>
              <a:t>own</a:t>
            </a:r>
            <a:r>
              <a:rPr lang="de-DE" dirty="0"/>
              <a:t> title </a:t>
            </a:r>
            <a:r>
              <a:rPr lang="de-DE" dirty="0" err="1"/>
              <a:t>image</a:t>
            </a:r>
            <a:endParaRPr lang="de-DE" dirty="0"/>
          </a:p>
        </p:txBody>
      </p:sp>
      <p:pic>
        <p:nvPicPr>
          <p:cNvPr id="9" name="Grafik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80373" y="1954793"/>
            <a:ext cx="874401" cy="780295"/>
          </a:xfrm>
          <a:prstGeom prst="rect">
            <a:avLst/>
          </a:prstGeom>
        </p:spPr>
      </p:pic>
    </p:spTree>
    <p:extLst>
      <p:ext uri="{BB962C8B-B14F-4D97-AF65-F5344CB8AC3E}">
        <p14:creationId xmlns:p14="http://schemas.microsoft.com/office/powerpoint/2010/main" val="3668073366"/>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2497766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4" name="Inhaltsplatzhalter 3"/>
          <p:cNvSpPr>
            <a:spLocks noGrp="1"/>
          </p:cNvSpPr>
          <p:nvPr>
            <p:ph sz="quarter" idx="13"/>
          </p:nvPr>
        </p:nvSpPr>
        <p:spPr>
          <a:xfrm>
            <a:off x="658812" y="1609726"/>
            <a:ext cx="10837863" cy="4843462"/>
          </a:xfrm>
          <a:prstGeom prst="rect">
            <a:avLst/>
          </a:prstGeo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Datumsplatzhalter 7"/>
          <p:cNvSpPr>
            <a:spLocks noGrp="1"/>
          </p:cNvSpPr>
          <p:nvPr>
            <p:ph type="dt" sz="half" idx="14"/>
          </p:nvPr>
        </p:nvSpPr>
        <p:spPr/>
        <p:txBody>
          <a:bodyPr/>
          <a:lstStyle/>
          <a:p>
            <a:r>
              <a:rPr lang="de-DE"/>
              <a:t>Frequency-Sweeping Calibration Source</a:t>
            </a:r>
            <a:endParaRPr lang="de-DE" dirty="0"/>
          </a:p>
        </p:txBody>
      </p:sp>
      <p:sp>
        <p:nvSpPr>
          <p:cNvPr id="9" name="Fußzeilenplatzhalter 8"/>
          <p:cNvSpPr>
            <a:spLocks noGrp="1"/>
          </p:cNvSpPr>
          <p:nvPr>
            <p:ph type="ftr" sz="quarter" idx="15"/>
          </p:nvPr>
        </p:nvSpPr>
        <p:spPr/>
        <p:txBody>
          <a:bodyPr/>
          <a:lstStyle/>
          <a:p>
            <a:r>
              <a:rPr lang="en-US"/>
              <a:t>ITER Organization | Dmitry Moseev | 12.01.2026</a:t>
            </a:r>
            <a:endParaRPr lang="de-DE" dirty="0"/>
          </a:p>
        </p:txBody>
      </p:sp>
      <p:sp>
        <p:nvSpPr>
          <p:cNvPr id="10" name="Foliennummernplatzhalter 9"/>
          <p:cNvSpPr>
            <a:spLocks noGrp="1"/>
          </p:cNvSpPr>
          <p:nvPr>
            <p:ph type="sldNum" sz="quarter" idx="16"/>
          </p:nvPr>
        </p:nvSpPr>
        <p:spPr/>
        <p:txBody>
          <a:bodyPr/>
          <a:lstStyle/>
          <a:p>
            <a:fld id="{ECE691D0-CC49-4FC7-9C4D-6112B0CB3A76}" type="slidenum">
              <a:rPr lang="de-DE" smtClean="0"/>
              <a:pPr/>
              <a:t>‹#›</a:t>
            </a:fld>
            <a:endParaRPr lang="de-DE" dirty="0"/>
          </a:p>
        </p:txBody>
      </p:sp>
      <p:sp>
        <p:nvSpPr>
          <p:cNvPr id="12" name="Titel 1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3627371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23417710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15" name="Datumsplatzhalter 14"/>
          <p:cNvSpPr>
            <a:spLocks noGrp="1"/>
          </p:cNvSpPr>
          <p:nvPr>
            <p:ph type="dt" sz="half" idx="14"/>
          </p:nvPr>
        </p:nvSpPr>
        <p:spPr/>
        <p:txBody>
          <a:bodyPr/>
          <a:lstStyle/>
          <a:p>
            <a:r>
              <a:rPr lang="de-DE"/>
              <a:t>Frequency-Sweeping Calibration Source</a:t>
            </a:r>
            <a:endParaRPr lang="de-DE" dirty="0"/>
          </a:p>
        </p:txBody>
      </p:sp>
      <p:sp>
        <p:nvSpPr>
          <p:cNvPr id="16" name="Fußzeilenplatzhalter 15"/>
          <p:cNvSpPr>
            <a:spLocks noGrp="1"/>
          </p:cNvSpPr>
          <p:nvPr>
            <p:ph type="ftr" sz="quarter" idx="15"/>
          </p:nvPr>
        </p:nvSpPr>
        <p:spPr/>
        <p:txBody>
          <a:bodyPr/>
          <a:lstStyle/>
          <a:p>
            <a:r>
              <a:rPr lang="en-US"/>
              <a:t>ITER Organization | Dmitry Moseev | 12.01.2026</a:t>
            </a:r>
            <a:endParaRPr lang="de-DE" dirty="0"/>
          </a:p>
        </p:txBody>
      </p:sp>
      <p:sp>
        <p:nvSpPr>
          <p:cNvPr id="17" name="Foliennummernplatzhalter 16"/>
          <p:cNvSpPr>
            <a:spLocks noGrp="1"/>
          </p:cNvSpPr>
          <p:nvPr>
            <p:ph type="sldNum" sz="quarter" idx="16"/>
          </p:nvPr>
        </p:nvSpPr>
        <p:spPr/>
        <p:txBody>
          <a:bodyPr/>
          <a:lstStyle/>
          <a:p>
            <a:fld id="{ECE691D0-CC49-4FC7-9C4D-6112B0CB3A76}" type="slidenum">
              <a:rPr lang="de-DE" smtClean="0"/>
              <a:pPr/>
              <a:t>‹#›</a:t>
            </a:fld>
            <a:endParaRPr lang="de-DE" dirty="0"/>
          </a:p>
        </p:txBody>
      </p:sp>
      <p:sp>
        <p:nvSpPr>
          <p:cNvPr id="3" name="Textplatzhalter 2"/>
          <p:cNvSpPr>
            <a:spLocks noGrp="1"/>
          </p:cNvSpPr>
          <p:nvPr>
            <p:ph type="body" sz="quarter" idx="17"/>
          </p:nvPr>
        </p:nvSpPr>
        <p:spPr>
          <a:xfrm>
            <a:off x="658813" y="1609725"/>
            <a:ext cx="10514012" cy="4843463"/>
          </a:xfr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31761473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Felder (Text/Bi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434D6FFE-C346-403E-A982-395E5408109F}"/>
              </a:ext>
            </a:extLst>
          </p:cNvPr>
          <p:cNvGraphicFramePr>
            <a:graphicFrameLocks noChangeAspect="1"/>
          </p:cNvGraphicFramePr>
          <p:nvPr>
            <p:custDataLst>
              <p:tags r:id="rId1"/>
            </p:custDataLst>
            <p:extLst>
              <p:ext uri="{D42A27DB-BD31-4B8C-83A1-F6EECF244321}">
                <p14:modId xmlns:p14="http://schemas.microsoft.com/office/powerpoint/2010/main" val="14496989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7" name="Object 6" hidden="1">
                        <a:extLst>
                          <a:ext uri="{FF2B5EF4-FFF2-40B4-BE49-F238E27FC236}">
                            <a16:creationId xmlns:a16="http://schemas.microsoft.com/office/drawing/2014/main" id="{434D6FFE-C346-403E-A982-395E5408109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8FC65B91-E784-4354-A701-802A4C59DD9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3" name="Content Placeholder 2"/>
          <p:cNvSpPr>
            <a:spLocks noGrp="1"/>
          </p:cNvSpPr>
          <p:nvPr>
            <p:ph sz="half" idx="1"/>
          </p:nvPr>
        </p:nvSpPr>
        <p:spPr>
          <a:xfrm>
            <a:off x="658812" y="1881188"/>
            <a:ext cx="5265737" cy="4572000"/>
          </a:xfrm>
          <a:prstGeom prst="rect">
            <a:avLst/>
          </a:prstGeom>
        </p:spPr>
        <p:txBody>
          <a:bodyPr/>
          <a:lstStyle>
            <a:lvl3pPr>
              <a:defRPr b="0">
                <a:solidFill>
                  <a:schemeClr val="tx1"/>
                </a:solidFill>
              </a:defRPr>
            </a:lvl3pPr>
            <a:lvl4pPr>
              <a:defRPr b="1">
                <a:solidFill>
                  <a:schemeClr val="tx2"/>
                </a:solidFill>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96025" y="1881188"/>
            <a:ext cx="5200650" cy="4572000"/>
          </a:xfrm>
          <a:prstGeom prst="rect">
            <a:avLst/>
          </a:prstGeom>
        </p:spPr>
        <p:txBody>
          <a:bodyPr/>
          <a:lstStyle>
            <a:lvl3pPr>
              <a:defRPr b="0">
                <a:solidFill>
                  <a:schemeClr val="tx1"/>
                </a:solidFill>
              </a:defRPr>
            </a:lvl3pPr>
            <a:lvl4pPr>
              <a:defRPr b="1">
                <a:solidFill>
                  <a:schemeClr val="tx2"/>
                </a:solidFill>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4" name="Titel 13"/>
          <p:cNvSpPr>
            <a:spLocks noGrp="1"/>
          </p:cNvSpPr>
          <p:nvPr>
            <p:ph type="title"/>
          </p:nvPr>
        </p:nvSpPr>
        <p:spPr/>
        <p:txBody>
          <a:bodyPr/>
          <a:lstStyle/>
          <a:p>
            <a:r>
              <a:rPr lang="de-DE"/>
              <a:t>Mastertitelformat bearbeiten</a:t>
            </a:r>
          </a:p>
        </p:txBody>
      </p:sp>
      <p:sp>
        <p:nvSpPr>
          <p:cNvPr id="12" name="Datumsplatzhalter 11"/>
          <p:cNvSpPr>
            <a:spLocks noGrp="1"/>
          </p:cNvSpPr>
          <p:nvPr>
            <p:ph type="dt" sz="half" idx="10"/>
          </p:nvPr>
        </p:nvSpPr>
        <p:spPr/>
        <p:txBody>
          <a:bodyPr/>
          <a:lstStyle/>
          <a:p>
            <a:r>
              <a:rPr lang="de-DE"/>
              <a:t>Frequency-Sweeping Calibration Source</a:t>
            </a:r>
            <a:endParaRPr lang="de-DE" dirty="0"/>
          </a:p>
        </p:txBody>
      </p:sp>
      <p:sp>
        <p:nvSpPr>
          <p:cNvPr id="13" name="Fußzeilenplatzhalter 12"/>
          <p:cNvSpPr>
            <a:spLocks noGrp="1"/>
          </p:cNvSpPr>
          <p:nvPr>
            <p:ph type="ftr" sz="quarter" idx="11"/>
          </p:nvPr>
        </p:nvSpPr>
        <p:spPr/>
        <p:txBody>
          <a:bodyPr/>
          <a:lstStyle/>
          <a:p>
            <a:r>
              <a:rPr lang="en-US"/>
              <a:t>ITER Organization | Dmitry Moseev | 12.01.2026</a:t>
            </a:r>
            <a:endParaRPr lang="de-DE" dirty="0"/>
          </a:p>
        </p:txBody>
      </p:sp>
      <p:sp>
        <p:nvSpPr>
          <p:cNvPr id="15" name="Foliennummernplatzhalter 14"/>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3126730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nur Text ohne Titel)">
    <p:spTree>
      <p:nvGrpSpPr>
        <p:cNvPr id="1" name=""/>
        <p:cNvGrpSpPr/>
        <p:nvPr/>
      </p:nvGrpSpPr>
      <p:grpSpPr>
        <a:xfrm>
          <a:off x="0" y="0"/>
          <a:ext cx="0" cy="0"/>
          <a:chOff x="0" y="0"/>
          <a:chExt cx="0" cy="0"/>
        </a:xfrm>
      </p:grpSpPr>
      <p:sp>
        <p:nvSpPr>
          <p:cNvPr id="7" name="Inhaltsplatzhalter 6"/>
          <p:cNvSpPr>
            <a:spLocks noGrp="1"/>
          </p:cNvSpPr>
          <p:nvPr>
            <p:ph sz="quarter" idx="13" hasCustomPrompt="1"/>
          </p:nvPr>
        </p:nvSpPr>
        <p:spPr>
          <a:xfrm>
            <a:off x="658813" y="1233488"/>
            <a:ext cx="10837862" cy="5219699"/>
          </a:xfrm>
        </p:spPr>
        <p:txBody>
          <a:bodyPr/>
          <a:lstStyle>
            <a:lvl1pPr>
              <a:defRPr baseline="0"/>
            </a:lvl1pPr>
          </a:lstStyle>
          <a:p>
            <a:pPr lvl="0"/>
            <a:r>
              <a:rPr lang="de-DE" dirty="0"/>
              <a:t>Slide </a:t>
            </a:r>
            <a:r>
              <a:rPr lang="de-DE" dirty="0" err="1"/>
              <a:t>without</a:t>
            </a:r>
            <a:r>
              <a:rPr lang="de-DE" dirty="0"/>
              <a:t> title (</a:t>
            </a:r>
            <a:r>
              <a:rPr lang="de-DE" dirty="0" err="1"/>
              <a:t>exception</a:t>
            </a:r>
            <a:r>
              <a:rPr lang="de-DE" dirty="0"/>
              <a:t>)</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Datumsplatzhalter 4"/>
          <p:cNvSpPr>
            <a:spLocks noGrp="1"/>
          </p:cNvSpPr>
          <p:nvPr>
            <p:ph type="dt" sz="half" idx="14"/>
          </p:nvPr>
        </p:nvSpPr>
        <p:spPr/>
        <p:txBody>
          <a:bodyPr/>
          <a:lstStyle/>
          <a:p>
            <a:r>
              <a:rPr lang="de-DE"/>
              <a:t>Frequency-Sweeping Calibration Source</a:t>
            </a:r>
            <a:endParaRPr lang="de-DE" dirty="0"/>
          </a:p>
        </p:txBody>
      </p:sp>
      <p:sp>
        <p:nvSpPr>
          <p:cNvPr id="6" name="Fußzeilenplatzhalter 5"/>
          <p:cNvSpPr>
            <a:spLocks noGrp="1"/>
          </p:cNvSpPr>
          <p:nvPr>
            <p:ph type="ftr" sz="quarter" idx="15"/>
          </p:nvPr>
        </p:nvSpPr>
        <p:spPr/>
        <p:txBody>
          <a:bodyPr/>
          <a:lstStyle/>
          <a:p>
            <a:r>
              <a:rPr lang="en-US"/>
              <a:t>ITER Organization | Dmitry Moseev | 12.01.2026</a:t>
            </a:r>
            <a:endParaRPr lang="de-DE" dirty="0"/>
          </a:p>
        </p:txBody>
      </p:sp>
      <p:sp>
        <p:nvSpPr>
          <p:cNvPr id="8" name="Foliennummernplatzhalter 7"/>
          <p:cNvSpPr>
            <a:spLocks noGrp="1"/>
          </p:cNvSpPr>
          <p:nvPr>
            <p:ph type="sldNum" sz="quarter" idx="16"/>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15792464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r>
              <a:rPr lang="de-DE"/>
              <a:t>Frequency-Sweeping Calibration Source</a:t>
            </a:r>
            <a:endParaRPr lang="de-DE" dirty="0"/>
          </a:p>
        </p:txBody>
      </p:sp>
      <p:sp>
        <p:nvSpPr>
          <p:cNvPr id="9" name="Fußzeilenplatzhalter 8"/>
          <p:cNvSpPr>
            <a:spLocks noGrp="1"/>
          </p:cNvSpPr>
          <p:nvPr>
            <p:ph type="ftr" sz="quarter" idx="11"/>
          </p:nvPr>
        </p:nvSpPr>
        <p:spPr/>
        <p:txBody>
          <a:bodyPr/>
          <a:lstStyle/>
          <a:p>
            <a:r>
              <a:rPr lang="en-US"/>
              <a:t>ITER Organization | Dmitry Moseev | 12.01.2026</a:t>
            </a:r>
            <a:endParaRPr lang="de-DE" dirty="0"/>
          </a:p>
        </p:txBody>
      </p:sp>
      <p:sp>
        <p:nvSpPr>
          <p:cNvPr id="10" name="Foliennummernplatzhalter 9"/>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28126583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chemeClr val="bg1"/>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32535874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9" name="Title 8">
            <a:extLst>
              <a:ext uri="{FF2B5EF4-FFF2-40B4-BE49-F238E27FC236}">
                <a16:creationId xmlns:a16="http://schemas.microsoft.com/office/drawing/2014/main" id="{F207ED94-DB68-4986-A95E-F302E26D3A38}"/>
              </a:ext>
            </a:extLst>
          </p:cNvPr>
          <p:cNvSpPr>
            <a:spLocks noGrp="1"/>
          </p:cNvSpPr>
          <p:nvPr>
            <p:ph type="title"/>
          </p:nvPr>
        </p:nvSpPr>
        <p:spPr/>
        <p:txBody>
          <a:bodyPr/>
          <a:lstStyle/>
          <a:p>
            <a:r>
              <a:rPr lang="de-DE"/>
              <a:t>Mastertitelformat bearbeiten</a:t>
            </a:r>
          </a:p>
        </p:txBody>
      </p:sp>
      <p:sp>
        <p:nvSpPr>
          <p:cNvPr id="11" name="Datumsplatzhalter 10"/>
          <p:cNvSpPr>
            <a:spLocks noGrp="1"/>
          </p:cNvSpPr>
          <p:nvPr>
            <p:ph type="dt" sz="half" idx="10"/>
          </p:nvPr>
        </p:nvSpPr>
        <p:spPr/>
        <p:txBody>
          <a:bodyPr/>
          <a:lstStyle/>
          <a:p>
            <a:r>
              <a:rPr lang="de-DE"/>
              <a:t>Frequency-Sweeping Calibration Source</a:t>
            </a:r>
            <a:endParaRPr lang="de-DE" dirty="0"/>
          </a:p>
        </p:txBody>
      </p:sp>
      <p:sp>
        <p:nvSpPr>
          <p:cNvPr id="12" name="Fußzeilenplatzhalter 11"/>
          <p:cNvSpPr>
            <a:spLocks noGrp="1"/>
          </p:cNvSpPr>
          <p:nvPr>
            <p:ph type="ftr" sz="quarter" idx="11"/>
          </p:nvPr>
        </p:nvSpPr>
        <p:spPr/>
        <p:txBody>
          <a:bodyPr/>
          <a:lstStyle/>
          <a:p>
            <a:r>
              <a:rPr lang="en-US"/>
              <a:t>ITER Organization | Dmitry Moseev | 12.01.2026</a:t>
            </a:r>
            <a:endParaRPr lang="de-DE" dirty="0"/>
          </a:p>
        </p:txBody>
      </p:sp>
      <p:sp>
        <p:nvSpPr>
          <p:cNvPr id="13" name="Foliennummernplatzhalter 12"/>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8686782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Kapiteltrenner">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33582351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84" imgH="385" progId="TCLayout.ActiveDocument.1">
                  <p:embed/>
                </p:oleObj>
              </mc:Choice>
              <mc:Fallback>
                <p:oleObj name="think-cell Folie" r:id="rId5"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11" name="Titel 10"/>
          <p:cNvSpPr>
            <a:spLocks noGrp="1"/>
          </p:cNvSpPr>
          <p:nvPr>
            <p:ph type="title"/>
          </p:nvPr>
        </p:nvSpPr>
        <p:spPr>
          <a:xfrm>
            <a:off x="658813" y="3714698"/>
            <a:ext cx="10837862" cy="2667051"/>
          </a:xfrm>
        </p:spPr>
        <p:txBody>
          <a:bodyPr/>
          <a:lstStyle/>
          <a:p>
            <a:r>
              <a:rPr lang="de-DE"/>
              <a:t>Mastertitelformat bearbeiten</a:t>
            </a:r>
            <a:endParaRPr lang="de-DE" dirty="0"/>
          </a:p>
        </p:txBody>
      </p:sp>
      <p:sp>
        <p:nvSpPr>
          <p:cNvPr id="10" name="Datumsplatzhalter 9"/>
          <p:cNvSpPr>
            <a:spLocks noGrp="1"/>
          </p:cNvSpPr>
          <p:nvPr>
            <p:ph type="dt" sz="half" idx="10"/>
          </p:nvPr>
        </p:nvSpPr>
        <p:spPr/>
        <p:txBody>
          <a:bodyPr/>
          <a:lstStyle/>
          <a:p>
            <a:r>
              <a:rPr lang="de-DE"/>
              <a:t>Frequency-Sweeping Calibration Source</a:t>
            </a:r>
            <a:endParaRPr lang="de-DE" dirty="0"/>
          </a:p>
        </p:txBody>
      </p:sp>
      <p:sp>
        <p:nvSpPr>
          <p:cNvPr id="12" name="Fußzeilenplatzhalter 11"/>
          <p:cNvSpPr>
            <a:spLocks noGrp="1"/>
          </p:cNvSpPr>
          <p:nvPr>
            <p:ph type="ftr" sz="quarter" idx="11"/>
          </p:nvPr>
        </p:nvSpPr>
        <p:spPr/>
        <p:txBody>
          <a:bodyPr/>
          <a:lstStyle/>
          <a:p>
            <a:r>
              <a:rPr lang="en-US"/>
              <a:t>ITER Organization | Dmitry Moseev | 12.01.2026</a:t>
            </a:r>
            <a:endParaRPr lang="de-DE" dirty="0"/>
          </a:p>
        </p:txBody>
      </p:sp>
      <p:sp>
        <p:nvSpPr>
          <p:cNvPr id="13" name="Foliennummernplatzhalter 12"/>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13034337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chlussfolie">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23753552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84" imgH="385" progId="TCLayout.ActiveDocument.1">
                  <p:embed/>
                </p:oleObj>
              </mc:Choice>
              <mc:Fallback>
                <p:oleObj name="think-cell Folie" r:id="rId5"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4" name="Inhaltsplatzhalter 3"/>
          <p:cNvSpPr>
            <a:spLocks noGrp="1"/>
          </p:cNvSpPr>
          <p:nvPr>
            <p:ph sz="quarter" idx="13"/>
          </p:nvPr>
        </p:nvSpPr>
        <p:spPr>
          <a:xfrm>
            <a:off x="658813" y="1609725"/>
            <a:ext cx="10508614" cy="4843463"/>
          </a:xfrm>
          <a:prstGeom prst="rect">
            <a:avLst/>
          </a:prstGeo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itel 10"/>
          <p:cNvSpPr>
            <a:spLocks noGrp="1"/>
          </p:cNvSpPr>
          <p:nvPr>
            <p:ph type="title"/>
          </p:nvPr>
        </p:nvSpPr>
        <p:spPr/>
        <p:txBody>
          <a:bodyPr/>
          <a:lstStyle/>
          <a:p>
            <a:r>
              <a:rPr lang="de-DE"/>
              <a:t>Mastertitelformat bearbeiten</a:t>
            </a:r>
            <a:endParaRPr lang="de-DE" dirty="0"/>
          </a:p>
        </p:txBody>
      </p:sp>
      <p:sp>
        <p:nvSpPr>
          <p:cNvPr id="12" name="Datumsplatzhalter 11"/>
          <p:cNvSpPr>
            <a:spLocks noGrp="1"/>
          </p:cNvSpPr>
          <p:nvPr>
            <p:ph type="dt" sz="half" idx="14"/>
          </p:nvPr>
        </p:nvSpPr>
        <p:spPr/>
        <p:txBody>
          <a:bodyPr/>
          <a:lstStyle/>
          <a:p>
            <a:r>
              <a:rPr lang="de-DE"/>
              <a:t>Frequency-Sweeping Calibration Source</a:t>
            </a:r>
            <a:endParaRPr lang="de-DE" dirty="0"/>
          </a:p>
        </p:txBody>
      </p:sp>
      <p:sp>
        <p:nvSpPr>
          <p:cNvPr id="13" name="Fußzeilenplatzhalter 12"/>
          <p:cNvSpPr>
            <a:spLocks noGrp="1"/>
          </p:cNvSpPr>
          <p:nvPr>
            <p:ph type="ftr" sz="quarter" idx="15"/>
          </p:nvPr>
        </p:nvSpPr>
        <p:spPr/>
        <p:txBody>
          <a:bodyPr/>
          <a:lstStyle/>
          <a:p>
            <a:r>
              <a:rPr lang="en-US"/>
              <a:t>ITER Organization | Dmitry Moseev | 12.01.2026</a:t>
            </a:r>
            <a:endParaRPr lang="de-DE" dirty="0"/>
          </a:p>
        </p:txBody>
      </p:sp>
      <p:sp>
        <p:nvSpPr>
          <p:cNvPr id="14" name="Foliennummernplatzhalter 13"/>
          <p:cNvSpPr>
            <a:spLocks noGrp="1"/>
          </p:cNvSpPr>
          <p:nvPr>
            <p:ph type="sldNum" sz="quarter" idx="16"/>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363893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7-X Image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825531"/>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9" y="3762375"/>
            <a:ext cx="5559420"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5856925"/>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4" name="Grafik 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705601" y="3662363"/>
            <a:ext cx="4864608" cy="2128266"/>
          </a:xfrm>
          <a:prstGeom prst="rect">
            <a:avLst/>
          </a:prstGeom>
        </p:spPr>
      </p:pic>
    </p:spTree>
    <p:extLst>
      <p:ext uri="{BB962C8B-B14F-4D97-AF65-F5344CB8AC3E}">
        <p14:creationId xmlns:p14="http://schemas.microsoft.com/office/powerpoint/2010/main" val="2510709420"/>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W7-X Imag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9" y="3762375"/>
            <a:ext cx="5599054"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pic>
        <p:nvPicPr>
          <p:cNvPr id="4" name="Grafik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705601" y="3662363"/>
            <a:ext cx="4864608" cy="2128266"/>
          </a:xfrm>
          <a:prstGeom prst="rect">
            <a:avLst/>
          </a:prstGeom>
        </p:spPr>
      </p:pic>
    </p:spTree>
    <p:extLst>
      <p:ext uri="{BB962C8B-B14F-4D97-AF65-F5344CB8AC3E}">
        <p14:creationId xmlns:p14="http://schemas.microsoft.com/office/powerpoint/2010/main" val="1667835349"/>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Image EUROf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uppieren 25"/>
          <p:cNvGrpSpPr/>
          <p:nvPr userDrawn="1"/>
        </p:nvGrpSpPr>
        <p:grpSpPr>
          <a:xfrm>
            <a:off x="2643187" y="5825531"/>
            <a:ext cx="3952871" cy="566770"/>
            <a:chOff x="2016531" y="5875547"/>
            <a:chExt cx="3698065" cy="566770"/>
          </a:xfrm>
        </p:grpSpPr>
        <p:pic>
          <p:nvPicPr>
            <p:cNvPr id="27" name="Grafik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16531" y="5906941"/>
              <a:ext cx="514611" cy="366882"/>
            </a:xfrm>
            <a:prstGeom prst="rect">
              <a:avLst/>
            </a:prstGeom>
          </p:spPr>
        </p:pic>
        <p:sp>
          <p:nvSpPr>
            <p:cNvPr id="28" name="Subtitle 2"/>
            <p:cNvSpPr txBox="1">
              <a:spLocks/>
            </p:cNvSpPr>
            <p:nvPr userDrawn="1"/>
          </p:nvSpPr>
          <p:spPr>
            <a:xfrm>
              <a:off x="2588318" y="5875547"/>
              <a:ext cx="3126278" cy="566770"/>
            </a:xfrm>
            <a:prstGeom prst="rect">
              <a:avLst/>
            </a:prstGeom>
          </p:spPr>
          <p:txBody>
            <a:bodyPr lIns="0" r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600" i="1" dirty="0">
                  <a:latin typeface="Arial Narrow" panose="020B0606020202030204" pitchFamily="34" charset="0"/>
                </a:rPr>
                <a:t>This work has been carried out within the framework of the EUROfusion Consortium, funded by the European Union via the </a:t>
              </a:r>
              <a:r>
                <a:rPr lang="en-US" sz="600" i="1" dirty="0" err="1">
                  <a:latin typeface="Arial Narrow" panose="020B0606020202030204" pitchFamily="34" charset="0"/>
                </a:rPr>
                <a:t>Euratom</a:t>
              </a:r>
              <a:r>
                <a:rPr lang="en-US" sz="600" i="1" dirty="0">
                  <a:latin typeface="Arial Narrow" panose="020B0606020202030204" pitchFamily="34" charset="0"/>
                </a:rPr>
                <a:t> Research and Training </a:t>
              </a:r>
              <a:r>
                <a:rPr lang="en-US" sz="600" i="1" dirty="0" err="1">
                  <a:latin typeface="Arial Narrow" panose="020B0606020202030204" pitchFamily="34" charset="0"/>
                </a:rPr>
                <a:t>Programme</a:t>
              </a:r>
              <a:r>
                <a:rPr lang="en-US" sz="600" i="1" dirty="0">
                  <a:latin typeface="Arial Narrow" panose="020B0606020202030204" pitchFamily="34" charset="0"/>
                </a:rPr>
                <a:t>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sp>
        <p:nvSpPr>
          <p:cNvPr id="15" name="Subtitle 2"/>
          <p:cNvSpPr>
            <a:spLocks noGrp="1"/>
          </p:cNvSpPr>
          <p:nvPr>
            <p:ph type="subTitle" idx="1"/>
          </p:nvPr>
        </p:nvSpPr>
        <p:spPr>
          <a:xfrm>
            <a:off x="1036638" y="3762375"/>
            <a:ext cx="5559420"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pic>
        <p:nvPicPr>
          <p:cNvPr id="3" name="Grafik 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06463" y="5856925"/>
            <a:ext cx="1563683" cy="371450"/>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
        <p:nvSpPr>
          <p:cNvPr id="9" name="Bildplatzhalter 8"/>
          <p:cNvSpPr>
            <a:spLocks noGrp="1"/>
          </p:cNvSpPr>
          <p:nvPr>
            <p:ph type="pic" sz="quarter" idx="13" hasCustomPrompt="1"/>
          </p:nvPr>
        </p:nvSpPr>
        <p:spPr>
          <a:xfrm>
            <a:off x="6705602" y="3662363"/>
            <a:ext cx="4864608" cy="2128266"/>
          </a:xfrm>
          <a:noFill/>
        </p:spPr>
        <p:txBody>
          <a:bodyPr/>
          <a:lstStyle>
            <a:lvl1pPr>
              <a:defRPr sz="4800" b="1" baseline="0">
                <a:solidFill>
                  <a:schemeClr val="bg1"/>
                </a:solidFill>
              </a:defRPr>
            </a:lvl1pPr>
          </a:lstStyle>
          <a:p>
            <a:r>
              <a:rPr lang="de-DE" dirty="0"/>
              <a:t>Insert </a:t>
            </a:r>
            <a:r>
              <a:rPr lang="de-DE" dirty="0" err="1"/>
              <a:t>your</a:t>
            </a:r>
            <a:r>
              <a:rPr lang="de-DE" dirty="0"/>
              <a:t> </a:t>
            </a:r>
            <a:r>
              <a:rPr lang="de-DE" dirty="0" err="1"/>
              <a:t>own</a:t>
            </a:r>
            <a:r>
              <a:rPr lang="de-DE" dirty="0"/>
              <a:t> title </a:t>
            </a:r>
            <a:r>
              <a:rPr lang="de-DE" dirty="0" err="1"/>
              <a:t>image</a:t>
            </a:r>
            <a:endParaRPr lang="de-DE" dirty="0"/>
          </a:p>
        </p:txBody>
      </p:sp>
    </p:spTree>
    <p:extLst>
      <p:ext uri="{BB962C8B-B14F-4D97-AF65-F5344CB8AC3E}">
        <p14:creationId xmlns:p14="http://schemas.microsoft.com/office/powerpoint/2010/main" val="636276161"/>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Imag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Subtitle 2"/>
          <p:cNvSpPr>
            <a:spLocks noGrp="1"/>
          </p:cNvSpPr>
          <p:nvPr>
            <p:ph type="subTitle" idx="1"/>
          </p:nvPr>
        </p:nvSpPr>
        <p:spPr>
          <a:xfrm>
            <a:off x="1036638" y="3762375"/>
            <a:ext cx="5590665" cy="1586865"/>
          </a:xfrm>
        </p:spPr>
        <p:txBody>
          <a:bodyPr anchor="b" anchorCtr="0"/>
          <a:lstStyle>
            <a:lvl1pPr marL="0" indent="0" algn="l">
              <a:spcBef>
                <a:spcPts val="2300"/>
              </a:spcBef>
              <a:buNone/>
              <a:defRPr sz="1900" b="0" spc="0" baseline="0">
                <a:solidFill>
                  <a:schemeClr val="bg1"/>
                </a:solidFill>
              </a:defRPr>
            </a:lvl1pPr>
            <a:lvl2pPr marL="0" indent="252000" algn="l">
              <a:lnSpc>
                <a:spcPts val="1600"/>
              </a:lnSpc>
              <a:spcBef>
                <a:spcPts val="300"/>
              </a:spcBef>
              <a:buSzPct val="110000"/>
              <a:buFont typeface=".SF NS Symbols Regular"/>
              <a:buChar char="↘"/>
              <a:defRPr sz="1300" i="1" baseline="0">
                <a:solidFill>
                  <a:schemeClr val="bg1"/>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el 1"/>
          <p:cNvSpPr>
            <a:spLocks noGrp="1"/>
          </p:cNvSpPr>
          <p:nvPr>
            <p:ph type="title" hasCustomPrompt="1"/>
          </p:nvPr>
        </p:nvSpPr>
        <p:spPr>
          <a:xfrm>
            <a:off x="1036637" y="1956206"/>
            <a:ext cx="8497887" cy="2055725"/>
          </a:xfrm>
        </p:spPr>
        <p:txBody>
          <a:bodyPr/>
          <a:lstStyle>
            <a:lvl1pPr>
              <a:lnSpc>
                <a:spcPct val="100000"/>
              </a:lnSpc>
              <a:defRPr sz="3200">
                <a:solidFill>
                  <a:schemeClr val="bg1"/>
                </a:solidFill>
              </a:defRPr>
            </a:lvl1pPr>
          </a:lstStyle>
          <a:p>
            <a:r>
              <a:rPr lang="de-DE" dirty="0"/>
              <a:t>Mastertitelformat bearbeiten</a:t>
            </a:r>
          </a:p>
        </p:txBody>
      </p:sp>
      <p:pic>
        <p:nvPicPr>
          <p:cNvPr id="22" name="Grafik 2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22217" y="473535"/>
            <a:ext cx="3217976" cy="744484"/>
          </a:xfrm>
          <a:prstGeom prst="rect">
            <a:avLst/>
          </a:prstGeom>
        </p:spPr>
      </p:pic>
      <p:sp>
        <p:nvSpPr>
          <p:cNvPr id="5" name="Datumsplatzhalter 4"/>
          <p:cNvSpPr>
            <a:spLocks noGrp="1"/>
          </p:cNvSpPr>
          <p:nvPr>
            <p:ph type="dt" sz="half" idx="10"/>
          </p:nvPr>
        </p:nvSpPr>
        <p:spPr/>
        <p:txBody>
          <a:bodyPr/>
          <a:lstStyle/>
          <a:p>
            <a:r>
              <a:rPr lang="de-DE"/>
              <a:t>Frequency-Sweeping Calibration Source</a:t>
            </a:r>
            <a:endParaRPr lang="de-DE" dirty="0"/>
          </a:p>
        </p:txBody>
      </p:sp>
      <p:sp>
        <p:nvSpPr>
          <p:cNvPr id="6" name="Fußzeilenplatzhalter 5"/>
          <p:cNvSpPr>
            <a:spLocks noGrp="1"/>
          </p:cNvSpPr>
          <p:nvPr>
            <p:ph type="ftr" sz="quarter" idx="11"/>
          </p:nvPr>
        </p:nvSpPr>
        <p:spPr/>
        <p:txBody>
          <a:bodyPr/>
          <a:lstStyle/>
          <a:p>
            <a:r>
              <a:rPr lang="en-US"/>
              <a:t>ITER Organization | Dmitry Moseev | 12.01.2026</a:t>
            </a:r>
            <a:endParaRPr lang="de-DE" dirty="0"/>
          </a:p>
        </p:txBody>
      </p:sp>
      <p:sp>
        <p:nvSpPr>
          <p:cNvPr id="7" name="Foliennummernplatzhalter 6"/>
          <p:cNvSpPr>
            <a:spLocks noGrp="1"/>
          </p:cNvSpPr>
          <p:nvPr>
            <p:ph type="sldNum" sz="quarter" idx="12"/>
          </p:nvPr>
        </p:nvSpPr>
        <p:spPr/>
        <p:txBody>
          <a:bodyPr/>
          <a:lstStyle/>
          <a:p>
            <a:fld id="{ECE691D0-CC49-4FC7-9C4D-6112B0CB3A76}" type="slidenum">
              <a:rPr lang="de-DE" smtClean="0"/>
              <a:pPr/>
              <a:t>‹#›</a:t>
            </a:fld>
            <a:endParaRPr lang="de-DE" dirty="0"/>
          </a:p>
        </p:txBody>
      </p:sp>
      <p:sp>
        <p:nvSpPr>
          <p:cNvPr id="8" name="Bildplatzhalter 7"/>
          <p:cNvSpPr>
            <a:spLocks noGrp="1"/>
          </p:cNvSpPr>
          <p:nvPr>
            <p:ph type="pic" sz="quarter" idx="13" hasCustomPrompt="1"/>
          </p:nvPr>
        </p:nvSpPr>
        <p:spPr>
          <a:xfrm>
            <a:off x="6705600" y="3662363"/>
            <a:ext cx="4864100" cy="2128837"/>
          </a:xfrm>
        </p:spPr>
        <p:txBody>
          <a:bodyPr>
            <a:noAutofit/>
          </a:bodyPr>
          <a:lstStyle>
            <a:lvl1pPr>
              <a:defRPr sz="4800" b="1" baseline="0">
                <a:solidFill>
                  <a:schemeClr val="bg1"/>
                </a:solidFill>
              </a:defRPr>
            </a:lvl1pPr>
          </a:lstStyle>
          <a:p>
            <a:r>
              <a:rPr lang="de-DE" dirty="0"/>
              <a:t>Insert </a:t>
            </a:r>
            <a:r>
              <a:rPr lang="de-DE" dirty="0" err="1"/>
              <a:t>your</a:t>
            </a:r>
            <a:r>
              <a:rPr lang="de-DE" dirty="0"/>
              <a:t> </a:t>
            </a:r>
            <a:r>
              <a:rPr lang="de-DE" dirty="0" err="1"/>
              <a:t>own</a:t>
            </a:r>
            <a:r>
              <a:rPr lang="de-DE" dirty="0"/>
              <a:t> title </a:t>
            </a:r>
            <a:r>
              <a:rPr lang="de-DE" dirty="0" err="1"/>
              <a:t>image</a:t>
            </a:r>
            <a:endParaRPr lang="de-DE" dirty="0"/>
          </a:p>
        </p:txBody>
      </p:sp>
    </p:spTree>
    <p:extLst>
      <p:ext uri="{BB962C8B-B14F-4D97-AF65-F5344CB8AC3E}">
        <p14:creationId xmlns:p14="http://schemas.microsoft.com/office/powerpoint/2010/main" val="2880924148"/>
      </p:ext>
    </p:extLst>
  </p:cSld>
  <p:clrMapOvr>
    <a:masterClrMapping/>
  </p:clrMapOvr>
  <p:extLst>
    <p:ext uri="{DCECCB84-F9BA-43D5-87BE-67443E8EF086}">
      <p15:sldGuideLst xmlns:p15="http://schemas.microsoft.com/office/powerpoint/2012/main">
        <p15:guide id="1" pos="653">
          <p15:clr>
            <a:srgbClr val="FBAE40"/>
          </p15:clr>
        </p15:guide>
        <p15:guide id="3" orient="horz" pos="129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19411480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4" name="Inhaltsplatzhalter 3"/>
          <p:cNvSpPr>
            <a:spLocks noGrp="1"/>
          </p:cNvSpPr>
          <p:nvPr>
            <p:ph sz="quarter" idx="13"/>
          </p:nvPr>
        </p:nvSpPr>
        <p:spPr>
          <a:xfrm>
            <a:off x="658812" y="1609726"/>
            <a:ext cx="10837863" cy="48434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8" name="Datumsplatzhalter 7"/>
          <p:cNvSpPr>
            <a:spLocks noGrp="1"/>
          </p:cNvSpPr>
          <p:nvPr>
            <p:ph type="dt" sz="half" idx="14"/>
          </p:nvPr>
        </p:nvSpPr>
        <p:spPr/>
        <p:txBody>
          <a:bodyPr/>
          <a:lstStyle/>
          <a:p>
            <a:r>
              <a:rPr lang="de-DE"/>
              <a:t>Frequency-Sweeping Calibration Source</a:t>
            </a:r>
            <a:endParaRPr lang="de-DE" dirty="0"/>
          </a:p>
        </p:txBody>
      </p:sp>
      <p:sp>
        <p:nvSpPr>
          <p:cNvPr id="9" name="Fußzeilenplatzhalter 8"/>
          <p:cNvSpPr>
            <a:spLocks noGrp="1"/>
          </p:cNvSpPr>
          <p:nvPr>
            <p:ph type="ftr" sz="quarter" idx="15"/>
          </p:nvPr>
        </p:nvSpPr>
        <p:spPr/>
        <p:txBody>
          <a:bodyPr/>
          <a:lstStyle/>
          <a:p>
            <a:r>
              <a:rPr lang="en-US"/>
              <a:t>ITER Organization | Dmitry Moseev | 12.01.2026</a:t>
            </a:r>
            <a:endParaRPr lang="de-DE" dirty="0"/>
          </a:p>
        </p:txBody>
      </p:sp>
      <p:sp>
        <p:nvSpPr>
          <p:cNvPr id="10" name="Foliennummernplatzhalter 9"/>
          <p:cNvSpPr>
            <a:spLocks noGrp="1"/>
          </p:cNvSpPr>
          <p:nvPr>
            <p:ph type="sldNum" sz="quarter" idx="16"/>
          </p:nvPr>
        </p:nvSpPr>
        <p:spPr/>
        <p:txBody>
          <a:bodyPr/>
          <a:lstStyle/>
          <a:p>
            <a:fld id="{ECE691D0-CC49-4FC7-9C4D-6112B0CB3A76}" type="slidenum">
              <a:rPr lang="de-DE" smtClean="0"/>
              <a:pPr/>
              <a:t>‹#›</a:t>
            </a:fld>
            <a:endParaRPr lang="de-DE" dirty="0"/>
          </a:p>
        </p:txBody>
      </p:sp>
      <p:sp>
        <p:nvSpPr>
          <p:cNvPr id="12" name="Titel 11"/>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1074297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3E053EA-A9E0-4FC3-87BC-5CADB14D4D06}"/>
              </a:ext>
            </a:extLst>
          </p:cNvPr>
          <p:cNvGraphicFramePr>
            <a:graphicFrameLocks noChangeAspect="1"/>
          </p:cNvGraphicFramePr>
          <p:nvPr>
            <p:custDataLst>
              <p:tags r:id="rId1"/>
            </p:custDataLst>
            <p:extLst>
              <p:ext uri="{D42A27DB-BD31-4B8C-83A1-F6EECF244321}">
                <p14:modId xmlns:p14="http://schemas.microsoft.com/office/powerpoint/2010/main" val="42501296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6" name="Object 5" hidden="1">
                        <a:extLst>
                          <a:ext uri="{FF2B5EF4-FFF2-40B4-BE49-F238E27FC236}">
                            <a16:creationId xmlns:a16="http://schemas.microsoft.com/office/drawing/2014/main" id="{E3E053EA-A9E0-4FC3-87BC-5CADB14D4D0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0336F15A-9D0F-40C1-A205-2471F1ECE4E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15" name="Datumsplatzhalter 14"/>
          <p:cNvSpPr>
            <a:spLocks noGrp="1"/>
          </p:cNvSpPr>
          <p:nvPr>
            <p:ph type="dt" sz="half" idx="14"/>
          </p:nvPr>
        </p:nvSpPr>
        <p:spPr/>
        <p:txBody>
          <a:bodyPr/>
          <a:lstStyle/>
          <a:p>
            <a:r>
              <a:rPr lang="de-DE"/>
              <a:t>Frequency-Sweeping Calibration Source</a:t>
            </a:r>
            <a:endParaRPr lang="de-DE" dirty="0"/>
          </a:p>
        </p:txBody>
      </p:sp>
      <p:sp>
        <p:nvSpPr>
          <p:cNvPr id="16" name="Fußzeilenplatzhalter 15"/>
          <p:cNvSpPr>
            <a:spLocks noGrp="1"/>
          </p:cNvSpPr>
          <p:nvPr>
            <p:ph type="ftr" sz="quarter" idx="15"/>
          </p:nvPr>
        </p:nvSpPr>
        <p:spPr/>
        <p:txBody>
          <a:bodyPr/>
          <a:lstStyle/>
          <a:p>
            <a:r>
              <a:rPr lang="en-US"/>
              <a:t>ITER Organization | Dmitry Moseev | 12.01.2026</a:t>
            </a:r>
            <a:endParaRPr lang="de-DE" dirty="0"/>
          </a:p>
        </p:txBody>
      </p:sp>
      <p:sp>
        <p:nvSpPr>
          <p:cNvPr id="17" name="Foliennummernplatzhalter 16"/>
          <p:cNvSpPr>
            <a:spLocks noGrp="1"/>
          </p:cNvSpPr>
          <p:nvPr>
            <p:ph type="sldNum" sz="quarter" idx="16"/>
          </p:nvPr>
        </p:nvSpPr>
        <p:spPr/>
        <p:txBody>
          <a:bodyPr/>
          <a:lstStyle/>
          <a:p>
            <a:fld id="{ECE691D0-CC49-4FC7-9C4D-6112B0CB3A76}" type="slidenum">
              <a:rPr lang="de-DE" smtClean="0"/>
              <a:pPr/>
              <a:t>‹#›</a:t>
            </a:fld>
            <a:endParaRPr lang="de-DE" dirty="0"/>
          </a:p>
        </p:txBody>
      </p:sp>
      <p:sp>
        <p:nvSpPr>
          <p:cNvPr id="3" name="Textplatzhalter 2"/>
          <p:cNvSpPr>
            <a:spLocks noGrp="1"/>
          </p:cNvSpPr>
          <p:nvPr>
            <p:ph type="body" sz="quarter" idx="17"/>
          </p:nvPr>
        </p:nvSpPr>
        <p:spPr>
          <a:xfrm>
            <a:off x="658813" y="1609725"/>
            <a:ext cx="10514012" cy="4843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2" name="Titel 1"/>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958018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Felder (Text/Bi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434D6FFE-C346-403E-A982-395E5408109F}"/>
              </a:ext>
            </a:extLst>
          </p:cNvPr>
          <p:cNvGraphicFramePr>
            <a:graphicFrameLocks noChangeAspect="1"/>
          </p:cNvGraphicFramePr>
          <p:nvPr>
            <p:custDataLst>
              <p:tags r:id="rId1"/>
            </p:custDataLst>
            <p:extLst>
              <p:ext uri="{D42A27DB-BD31-4B8C-83A1-F6EECF244321}">
                <p14:modId xmlns:p14="http://schemas.microsoft.com/office/powerpoint/2010/main" val="1158779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84" imgH="385" progId="TCLayout.ActiveDocument.1">
                  <p:embed/>
                </p:oleObj>
              </mc:Choice>
              <mc:Fallback>
                <p:oleObj name="think-cell Folie" r:id="rId4" imgW="384" imgH="385" progId="TCLayout.ActiveDocument.1">
                  <p:embed/>
                  <p:pic>
                    <p:nvPicPr>
                      <p:cNvPr id="7" name="Object 6" hidden="1">
                        <a:extLst>
                          <a:ext uri="{FF2B5EF4-FFF2-40B4-BE49-F238E27FC236}">
                            <a16:creationId xmlns:a16="http://schemas.microsoft.com/office/drawing/2014/main" id="{434D6FFE-C346-403E-A982-395E5408109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8FC65B91-E784-4354-A701-802A4C59DD9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300" b="1" i="0" baseline="0" dirty="0">
              <a:latin typeface="Arial" panose="020B0604020202020204" pitchFamily="34" charset="0"/>
              <a:ea typeface="+mj-ea"/>
              <a:cs typeface="+mj-cs"/>
              <a:sym typeface="Arial" panose="020B0604020202020204" pitchFamily="34" charset="0"/>
            </a:endParaRPr>
          </a:p>
        </p:txBody>
      </p:sp>
      <p:sp>
        <p:nvSpPr>
          <p:cNvPr id="3" name="Content Placeholder 2"/>
          <p:cNvSpPr>
            <a:spLocks noGrp="1"/>
          </p:cNvSpPr>
          <p:nvPr>
            <p:ph sz="half" idx="1"/>
          </p:nvPr>
        </p:nvSpPr>
        <p:spPr>
          <a:xfrm>
            <a:off x="658812" y="1881188"/>
            <a:ext cx="5265737" cy="4572000"/>
          </a:xfrm>
          <a:prstGeom prst="rect">
            <a:avLst/>
          </a:prstGeom>
        </p:spPr>
        <p:txBody>
          <a:bodyPr/>
          <a:lstStyle>
            <a:lvl3pPr>
              <a:defRPr b="0">
                <a:solidFill>
                  <a:schemeClr val="tx1"/>
                </a:solidFill>
              </a:defRPr>
            </a:lvl3pPr>
            <a:lvl4pPr>
              <a:defRPr b="1">
                <a:solidFill>
                  <a:schemeClr val="tx2"/>
                </a:solidFill>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96025" y="1881188"/>
            <a:ext cx="5200650" cy="4572000"/>
          </a:xfrm>
          <a:prstGeom prst="rect">
            <a:avLst/>
          </a:prstGeom>
        </p:spPr>
        <p:txBody>
          <a:bodyPr/>
          <a:lstStyle>
            <a:lvl3pPr>
              <a:defRPr b="0">
                <a:solidFill>
                  <a:schemeClr val="tx1"/>
                </a:solidFill>
              </a:defRPr>
            </a:lvl3pPr>
            <a:lvl4pPr>
              <a:defRPr b="1">
                <a:solidFill>
                  <a:schemeClr val="tx2"/>
                </a:solidFill>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el 13"/>
          <p:cNvSpPr>
            <a:spLocks noGrp="1"/>
          </p:cNvSpPr>
          <p:nvPr>
            <p:ph type="title"/>
          </p:nvPr>
        </p:nvSpPr>
        <p:spPr/>
        <p:txBody>
          <a:bodyPr/>
          <a:lstStyle/>
          <a:p>
            <a:r>
              <a:rPr lang="en-US"/>
              <a:t>Click to edit Master title style</a:t>
            </a:r>
            <a:endParaRPr lang="de-DE"/>
          </a:p>
        </p:txBody>
      </p:sp>
      <p:sp>
        <p:nvSpPr>
          <p:cNvPr id="12" name="Datumsplatzhalter 11"/>
          <p:cNvSpPr>
            <a:spLocks noGrp="1"/>
          </p:cNvSpPr>
          <p:nvPr>
            <p:ph type="dt" sz="half" idx="10"/>
          </p:nvPr>
        </p:nvSpPr>
        <p:spPr/>
        <p:txBody>
          <a:bodyPr/>
          <a:lstStyle/>
          <a:p>
            <a:r>
              <a:rPr lang="de-DE"/>
              <a:t>Frequency-Sweeping Calibration Source</a:t>
            </a:r>
            <a:endParaRPr lang="de-DE" dirty="0"/>
          </a:p>
        </p:txBody>
      </p:sp>
      <p:sp>
        <p:nvSpPr>
          <p:cNvPr id="13" name="Fußzeilenplatzhalter 12"/>
          <p:cNvSpPr>
            <a:spLocks noGrp="1"/>
          </p:cNvSpPr>
          <p:nvPr>
            <p:ph type="ftr" sz="quarter" idx="11"/>
          </p:nvPr>
        </p:nvSpPr>
        <p:spPr/>
        <p:txBody>
          <a:bodyPr/>
          <a:lstStyle/>
          <a:p>
            <a:r>
              <a:rPr lang="en-US"/>
              <a:t>ITER Organization | Dmitry Moseev | 12.01.2026</a:t>
            </a:r>
            <a:endParaRPr lang="de-DE" dirty="0"/>
          </a:p>
        </p:txBody>
      </p:sp>
      <p:sp>
        <p:nvSpPr>
          <p:cNvPr id="15" name="Foliennummernplatzhalter 14"/>
          <p:cNvSpPr>
            <a:spLocks noGrp="1"/>
          </p:cNvSpPr>
          <p:nvPr>
            <p:ph type="sldNum" sz="quarter" idx="12"/>
          </p:nvPr>
        </p:nvSpPr>
        <p:spPr/>
        <p:txBody>
          <a:body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2404702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image" Target="../media/image3.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tags" Target="../tags/tag1.xml"/><Relationship Id="rId20"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image" Target="../media/image1.emf"/><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16.xml"/><Relationship Id="rId2" Type="http://schemas.openxmlformats.org/officeDocument/2006/relationships/slideLayout" Target="../slideLayouts/slideLayout16.xml"/><Relationship Id="rId16" Type="http://schemas.openxmlformats.org/officeDocument/2006/relationships/tags" Target="../tags/tag15.xml"/><Relationship Id="rId20" Type="http://schemas.openxmlformats.org/officeDocument/2006/relationships/image" Target="../media/image2.emf"/><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19" Type="http://schemas.openxmlformats.org/officeDocument/2006/relationships/oleObject" Target="../embeddings/oleObject1.bin"/><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Grafik 10"/>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11437325" y="195902"/>
            <a:ext cx="597849" cy="597849"/>
          </a:xfrm>
          <a:prstGeom prst="rect">
            <a:avLst/>
          </a:prstGeom>
        </p:spPr>
      </p:pic>
      <p:graphicFrame>
        <p:nvGraphicFramePr>
          <p:cNvPr id="6" name="Object 5" hidden="1">
            <a:extLst>
              <a:ext uri="{FF2B5EF4-FFF2-40B4-BE49-F238E27FC236}">
                <a16:creationId xmlns:a16="http://schemas.microsoft.com/office/drawing/2014/main" id="{E3FBFD33-14B0-4B26-8D25-D9E05002D480}"/>
              </a:ext>
            </a:extLst>
          </p:cNvPr>
          <p:cNvGraphicFramePr>
            <a:graphicFrameLocks noChangeAspect="1"/>
          </p:cNvGraphicFramePr>
          <p:nvPr>
            <p:custDataLst>
              <p:tags r:id="rId16"/>
            </p:custDataLst>
            <p:extLst>
              <p:ext uri="{D42A27DB-BD31-4B8C-83A1-F6EECF244321}">
                <p14:modId xmlns:p14="http://schemas.microsoft.com/office/powerpoint/2010/main" val="39495321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9" imgW="384" imgH="385" progId="TCLayout.ActiveDocument.1">
                  <p:embed/>
                </p:oleObj>
              </mc:Choice>
              <mc:Fallback>
                <p:oleObj name="think-cell Folie" r:id="rId19" imgW="384" imgH="385" progId="TCLayout.ActiveDocument.1">
                  <p:embed/>
                  <p:pic>
                    <p:nvPicPr>
                      <p:cNvPr id="6" name="Object 5" hidden="1">
                        <a:extLst>
                          <a:ext uri="{FF2B5EF4-FFF2-40B4-BE49-F238E27FC236}">
                            <a16:creationId xmlns:a16="http://schemas.microsoft.com/office/drawing/2014/main" id="{E3FBFD33-14B0-4B26-8D25-D9E05002D480}"/>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8354E6-9E0E-44B9-83E8-1963A1EC88F1}"/>
              </a:ext>
            </a:extLst>
          </p:cNvPr>
          <p:cNvSpPr/>
          <p:nvPr>
            <p:custDataLst>
              <p:tags r:id="rId1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de-DE" sz="2300" b="1" i="0" baseline="0" dirty="0">
              <a:latin typeface="Arial" panose="020B0604020202020204" pitchFamily="34" charset="0"/>
              <a:ea typeface="+mj-ea"/>
              <a:cs typeface="+mj-cs"/>
              <a:sym typeface="Arial" panose="020B0604020202020204" pitchFamily="34" charset="0"/>
            </a:endParaRPr>
          </a:p>
        </p:txBody>
      </p:sp>
      <p:sp>
        <p:nvSpPr>
          <p:cNvPr id="2" name="Title Placeholder 1"/>
          <p:cNvSpPr>
            <a:spLocks noGrp="1"/>
          </p:cNvSpPr>
          <p:nvPr>
            <p:ph type="title"/>
          </p:nvPr>
        </p:nvSpPr>
        <p:spPr>
          <a:xfrm>
            <a:off x="658813" y="441325"/>
            <a:ext cx="9612984" cy="782638"/>
          </a:xfrm>
          <a:prstGeom prst="rect">
            <a:avLst/>
          </a:prstGeom>
        </p:spPr>
        <p:txBody>
          <a:bodyPr vert="horz" lIns="0" tIns="0" rIns="0" bIns="0" rtlCol="0" anchor="t" anchorCtr="0">
            <a:noAutofit/>
          </a:bodyPr>
          <a:lstStyle/>
          <a:p>
            <a:r>
              <a:rPr lang="de-DE" dirty="0"/>
              <a:t>Headline Arial </a:t>
            </a:r>
            <a:r>
              <a:rPr lang="de-DE" dirty="0" err="1"/>
              <a:t>MPG_green_dark</a:t>
            </a:r>
            <a:r>
              <a:rPr lang="de-DE" dirty="0"/>
              <a:t>, 25 </a:t>
            </a:r>
            <a:r>
              <a:rPr lang="de-DE" dirty="0" err="1"/>
              <a:t>pt</a:t>
            </a:r>
            <a:r>
              <a:rPr lang="de-DE" dirty="0"/>
              <a:t>, ZAB 28 </a:t>
            </a:r>
            <a:r>
              <a:rPr lang="de-DE" dirty="0" err="1"/>
              <a:t>pt</a:t>
            </a:r>
            <a:br>
              <a:rPr lang="de-DE" dirty="0"/>
            </a:br>
            <a:endParaRPr lang="en-US" dirty="0"/>
          </a:p>
        </p:txBody>
      </p:sp>
      <p:sp>
        <p:nvSpPr>
          <p:cNvPr id="7" name="Textplatzhalter 6"/>
          <p:cNvSpPr>
            <a:spLocks noGrp="1"/>
          </p:cNvSpPr>
          <p:nvPr>
            <p:ph type="body" idx="1"/>
          </p:nvPr>
        </p:nvSpPr>
        <p:spPr>
          <a:xfrm>
            <a:off x="658813" y="1609725"/>
            <a:ext cx="10837861" cy="4843463"/>
          </a:xfrm>
          <a:prstGeom prst="rect">
            <a:avLst/>
          </a:prstGeom>
        </p:spPr>
        <p:txBody>
          <a:bodyPr vert="horz" lIns="0" tIns="45720" rIns="0" bIns="45720" rtlCol="0">
            <a:normAutofit/>
          </a:body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de-DE" dirty="0"/>
              <a:t>Ebene 1: Fließtext</a:t>
            </a:r>
          </a:p>
          <a:p>
            <a:pPr lvl="1"/>
            <a:r>
              <a:rPr lang="de-DE" dirty="0"/>
              <a:t>Ebene 2: Headlines</a:t>
            </a:r>
          </a:p>
          <a:p>
            <a:pPr lvl="2"/>
            <a:r>
              <a:rPr lang="de-DE" dirty="0"/>
              <a:t>Ebene 3: Stichpunkte</a:t>
            </a:r>
          </a:p>
          <a:p>
            <a:pPr lvl="3"/>
            <a:r>
              <a:rPr lang="de-DE" dirty="0"/>
              <a:t>Ebene 4: Stichpunkte hervorgehoben</a:t>
            </a:r>
          </a:p>
          <a:p>
            <a:pPr lvl="4"/>
            <a:r>
              <a:rPr lang="de-DE" dirty="0"/>
              <a:t>Ebene 5: Stichpunkte eingerückt</a:t>
            </a:r>
          </a:p>
          <a:p>
            <a:pPr lvl="5"/>
            <a:r>
              <a:rPr lang="de-DE" dirty="0"/>
              <a:t>Ebene 6: Stichpunkte weiter eingerückt</a:t>
            </a:r>
          </a:p>
          <a:p>
            <a:pPr lvl="6"/>
            <a:r>
              <a:rPr lang="de-DE" dirty="0"/>
              <a:t>Ebene 7: Zusatzinfo</a:t>
            </a:r>
          </a:p>
          <a:p>
            <a:pPr lvl="7"/>
            <a:r>
              <a:rPr lang="de-DE" dirty="0"/>
              <a:t>Ebene 8: Bildunterschrift</a:t>
            </a:r>
          </a:p>
        </p:txBody>
      </p:sp>
      <p:pic>
        <p:nvPicPr>
          <p:cNvPr id="8" name="Grafik 7"/>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0725151" y="251093"/>
            <a:ext cx="557209" cy="495297"/>
          </a:xfrm>
          <a:prstGeom prst="rect">
            <a:avLst/>
          </a:prstGeom>
        </p:spPr>
      </p:pic>
      <p:sp>
        <p:nvSpPr>
          <p:cNvPr id="3" name="Datumsplatzhalter 2"/>
          <p:cNvSpPr>
            <a:spLocks noGrp="1"/>
          </p:cNvSpPr>
          <p:nvPr>
            <p:ph type="dt" sz="half" idx="2"/>
          </p:nvPr>
        </p:nvSpPr>
        <p:spPr>
          <a:xfrm>
            <a:off x="4053455" y="6561600"/>
            <a:ext cx="7227319" cy="144000"/>
          </a:xfrm>
          <a:prstGeom prst="rect">
            <a:avLst/>
          </a:prstGeom>
        </p:spPr>
        <p:txBody>
          <a:bodyPr vert="horz" wrap="none" lIns="0" tIns="0" rIns="0" bIns="0" rtlCol="0" anchor="b" anchorCtr="0"/>
          <a:lstStyle>
            <a:lvl1pPr algn="r">
              <a:defRPr lang="de-DE" sz="600" kern="600" cap="all" spc="90" baseline="0" smtClean="0">
                <a:solidFill>
                  <a:schemeClr val="tx1">
                    <a:tint val="75000"/>
                  </a:schemeClr>
                </a:solidFill>
                <a:latin typeface="+mn-lt"/>
                <a:ea typeface="+mn-ea"/>
                <a:cs typeface="+mn-cs"/>
              </a:defRPr>
            </a:lvl1pPr>
          </a:lstStyle>
          <a:p>
            <a:r>
              <a:rPr lang="de-DE"/>
              <a:t>Frequency-Sweeping Calibration Source</a:t>
            </a:r>
            <a:endParaRPr lang="de-DE" dirty="0"/>
          </a:p>
        </p:txBody>
      </p:sp>
      <p:sp>
        <p:nvSpPr>
          <p:cNvPr id="9" name="Fußzeilenplatzhalter 8"/>
          <p:cNvSpPr>
            <a:spLocks noGrp="1"/>
          </p:cNvSpPr>
          <p:nvPr>
            <p:ph type="ftr" sz="quarter" idx="3"/>
          </p:nvPr>
        </p:nvSpPr>
        <p:spPr>
          <a:xfrm>
            <a:off x="658813" y="6561600"/>
            <a:ext cx="6115051" cy="144000"/>
          </a:xfrm>
          <a:prstGeom prst="rect">
            <a:avLst/>
          </a:prstGeom>
        </p:spPr>
        <p:txBody>
          <a:bodyPr vert="horz" wrap="none" lIns="0" tIns="0" rIns="0" bIns="0" rtlCol="0" anchor="b" anchorCtr="0"/>
          <a:lstStyle>
            <a:lvl1pPr algn="l">
              <a:defRPr lang="de-DE" sz="600" kern="600" cap="all" spc="90" baseline="0">
                <a:solidFill>
                  <a:schemeClr val="tx1">
                    <a:tint val="75000"/>
                  </a:schemeClr>
                </a:solidFill>
                <a:latin typeface="+mn-lt"/>
                <a:ea typeface="+mn-ea"/>
                <a:cs typeface="+mn-cs"/>
              </a:defRPr>
            </a:lvl1pPr>
          </a:lstStyle>
          <a:p>
            <a:r>
              <a:rPr lang="en-US"/>
              <a:t>ITER Organization | Dmitry Moseev | 12.01.2026</a:t>
            </a:r>
            <a:endParaRPr lang="de-DE" dirty="0"/>
          </a:p>
        </p:txBody>
      </p:sp>
      <p:sp>
        <p:nvSpPr>
          <p:cNvPr id="10" name="Foliennummernplatzhalter 9"/>
          <p:cNvSpPr>
            <a:spLocks noGrp="1"/>
          </p:cNvSpPr>
          <p:nvPr>
            <p:ph type="sldNum" sz="quarter" idx="4"/>
          </p:nvPr>
        </p:nvSpPr>
        <p:spPr>
          <a:xfrm>
            <a:off x="11280774" y="6561601"/>
            <a:ext cx="217349" cy="144000"/>
          </a:xfrm>
          <a:prstGeom prst="rect">
            <a:avLst/>
          </a:prstGeom>
        </p:spPr>
        <p:txBody>
          <a:bodyPr vert="horz" wrap="none" lIns="0" tIns="0" rIns="0" bIns="0" rtlCol="0" anchor="b" anchorCtr="0"/>
          <a:lstStyle>
            <a:lvl1pPr algn="r">
              <a:defRPr lang="de-DE" sz="600" kern="600" cap="all" spc="90" baseline="0" smtClean="0">
                <a:solidFill>
                  <a:schemeClr val="tx1">
                    <a:tint val="75000"/>
                  </a:schemeClr>
                </a:solidFill>
                <a:latin typeface="+mn-lt"/>
                <a:ea typeface="+mn-ea"/>
                <a:cs typeface="+mn-cs"/>
              </a:defRPr>
            </a:lvl1p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2120465908"/>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59" r:id="rId5"/>
    <p:sldLayoutId id="2147483760" r:id="rId6"/>
    <p:sldLayoutId id="2147483669" r:id="rId7"/>
    <p:sldLayoutId id="2147483726" r:id="rId8"/>
    <p:sldLayoutId id="2147483664" r:id="rId9"/>
    <p:sldLayoutId id="2147483696" r:id="rId10"/>
    <p:sldLayoutId id="2147483667" r:id="rId11"/>
    <p:sldLayoutId id="2147483700" r:id="rId12"/>
    <p:sldLayoutId id="2147483711" r:id="rId13"/>
    <p:sldLayoutId id="2147483701" r:id="rId14"/>
  </p:sldLayoutIdLst>
  <p:hf hdr="0"/>
  <p:txStyles>
    <p:titleStyle>
      <a:lvl1pPr algn="l" defTabSz="914400" rtl="0" eaLnBrk="1" latinLnBrk="0" hangingPunct="1">
        <a:lnSpc>
          <a:spcPts val="2800"/>
        </a:lnSpc>
        <a:spcBef>
          <a:spcPct val="0"/>
        </a:spcBef>
        <a:spcAft>
          <a:spcPts val="1800"/>
        </a:spcAft>
        <a:buNone/>
        <a:defRPr sz="2500" b="1" kern="600" cap="none" spc="0" baseline="0">
          <a:solidFill>
            <a:srgbClr val="005555"/>
          </a:solidFill>
          <a:latin typeface="+mj-lt"/>
          <a:ea typeface="+mj-ea"/>
          <a:cs typeface="+mj-cs"/>
        </a:defRPr>
      </a:lvl1pPr>
    </p:titleStyle>
    <p:bodyStyle>
      <a:lvl1pPr marL="0" marR="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lang="de-DE" sz="1800" b="0" i="0" kern="600" spc="40" baseline="0" dirty="0" smtClean="0">
          <a:solidFill>
            <a:schemeClr val="tx1"/>
          </a:solidFill>
          <a:latin typeface="+mn-lt"/>
          <a:ea typeface="+mn-ea"/>
          <a:cs typeface="+mn-cs"/>
        </a:defRPr>
      </a:lvl1pPr>
      <a:lvl2pPr marL="0" indent="0" algn="l" defTabSz="914400" rtl="0" eaLnBrk="1" latinLnBrk="0" hangingPunct="1">
        <a:lnSpc>
          <a:spcPct val="120000"/>
        </a:lnSpc>
        <a:spcBef>
          <a:spcPts val="600"/>
        </a:spcBef>
        <a:spcAft>
          <a:spcPts val="0"/>
        </a:spcAft>
        <a:buFont typeface="Arial" panose="020B0604020202020204" pitchFamily="34" charset="0"/>
        <a:buNone/>
        <a:defRPr sz="1800" b="1" kern="600" spc="40" baseline="0">
          <a:solidFill>
            <a:schemeClr val="tx2"/>
          </a:solidFill>
          <a:latin typeface="+mn-lt"/>
          <a:ea typeface="+mn-ea"/>
          <a:cs typeface="+mn-cs"/>
        </a:defRPr>
      </a:lvl2pPr>
      <a:lvl3pPr marL="179388" indent="-179388" algn="l" defTabSz="914400" rtl="0" eaLnBrk="1" latinLnBrk="0" hangingPunct="1">
        <a:lnSpc>
          <a:spcPct val="120000"/>
        </a:lnSpc>
        <a:spcBef>
          <a:spcPts val="600"/>
        </a:spcBef>
        <a:buFont typeface="Arial" panose="020B0604020202020204" pitchFamily="34" charset="0"/>
        <a:buChar char="•"/>
        <a:defRPr sz="1800" b="1" kern="400" spc="40" baseline="0">
          <a:solidFill>
            <a:schemeClr val="accent3"/>
          </a:solidFill>
          <a:latin typeface="+mn-lt"/>
          <a:ea typeface="+mn-ea"/>
          <a:cs typeface="+mn-cs"/>
        </a:defRPr>
      </a:lvl3pPr>
      <a:lvl4pPr marL="179388" indent="-179388" algn="l" defTabSz="914400" rtl="0" eaLnBrk="1" latinLnBrk="0" hangingPunct="1">
        <a:lnSpc>
          <a:spcPct val="120000"/>
        </a:lnSpc>
        <a:spcBef>
          <a:spcPts val="600"/>
        </a:spcBef>
        <a:buFont typeface="Arial" panose="020B0604020202020204" pitchFamily="34" charset="0"/>
        <a:buChar char="•"/>
        <a:defRPr sz="1800" kern="600" spc="40" baseline="0">
          <a:solidFill>
            <a:schemeClr val="tx1"/>
          </a:solidFill>
          <a:latin typeface="+mn-lt"/>
          <a:ea typeface="+mn-ea"/>
          <a:cs typeface="+mn-cs"/>
        </a:defRPr>
      </a:lvl4pPr>
      <a:lvl5pPr marL="357188" indent="-179388" algn="l" defTabSz="914400" rtl="0" eaLnBrk="1" latinLnBrk="0" hangingPunct="1">
        <a:lnSpc>
          <a:spcPct val="120000"/>
        </a:lnSpc>
        <a:spcBef>
          <a:spcPts val="600"/>
        </a:spcBef>
        <a:buFont typeface="Arial" panose="020B0604020202020204" pitchFamily="34" charset="0"/>
        <a:buChar char="•"/>
        <a:defRPr lang="de-DE" sz="1800" b="0" i="0" kern="600" spc="40" baseline="0" dirty="0" smtClean="0">
          <a:solidFill>
            <a:schemeClr val="tx1"/>
          </a:solidFill>
          <a:latin typeface="+mn-lt"/>
          <a:ea typeface="+mn-ea"/>
          <a:cs typeface="+mn-cs"/>
        </a:defRPr>
      </a:lvl5pPr>
      <a:lvl6pPr marL="645750" indent="-285750" algn="l" defTabSz="914400" rtl="0" eaLnBrk="1" latinLnBrk="0" hangingPunct="1">
        <a:lnSpc>
          <a:spcPct val="100000"/>
        </a:lnSpc>
        <a:spcBef>
          <a:spcPts val="300"/>
        </a:spcBef>
        <a:spcAft>
          <a:spcPts val="0"/>
        </a:spcAft>
        <a:buClr>
          <a:schemeClr val="tx1"/>
        </a:buClr>
        <a:buSzPct val="110000"/>
        <a:buFont typeface="Symbol" panose="05050102010706020507" pitchFamily="18" charset="2"/>
        <a:buChar char=""/>
        <a:defRPr sz="1800" b="0" i="0" kern="600" spc="40" baseline="0">
          <a:solidFill>
            <a:schemeClr val="tx1"/>
          </a:solidFill>
          <a:latin typeface="+mn-lt"/>
          <a:ea typeface="+mn-ea"/>
          <a:cs typeface="+mn-cs"/>
        </a:defRPr>
      </a:lvl6pPr>
      <a:lvl7pPr marL="0" indent="215900" algn="l" defTabSz="914400" rtl="0" eaLnBrk="1" latinLnBrk="0" hangingPunct="1">
        <a:lnSpc>
          <a:spcPct val="100000"/>
        </a:lnSpc>
        <a:spcBef>
          <a:spcPts val="600"/>
        </a:spcBef>
        <a:spcAft>
          <a:spcPts val="0"/>
        </a:spcAft>
        <a:buClr>
          <a:schemeClr val="tx2"/>
        </a:buClr>
        <a:buFont typeface="Wingdings 3" panose="05040102010807070707" pitchFamily="18" charset="2"/>
        <a:buChar char=""/>
        <a:defRPr sz="1500" b="0" i="1" kern="600" spc="40" baseline="0">
          <a:solidFill>
            <a:schemeClr val="tx2"/>
          </a:solidFill>
          <a:latin typeface="+mn-lt"/>
          <a:ea typeface="+mn-ea"/>
          <a:cs typeface="+mn-cs"/>
        </a:defRPr>
      </a:lvl7pPr>
      <a:lvl8pPr marL="0" indent="0" algn="l" defTabSz="914400" rtl="0" eaLnBrk="1" latinLnBrk="0" hangingPunct="1">
        <a:lnSpc>
          <a:spcPct val="100000"/>
        </a:lnSpc>
        <a:spcBef>
          <a:spcPts val="525"/>
        </a:spcBef>
        <a:spcAft>
          <a:spcPts val="0"/>
        </a:spcAft>
        <a:buSzPct val="110000"/>
        <a:buFont typeface=".SF NS Symbols Regular"/>
        <a:buNone/>
        <a:defRPr sz="1000" b="0" i="1" kern="600" spc="120" baseline="0">
          <a:solidFill>
            <a:schemeClr val="tx1">
              <a:lumMod val="50000"/>
              <a:lumOff val="50000"/>
            </a:schemeClr>
          </a:solidFill>
          <a:latin typeface="+mn-lt"/>
          <a:ea typeface="+mn-ea"/>
          <a:cs typeface="+mn-cs"/>
        </a:defRPr>
      </a:lvl8pPr>
      <a:lvl9pPr marL="0" indent="0" algn="l" defTabSz="914400" rtl="0" eaLnBrk="1" latinLnBrk="0" hangingPunct="1">
        <a:lnSpc>
          <a:spcPts val="1100"/>
        </a:lnSpc>
        <a:spcBef>
          <a:spcPts val="525"/>
        </a:spcBef>
        <a:buFont typeface="Arial" panose="020B0604020202020204" pitchFamily="34" charset="0"/>
        <a:buNone/>
        <a:defRPr sz="800" b="0" i="1" kern="600" spc="120" baseline="0">
          <a:solidFill>
            <a:schemeClr val="tx1">
              <a:lumMod val="50000"/>
              <a:lumOff val="5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777">
          <p15:clr>
            <a:srgbClr val="F26B43"/>
          </p15:clr>
        </p15:guide>
        <p15:guide id="4" orient="horz" pos="4065">
          <p15:clr>
            <a:srgbClr val="F26B43"/>
          </p15:clr>
        </p15:guide>
        <p15:guide id="6" orient="horz" pos="1014">
          <p15:clr>
            <a:srgbClr val="F26B43"/>
          </p15:clr>
        </p15:guide>
        <p15:guide id="7" orient="horz" pos="4133">
          <p15:clr>
            <a:srgbClr val="F26B43"/>
          </p15:clr>
        </p15:guide>
        <p15:guide id="8" orient="horz" pos="4224">
          <p15:clr>
            <a:srgbClr val="F26B43"/>
          </p15:clr>
        </p15:guide>
        <p15:guide id="11" orient="horz" pos="459">
          <p15:clr>
            <a:srgbClr val="F26B43"/>
          </p15:clr>
        </p15:guide>
        <p15:guide id="15" orient="horz" pos="142">
          <p15:clr>
            <a:srgbClr val="F26B43"/>
          </p15:clr>
        </p15:guide>
        <p15:guide id="16" orient="horz" pos="278">
          <p15:clr>
            <a:srgbClr val="F26B43"/>
          </p15:clr>
        </p15:guide>
        <p15:guide id="18" pos="7242">
          <p15:clr>
            <a:srgbClr val="F26B43"/>
          </p15:clr>
        </p15:guide>
        <p15:guide id="19" pos="415">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 name="Grafik 10"/>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11437325" y="195902"/>
            <a:ext cx="597849" cy="597849"/>
          </a:xfrm>
          <a:prstGeom prst="rect">
            <a:avLst/>
          </a:prstGeom>
        </p:spPr>
      </p:pic>
      <p:graphicFrame>
        <p:nvGraphicFramePr>
          <p:cNvPr id="6" name="Object 5" hidden="1">
            <a:extLst>
              <a:ext uri="{FF2B5EF4-FFF2-40B4-BE49-F238E27FC236}">
                <a16:creationId xmlns:a16="http://schemas.microsoft.com/office/drawing/2014/main" id="{E3FBFD33-14B0-4B26-8D25-D9E05002D480}"/>
              </a:ext>
            </a:extLst>
          </p:cNvPr>
          <p:cNvGraphicFramePr>
            <a:graphicFrameLocks noChangeAspect="1"/>
          </p:cNvGraphicFramePr>
          <p:nvPr>
            <p:custDataLst>
              <p:tags r:id="rId16"/>
            </p:custDataLst>
            <p:extLst>
              <p:ext uri="{D42A27DB-BD31-4B8C-83A1-F6EECF244321}">
                <p14:modId xmlns:p14="http://schemas.microsoft.com/office/powerpoint/2010/main" val="14582368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9" imgW="384" imgH="385" progId="TCLayout.ActiveDocument.1">
                  <p:embed/>
                </p:oleObj>
              </mc:Choice>
              <mc:Fallback>
                <p:oleObj name="think-cell Folie" r:id="rId19" imgW="384" imgH="385" progId="TCLayout.ActiveDocument.1">
                  <p:embed/>
                  <p:pic>
                    <p:nvPicPr>
                      <p:cNvPr id="6" name="Object 5" hidden="1">
                        <a:extLst>
                          <a:ext uri="{FF2B5EF4-FFF2-40B4-BE49-F238E27FC236}">
                            <a16:creationId xmlns:a16="http://schemas.microsoft.com/office/drawing/2014/main" id="{E3FBFD33-14B0-4B26-8D25-D9E05002D480}"/>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58354E6-9E0E-44B9-83E8-1963A1EC88F1}"/>
              </a:ext>
            </a:extLst>
          </p:cNvPr>
          <p:cNvSpPr/>
          <p:nvPr>
            <p:custDataLst>
              <p:tags r:id="rId1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de-DE" sz="2300" b="1" i="0" baseline="0" dirty="0">
              <a:latin typeface="Arial" panose="020B0604020202020204" pitchFamily="34" charset="0"/>
              <a:ea typeface="+mj-ea"/>
              <a:cs typeface="+mj-cs"/>
              <a:sym typeface="Arial" panose="020B0604020202020204" pitchFamily="34" charset="0"/>
            </a:endParaRPr>
          </a:p>
        </p:txBody>
      </p:sp>
      <p:sp>
        <p:nvSpPr>
          <p:cNvPr id="2" name="Title Placeholder 1"/>
          <p:cNvSpPr>
            <a:spLocks noGrp="1"/>
          </p:cNvSpPr>
          <p:nvPr>
            <p:ph type="title"/>
          </p:nvPr>
        </p:nvSpPr>
        <p:spPr>
          <a:xfrm>
            <a:off x="658813" y="441325"/>
            <a:ext cx="9612984" cy="782638"/>
          </a:xfrm>
          <a:prstGeom prst="rect">
            <a:avLst/>
          </a:prstGeom>
        </p:spPr>
        <p:txBody>
          <a:bodyPr vert="horz" lIns="0" tIns="0" rIns="0" bIns="0" rtlCol="0" anchor="t" anchorCtr="0">
            <a:noAutofit/>
          </a:bodyPr>
          <a:lstStyle/>
          <a:p>
            <a:r>
              <a:rPr lang="de-DE" dirty="0"/>
              <a:t>Headline Arial </a:t>
            </a:r>
            <a:r>
              <a:rPr lang="de-DE" dirty="0" err="1"/>
              <a:t>MPG_green_dark</a:t>
            </a:r>
            <a:r>
              <a:rPr lang="de-DE" dirty="0"/>
              <a:t>, 25 </a:t>
            </a:r>
            <a:r>
              <a:rPr lang="de-DE" dirty="0" err="1"/>
              <a:t>pt</a:t>
            </a:r>
            <a:r>
              <a:rPr lang="de-DE" dirty="0"/>
              <a:t>, ZAB 28 </a:t>
            </a:r>
            <a:r>
              <a:rPr lang="de-DE" dirty="0" err="1"/>
              <a:t>pt</a:t>
            </a:r>
            <a:br>
              <a:rPr lang="de-DE" dirty="0"/>
            </a:br>
            <a:endParaRPr lang="en-US" dirty="0"/>
          </a:p>
        </p:txBody>
      </p:sp>
      <p:sp>
        <p:nvSpPr>
          <p:cNvPr id="7" name="Textplatzhalter 6"/>
          <p:cNvSpPr>
            <a:spLocks noGrp="1"/>
          </p:cNvSpPr>
          <p:nvPr>
            <p:ph type="body" idx="1"/>
          </p:nvPr>
        </p:nvSpPr>
        <p:spPr>
          <a:xfrm>
            <a:off x="658813" y="1609725"/>
            <a:ext cx="10837861" cy="4843463"/>
          </a:xfrm>
          <a:prstGeom prst="rect">
            <a:avLst/>
          </a:prstGeom>
        </p:spPr>
        <p:txBody>
          <a:bodyPr vert="horz" lIns="0" tIns="45720" rIns="0" bIns="45720" rtlCol="0">
            <a:normAutofit/>
          </a:body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de-DE" dirty="0"/>
              <a:t>Ebene 1: Fließtext</a:t>
            </a:r>
          </a:p>
          <a:p>
            <a:pPr lvl="1"/>
            <a:r>
              <a:rPr lang="de-DE" dirty="0"/>
              <a:t>Ebene 2: Headlines</a:t>
            </a:r>
          </a:p>
          <a:p>
            <a:pPr lvl="2"/>
            <a:r>
              <a:rPr lang="de-DE" dirty="0"/>
              <a:t>Ebene 3: Stichpunkte</a:t>
            </a:r>
          </a:p>
          <a:p>
            <a:pPr lvl="3"/>
            <a:r>
              <a:rPr lang="de-DE" dirty="0"/>
              <a:t>Ebene 4: Stichpunkte hervorgehoben</a:t>
            </a:r>
          </a:p>
          <a:p>
            <a:pPr lvl="4"/>
            <a:r>
              <a:rPr lang="de-DE" dirty="0"/>
              <a:t>Ebene 5: Stichpunkte eingerückt</a:t>
            </a:r>
          </a:p>
          <a:p>
            <a:pPr lvl="5"/>
            <a:r>
              <a:rPr lang="de-DE" dirty="0"/>
              <a:t>Ebene 6: Stichpunkte weiter eingerückt</a:t>
            </a:r>
          </a:p>
          <a:p>
            <a:pPr lvl="6"/>
            <a:r>
              <a:rPr lang="de-DE" dirty="0"/>
              <a:t>Ebene 7: Zusatzinfo</a:t>
            </a:r>
          </a:p>
          <a:p>
            <a:pPr lvl="7"/>
            <a:r>
              <a:rPr lang="de-DE" dirty="0"/>
              <a:t>Ebene 8: Bildunterschrift</a:t>
            </a:r>
          </a:p>
        </p:txBody>
      </p:sp>
      <p:sp>
        <p:nvSpPr>
          <p:cNvPr id="3" name="Datumsplatzhalter 2"/>
          <p:cNvSpPr>
            <a:spLocks noGrp="1"/>
          </p:cNvSpPr>
          <p:nvPr>
            <p:ph type="dt" sz="half" idx="2"/>
          </p:nvPr>
        </p:nvSpPr>
        <p:spPr>
          <a:xfrm>
            <a:off x="4053455" y="6561600"/>
            <a:ext cx="7227319" cy="144000"/>
          </a:xfrm>
          <a:prstGeom prst="rect">
            <a:avLst/>
          </a:prstGeom>
        </p:spPr>
        <p:txBody>
          <a:bodyPr vert="horz" wrap="none" lIns="0" tIns="0" rIns="0" bIns="0" rtlCol="0" anchor="b" anchorCtr="0"/>
          <a:lstStyle>
            <a:lvl1pPr algn="r">
              <a:defRPr lang="de-DE" sz="600" kern="600" cap="all" spc="90" baseline="0" smtClean="0">
                <a:solidFill>
                  <a:schemeClr val="tx1">
                    <a:tint val="75000"/>
                  </a:schemeClr>
                </a:solidFill>
                <a:latin typeface="+mn-lt"/>
                <a:ea typeface="+mn-ea"/>
                <a:cs typeface="+mn-cs"/>
              </a:defRPr>
            </a:lvl1pPr>
          </a:lstStyle>
          <a:p>
            <a:r>
              <a:rPr lang="de-DE"/>
              <a:t>Frequency-Sweeping Calibration Source</a:t>
            </a:r>
            <a:endParaRPr lang="de-DE" dirty="0"/>
          </a:p>
        </p:txBody>
      </p:sp>
      <p:sp>
        <p:nvSpPr>
          <p:cNvPr id="9" name="Fußzeilenplatzhalter 8"/>
          <p:cNvSpPr>
            <a:spLocks noGrp="1"/>
          </p:cNvSpPr>
          <p:nvPr>
            <p:ph type="ftr" sz="quarter" idx="3"/>
          </p:nvPr>
        </p:nvSpPr>
        <p:spPr>
          <a:xfrm>
            <a:off x="658813" y="6561600"/>
            <a:ext cx="6115051" cy="144000"/>
          </a:xfrm>
          <a:prstGeom prst="rect">
            <a:avLst/>
          </a:prstGeom>
        </p:spPr>
        <p:txBody>
          <a:bodyPr vert="horz" wrap="none" lIns="0" tIns="0" rIns="0" bIns="0" rtlCol="0" anchor="b" anchorCtr="0"/>
          <a:lstStyle>
            <a:lvl1pPr algn="l">
              <a:defRPr lang="de-DE" sz="600" kern="600" cap="all" spc="90" baseline="0">
                <a:solidFill>
                  <a:schemeClr val="tx1">
                    <a:tint val="75000"/>
                  </a:schemeClr>
                </a:solidFill>
                <a:latin typeface="+mn-lt"/>
                <a:ea typeface="+mn-ea"/>
                <a:cs typeface="+mn-cs"/>
              </a:defRPr>
            </a:lvl1pPr>
          </a:lstStyle>
          <a:p>
            <a:r>
              <a:rPr lang="en-US"/>
              <a:t>ITER Organization | Dmitry Moseev | 12.01.2026</a:t>
            </a:r>
            <a:endParaRPr lang="de-DE" dirty="0"/>
          </a:p>
        </p:txBody>
      </p:sp>
      <p:sp>
        <p:nvSpPr>
          <p:cNvPr id="10" name="Foliennummernplatzhalter 9"/>
          <p:cNvSpPr>
            <a:spLocks noGrp="1"/>
          </p:cNvSpPr>
          <p:nvPr>
            <p:ph type="sldNum" sz="quarter" idx="4"/>
          </p:nvPr>
        </p:nvSpPr>
        <p:spPr>
          <a:xfrm>
            <a:off x="11280774" y="6561601"/>
            <a:ext cx="217349" cy="144000"/>
          </a:xfrm>
          <a:prstGeom prst="rect">
            <a:avLst/>
          </a:prstGeom>
        </p:spPr>
        <p:txBody>
          <a:bodyPr vert="horz" wrap="none" lIns="0" tIns="0" rIns="0" bIns="0" rtlCol="0" anchor="b" anchorCtr="0"/>
          <a:lstStyle>
            <a:lvl1pPr algn="r">
              <a:defRPr lang="de-DE" sz="600" kern="600" cap="all" spc="90" baseline="0" smtClean="0">
                <a:solidFill>
                  <a:schemeClr val="tx1">
                    <a:tint val="75000"/>
                  </a:schemeClr>
                </a:solidFill>
                <a:latin typeface="+mn-lt"/>
                <a:ea typeface="+mn-ea"/>
                <a:cs typeface="+mn-cs"/>
              </a:defRPr>
            </a:lvl1pPr>
          </a:lstStyle>
          <a:p>
            <a:fld id="{ECE691D0-CC49-4FC7-9C4D-6112B0CB3A76}" type="slidenum">
              <a:rPr lang="de-DE" smtClean="0"/>
              <a:pPr/>
              <a:t>‹#›</a:t>
            </a:fld>
            <a:endParaRPr lang="de-DE" dirty="0"/>
          </a:p>
        </p:txBody>
      </p:sp>
    </p:spTree>
    <p:extLst>
      <p:ext uri="{BB962C8B-B14F-4D97-AF65-F5344CB8AC3E}">
        <p14:creationId xmlns:p14="http://schemas.microsoft.com/office/powerpoint/2010/main" val="167738997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57" r:id="rId3"/>
    <p:sldLayoutId id="2147483758"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Lst>
  <p:hf hdr="0"/>
  <p:txStyles>
    <p:titleStyle>
      <a:lvl1pPr algn="l" defTabSz="914400" rtl="0" eaLnBrk="1" latinLnBrk="0" hangingPunct="1">
        <a:lnSpc>
          <a:spcPts val="2800"/>
        </a:lnSpc>
        <a:spcBef>
          <a:spcPct val="0"/>
        </a:spcBef>
        <a:spcAft>
          <a:spcPts val="1800"/>
        </a:spcAft>
        <a:buNone/>
        <a:defRPr sz="2500" b="1" kern="600" cap="none" spc="0" baseline="0">
          <a:solidFill>
            <a:srgbClr val="005555"/>
          </a:solidFill>
          <a:latin typeface="+mj-lt"/>
          <a:ea typeface="+mj-ea"/>
          <a:cs typeface="+mj-cs"/>
        </a:defRPr>
      </a:lvl1pPr>
    </p:titleStyle>
    <p:bodyStyle>
      <a:lvl1pPr marL="0" marR="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lang="de-DE" sz="1800" b="0" i="0" kern="600" spc="40" baseline="0" dirty="0" smtClean="0">
          <a:solidFill>
            <a:schemeClr val="tx1"/>
          </a:solidFill>
          <a:latin typeface="+mn-lt"/>
          <a:ea typeface="+mn-ea"/>
          <a:cs typeface="+mn-cs"/>
        </a:defRPr>
      </a:lvl1pPr>
      <a:lvl2pPr marL="0" indent="0" algn="l" defTabSz="914400" rtl="0" eaLnBrk="1" latinLnBrk="0" hangingPunct="1">
        <a:lnSpc>
          <a:spcPct val="120000"/>
        </a:lnSpc>
        <a:spcBef>
          <a:spcPts val="600"/>
        </a:spcBef>
        <a:spcAft>
          <a:spcPts val="0"/>
        </a:spcAft>
        <a:buFont typeface="Arial" panose="020B0604020202020204" pitchFamily="34" charset="0"/>
        <a:buNone/>
        <a:defRPr sz="1800" b="1" kern="600" spc="40" baseline="0">
          <a:solidFill>
            <a:schemeClr val="tx2"/>
          </a:solidFill>
          <a:latin typeface="+mn-lt"/>
          <a:ea typeface="+mn-ea"/>
          <a:cs typeface="+mn-cs"/>
        </a:defRPr>
      </a:lvl2pPr>
      <a:lvl3pPr marL="179388" indent="-179388" algn="l" defTabSz="914400" rtl="0" eaLnBrk="1" latinLnBrk="0" hangingPunct="1">
        <a:lnSpc>
          <a:spcPct val="120000"/>
        </a:lnSpc>
        <a:spcBef>
          <a:spcPts val="600"/>
        </a:spcBef>
        <a:buFont typeface="Arial" panose="020B0604020202020204" pitchFamily="34" charset="0"/>
        <a:buChar char="•"/>
        <a:defRPr sz="1800" b="1" kern="400" spc="40" baseline="0">
          <a:solidFill>
            <a:schemeClr val="accent3"/>
          </a:solidFill>
          <a:latin typeface="+mn-lt"/>
          <a:ea typeface="+mn-ea"/>
          <a:cs typeface="+mn-cs"/>
        </a:defRPr>
      </a:lvl3pPr>
      <a:lvl4pPr marL="179388" indent="-179388" algn="l" defTabSz="914400" rtl="0" eaLnBrk="1" latinLnBrk="0" hangingPunct="1">
        <a:lnSpc>
          <a:spcPct val="120000"/>
        </a:lnSpc>
        <a:spcBef>
          <a:spcPts val="600"/>
        </a:spcBef>
        <a:buFont typeface="Arial" panose="020B0604020202020204" pitchFamily="34" charset="0"/>
        <a:buChar char="•"/>
        <a:defRPr sz="1800" kern="600" spc="40" baseline="0">
          <a:solidFill>
            <a:schemeClr val="tx1"/>
          </a:solidFill>
          <a:latin typeface="+mn-lt"/>
          <a:ea typeface="+mn-ea"/>
          <a:cs typeface="+mn-cs"/>
        </a:defRPr>
      </a:lvl4pPr>
      <a:lvl5pPr marL="357188" indent="-179388" algn="l" defTabSz="914400" rtl="0" eaLnBrk="1" latinLnBrk="0" hangingPunct="1">
        <a:lnSpc>
          <a:spcPct val="120000"/>
        </a:lnSpc>
        <a:spcBef>
          <a:spcPts val="600"/>
        </a:spcBef>
        <a:buFont typeface="Arial" panose="020B0604020202020204" pitchFamily="34" charset="0"/>
        <a:buChar char="•"/>
        <a:defRPr lang="de-DE" sz="1800" b="0" i="0" kern="600" spc="40" baseline="0" dirty="0" smtClean="0">
          <a:solidFill>
            <a:schemeClr val="tx1"/>
          </a:solidFill>
          <a:latin typeface="+mn-lt"/>
          <a:ea typeface="+mn-ea"/>
          <a:cs typeface="+mn-cs"/>
        </a:defRPr>
      </a:lvl5pPr>
      <a:lvl6pPr marL="645750" indent="-285750" algn="l" defTabSz="914400" rtl="0" eaLnBrk="1" latinLnBrk="0" hangingPunct="1">
        <a:lnSpc>
          <a:spcPct val="100000"/>
        </a:lnSpc>
        <a:spcBef>
          <a:spcPts val="300"/>
        </a:spcBef>
        <a:spcAft>
          <a:spcPts val="0"/>
        </a:spcAft>
        <a:buClr>
          <a:schemeClr val="tx1"/>
        </a:buClr>
        <a:buSzPct val="110000"/>
        <a:buFont typeface="Symbol" panose="05050102010706020507" pitchFamily="18" charset="2"/>
        <a:buChar char=""/>
        <a:defRPr sz="1800" b="0" i="0" kern="600" spc="40" baseline="0">
          <a:solidFill>
            <a:schemeClr val="tx1"/>
          </a:solidFill>
          <a:latin typeface="+mn-lt"/>
          <a:ea typeface="+mn-ea"/>
          <a:cs typeface="+mn-cs"/>
        </a:defRPr>
      </a:lvl6pPr>
      <a:lvl7pPr marL="0" indent="215900" algn="l" defTabSz="914400" rtl="0" eaLnBrk="1" latinLnBrk="0" hangingPunct="1">
        <a:lnSpc>
          <a:spcPct val="100000"/>
        </a:lnSpc>
        <a:spcBef>
          <a:spcPts val="600"/>
        </a:spcBef>
        <a:spcAft>
          <a:spcPts val="0"/>
        </a:spcAft>
        <a:buClr>
          <a:schemeClr val="tx2"/>
        </a:buClr>
        <a:buFont typeface="Wingdings 3" panose="05040102010807070707" pitchFamily="18" charset="2"/>
        <a:buChar char=""/>
        <a:defRPr sz="1500" b="0" i="1" kern="600" spc="40" baseline="0">
          <a:solidFill>
            <a:schemeClr val="tx2"/>
          </a:solidFill>
          <a:latin typeface="+mn-lt"/>
          <a:ea typeface="+mn-ea"/>
          <a:cs typeface="+mn-cs"/>
        </a:defRPr>
      </a:lvl7pPr>
      <a:lvl8pPr marL="0" indent="0" algn="l" defTabSz="914400" rtl="0" eaLnBrk="1" latinLnBrk="0" hangingPunct="1">
        <a:lnSpc>
          <a:spcPct val="100000"/>
        </a:lnSpc>
        <a:spcBef>
          <a:spcPts val="525"/>
        </a:spcBef>
        <a:spcAft>
          <a:spcPts val="0"/>
        </a:spcAft>
        <a:buSzPct val="110000"/>
        <a:buFont typeface=".SF NS Symbols Regular"/>
        <a:buNone/>
        <a:defRPr sz="1000" b="0" i="1" kern="600" spc="120" baseline="0">
          <a:solidFill>
            <a:schemeClr val="tx1">
              <a:lumMod val="50000"/>
              <a:lumOff val="50000"/>
            </a:schemeClr>
          </a:solidFill>
          <a:latin typeface="+mn-lt"/>
          <a:ea typeface="+mn-ea"/>
          <a:cs typeface="+mn-cs"/>
        </a:defRPr>
      </a:lvl8pPr>
      <a:lvl9pPr marL="0" indent="0" algn="l" defTabSz="914400" rtl="0" eaLnBrk="1" latinLnBrk="0" hangingPunct="1">
        <a:lnSpc>
          <a:spcPts val="1100"/>
        </a:lnSpc>
        <a:spcBef>
          <a:spcPts val="525"/>
        </a:spcBef>
        <a:buFont typeface="Arial" panose="020B0604020202020204" pitchFamily="34" charset="0"/>
        <a:buNone/>
        <a:defRPr sz="800" b="0" i="1" kern="600" spc="120" baseline="0">
          <a:solidFill>
            <a:schemeClr val="tx1">
              <a:lumMod val="50000"/>
              <a:lumOff val="5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777">
          <p15:clr>
            <a:srgbClr val="F26B43"/>
          </p15:clr>
        </p15:guide>
        <p15:guide id="4" orient="horz" pos="4065" userDrawn="1">
          <p15:clr>
            <a:srgbClr val="F26B43"/>
          </p15:clr>
        </p15:guide>
        <p15:guide id="6" orient="horz" pos="1014">
          <p15:clr>
            <a:srgbClr val="F26B43"/>
          </p15:clr>
        </p15:guide>
        <p15:guide id="7" orient="horz" pos="4133" userDrawn="1">
          <p15:clr>
            <a:srgbClr val="F26B43"/>
          </p15:clr>
        </p15:guide>
        <p15:guide id="8" orient="horz" pos="4224">
          <p15:clr>
            <a:srgbClr val="F26B43"/>
          </p15:clr>
        </p15:guide>
        <p15:guide id="11" orient="horz" pos="459">
          <p15:clr>
            <a:srgbClr val="F26B43"/>
          </p15:clr>
        </p15:guide>
        <p15:guide id="15" orient="horz" pos="142">
          <p15:clr>
            <a:srgbClr val="F26B43"/>
          </p15:clr>
        </p15:guide>
        <p15:guide id="16" orient="horz" pos="278">
          <p15:clr>
            <a:srgbClr val="F26B43"/>
          </p15:clr>
        </p15:guide>
        <p15:guide id="18" pos="7242">
          <p15:clr>
            <a:srgbClr val="F26B43"/>
          </p15:clr>
        </p15:guide>
        <p15:guide id="19" pos="41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9C217-BE07-3463-A64D-BC0905589602}"/>
              </a:ext>
            </a:extLst>
          </p:cNvPr>
          <p:cNvSpPr>
            <a:spLocks noGrp="1"/>
          </p:cNvSpPr>
          <p:nvPr>
            <p:ph type="dt" sz="half" idx="14"/>
          </p:nvPr>
        </p:nvSpPr>
        <p:spPr/>
        <p:txBody>
          <a:bodyPr/>
          <a:lstStyle/>
          <a:p>
            <a:r>
              <a:rPr lang="de-DE"/>
              <a:t>Frequency-Sweeping Calibration Source</a:t>
            </a:r>
            <a:endParaRPr lang="de-DE" dirty="0"/>
          </a:p>
        </p:txBody>
      </p:sp>
      <p:sp>
        <p:nvSpPr>
          <p:cNvPr id="3" name="Footer Placeholder 2">
            <a:extLst>
              <a:ext uri="{FF2B5EF4-FFF2-40B4-BE49-F238E27FC236}">
                <a16:creationId xmlns:a16="http://schemas.microsoft.com/office/drawing/2014/main" id="{61AA3368-CC40-9465-9375-FDA19C99CAEC}"/>
              </a:ext>
            </a:extLst>
          </p:cNvPr>
          <p:cNvSpPr>
            <a:spLocks noGrp="1"/>
          </p:cNvSpPr>
          <p:nvPr>
            <p:ph type="ftr" sz="quarter" idx="15"/>
          </p:nvPr>
        </p:nvSpPr>
        <p:spPr/>
        <p:txBody>
          <a:bodyPr/>
          <a:lstStyle/>
          <a:p>
            <a:r>
              <a:rPr lang="en-US"/>
              <a:t>ITER Organization | Dmitry Moseev | 12.01.2026</a:t>
            </a:r>
            <a:endParaRPr lang="de-DE" dirty="0"/>
          </a:p>
        </p:txBody>
      </p:sp>
      <p:sp>
        <p:nvSpPr>
          <p:cNvPr id="4" name="Slide Number Placeholder 3">
            <a:extLst>
              <a:ext uri="{FF2B5EF4-FFF2-40B4-BE49-F238E27FC236}">
                <a16:creationId xmlns:a16="http://schemas.microsoft.com/office/drawing/2014/main" id="{C3DA38DD-EBEF-AE54-A98E-E9457619AFC7}"/>
              </a:ext>
            </a:extLst>
          </p:cNvPr>
          <p:cNvSpPr>
            <a:spLocks noGrp="1"/>
          </p:cNvSpPr>
          <p:nvPr>
            <p:ph type="sldNum" sz="quarter" idx="16"/>
          </p:nvPr>
        </p:nvSpPr>
        <p:spPr/>
        <p:txBody>
          <a:bodyPr/>
          <a:lstStyle/>
          <a:p>
            <a:fld id="{ECE691D0-CC49-4FC7-9C4D-6112B0CB3A76}" type="slidenum">
              <a:rPr lang="de-DE" smtClean="0"/>
              <a:pPr/>
              <a:t>1</a:t>
            </a:fld>
            <a:endParaRPr lang="de-DE" dirty="0"/>
          </a:p>
        </p:txBody>
      </p:sp>
      <p:sp>
        <p:nvSpPr>
          <p:cNvPr id="5" name="Text Placeholder 4">
            <a:extLst>
              <a:ext uri="{FF2B5EF4-FFF2-40B4-BE49-F238E27FC236}">
                <a16:creationId xmlns:a16="http://schemas.microsoft.com/office/drawing/2014/main" id="{2D51F75B-6F8D-D925-80D3-167D754707CA}"/>
              </a:ext>
            </a:extLst>
          </p:cNvPr>
          <p:cNvSpPr>
            <a:spLocks noGrp="1"/>
          </p:cNvSpPr>
          <p:nvPr>
            <p:ph type="body" sz="quarter" idx="17"/>
          </p:nvPr>
        </p:nvSpPr>
        <p:spPr/>
        <p:txBody>
          <a:bodyPr/>
          <a:lstStyle/>
          <a:p>
            <a:pPr marL="285750" indent="-285750">
              <a:spcAft>
                <a:spcPts val="1200"/>
              </a:spcAft>
              <a:buFont typeface="Arial" panose="020B0604020202020204" pitchFamily="34" charset="0"/>
              <a:buChar char="•"/>
            </a:pPr>
            <a:r>
              <a:rPr lang="en-US" dirty="0">
                <a:solidFill>
                  <a:srgbClr val="337777"/>
                </a:solidFill>
              </a:rPr>
              <a:t>To get access to this presentation, please contact the presenter Dmitry Moseev dmitry.moseev@ipp.mpg.de.</a:t>
            </a:r>
            <a:endParaRPr lang="en-CA" dirty="0">
              <a:solidFill>
                <a:srgbClr val="337777"/>
              </a:solidFill>
            </a:endParaRPr>
          </a:p>
          <a:p>
            <a:endParaRPr lang="en-CA" dirty="0"/>
          </a:p>
        </p:txBody>
      </p:sp>
      <p:sp>
        <p:nvSpPr>
          <p:cNvPr id="8" name="Title 7">
            <a:extLst>
              <a:ext uri="{FF2B5EF4-FFF2-40B4-BE49-F238E27FC236}">
                <a16:creationId xmlns:a16="http://schemas.microsoft.com/office/drawing/2014/main" id="{6743C093-F014-1B47-FED0-F649FE7DC2B8}"/>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32764888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lOwljrLqbAKeirqT9tDIj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lOwljrLqbAKeirqT9tDIj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Pvw6CLxiq3S5Do27j6Qo1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AvLHmIlg6ixrRaGTEjx9L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Pvw6CLxiq3S5Do27j6Qo1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7-X">
  <a:themeElements>
    <a:clrScheme name="MPG Color Scheme">
      <a:dk1>
        <a:srgbClr val="000000"/>
      </a:dk1>
      <a:lt1>
        <a:srgbClr val="FFFFFF"/>
      </a:lt1>
      <a:dk2>
        <a:srgbClr val="005555"/>
      </a:dk2>
      <a:lt2>
        <a:srgbClr val="C6D325"/>
      </a:lt2>
      <a:accent1>
        <a:srgbClr val="006C66"/>
      </a:accent1>
      <a:accent2>
        <a:srgbClr val="C6D325"/>
      </a:accent2>
      <a:accent3>
        <a:srgbClr val="29485D"/>
      </a:accent3>
      <a:accent4>
        <a:srgbClr val="00B1EA"/>
      </a:accent4>
      <a:accent5>
        <a:srgbClr val="EF7C00"/>
      </a:accent5>
      <a:accent6>
        <a:srgbClr val="EEEEEE"/>
      </a:accent6>
      <a:hlink>
        <a:srgbClr val="005555"/>
      </a:hlink>
      <a:folHlink>
        <a:srgbClr val="A7A7A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w="19050" cmpd="sng">
          <a:noFill/>
          <a:prstDash val="dash"/>
          <a:tailEnd type="triangle" w="lg" len="med"/>
        </a:ln>
      </a:spPr>
      <a:bodyPr wrap="square" lIns="144000" tIns="108000" rIns="144000" bIns="144000" rtlCol="0" anchor="t" anchorCtr="0"/>
      <a:lstStyle>
        <a:defPPr algn="l">
          <a:spcBef>
            <a:spcPts val="1150"/>
          </a:spcBef>
          <a:buClr>
            <a:srgbClr val="116656"/>
          </a:buClr>
          <a:buSzPct val="120000"/>
          <a:defRPr sz="1300" b="1" dirty="0" smtClean="0">
            <a:solidFill>
              <a:schemeClr val="bg1"/>
            </a:solidFill>
          </a:defRPr>
        </a:defPPr>
      </a:lstStyle>
      <a:style>
        <a:lnRef idx="1">
          <a:schemeClr val="accent1"/>
        </a:lnRef>
        <a:fillRef idx="0">
          <a:schemeClr val="accent1"/>
        </a:fillRef>
        <a:effectRef idx="0">
          <a:schemeClr val="accent1"/>
        </a:effectRef>
        <a:fontRef idx="minor">
          <a:schemeClr val="tx1"/>
        </a:fontRef>
      </a:style>
    </a:spDef>
    <a:lnDef>
      <a:spPr>
        <a:ln w="19050" cmpd="sng">
          <a:prstDash val="dash"/>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spAutoFit/>
      </a:bodyPr>
      <a:lstStyle>
        <a:defPPr marL="180000" indent="-180000" algn="l">
          <a:lnSpc>
            <a:spcPts val="2300"/>
          </a:lnSpc>
          <a:spcBef>
            <a:spcPts val="1150"/>
          </a:spcBef>
          <a:buFont typeface="Arial" panose="020B0604020202020204" pitchFamily="34" charset="0"/>
          <a:buChar char="•"/>
          <a:defRPr sz="1600" dirty="0" err="1" smtClean="0"/>
        </a:defPPr>
      </a:lstStyle>
    </a:txDef>
  </a:objectDefaults>
  <a:extraClrSchemeLst/>
  <a:custClrLst>
    <a:custClr name="MPG_green_dark">
      <a:srgbClr val="005555"/>
    </a:custClr>
    <a:custClr name="MPG_green_light">
      <a:srgbClr val="C6D325"/>
    </a:custClr>
    <a:custClr name="MPG_logo_green">
      <a:srgbClr val="006C66"/>
    </a:custClr>
    <a:custClr name="MPG_blue_dark">
      <a:srgbClr val="29485D"/>
    </a:custClr>
    <a:custClr name="MPG_blue_light">
      <a:srgbClr val="00B1EA"/>
    </a:custClr>
    <a:custClr name="MPG_orange">
      <a:srgbClr val="EF7C00"/>
    </a:custClr>
    <a:custClr name="MPG_grey_dark">
      <a:srgbClr val="777777"/>
    </a:custClr>
    <a:custClr name="MPG_grey">
      <a:srgbClr val="A7A7A8"/>
    </a:custClr>
    <a:custClr name="MPG_grey_light">
      <a:srgbClr val="EEEEEE"/>
    </a:custClr>
    <a:custClr name="white">
      <a:srgbClr val="FFFFFF"/>
    </a:custClr>
    <a:custClr name="MPG_green_dark_80">
      <a:srgbClr val="337777"/>
    </a:custClr>
    <a:custClr name="MPG_green_light_80">
      <a:srgbClr val="D1DC51"/>
    </a:custClr>
    <a:custClr name="MPG_logo_green_80">
      <a:srgbClr val="338985"/>
    </a:custClr>
    <a:custClr name="MPG_blue_dark_80">
      <a:srgbClr val="546D7D"/>
    </a:custClr>
    <a:custClr name="MPG_blue_light_80">
      <a:srgbClr val="33C1EE"/>
    </a:custClr>
    <a:custClr name="MPG_orange_80">
      <a:srgbClr val="F29633"/>
    </a:custClr>
    <a:custClr name="MPG_grey_dark#">
      <a:srgbClr val="777777"/>
    </a:custClr>
    <a:custClr name="MPG_grey#">
      <a:srgbClr val="A7A7A8"/>
    </a:custClr>
    <a:custClr name="MPG_grey_light#">
      <a:srgbClr val="EEEEEE"/>
    </a:custClr>
    <a:custClr name="white#">
      <a:srgbClr val="FFFFFF"/>
    </a:custClr>
    <a:custClr name="MPG_green_dark_60">
      <a:srgbClr val="669999"/>
    </a:custClr>
    <a:custClr name="MPG_green_light_60">
      <a:srgbClr val="DDE57C"/>
    </a:custClr>
    <a:custClr name="MPG_logo_green_60">
      <a:srgbClr val="66A7A3"/>
    </a:custClr>
    <a:custClr name="MPG_blue_dark_60">
      <a:srgbClr val="7F919E"/>
    </a:custClr>
    <a:custClr name="MPG_blue_light_60">
      <a:srgbClr val="66D0F2"/>
    </a:custClr>
    <a:custClr name="MPG_orange_60">
      <a:srgbClr val="F5B066"/>
    </a:custClr>
    <a:custClr name="MPG_grey_dark##">
      <a:srgbClr val="777777"/>
    </a:custClr>
    <a:custClr name="MPG_grey##">
      <a:srgbClr val="A7A7A8"/>
    </a:custClr>
    <a:custClr name="MPG_grey_light##">
      <a:srgbClr val="EEEEEE"/>
    </a:custClr>
    <a:custClr name="white##">
      <a:srgbClr val="FFFFFF"/>
    </a:custClr>
    <a:custClr name="MPG_green_dark_40">
      <a:srgbClr val="99BBBB"/>
    </a:custClr>
    <a:custClr name="MPG_green_light_40">
      <a:srgbClr val="E8EDA8"/>
    </a:custClr>
    <a:custClr name="MPG_logo_green_40">
      <a:srgbClr val="99C4C2"/>
    </a:custClr>
    <a:custClr name="MPG_blue_dark_40">
      <a:srgbClr val="A9B6BE"/>
    </a:custClr>
    <a:custClr name="MPG_blue_light_40">
      <a:srgbClr val="99E0F7"/>
    </a:custClr>
    <a:custClr name="MPG_orange_40">
      <a:srgbClr val="F9CB99"/>
    </a:custClr>
    <a:custClr name="MPG_grey_dark###">
      <a:srgbClr val="777777"/>
    </a:custClr>
    <a:custClr name="MPG_grey###">
      <a:srgbClr val="A7A7A8"/>
    </a:custClr>
    <a:custClr name="MPG_grey_light###">
      <a:srgbClr val="EEEEEE"/>
    </a:custClr>
    <a:custClr name="white###">
      <a:srgbClr val="FFFFFF"/>
    </a:custClr>
  </a:custClrLst>
  <a:extLst>
    <a:ext uri="{05A4C25C-085E-4340-85A3-A5531E510DB2}">
      <thm15:themeFamily xmlns:thm15="http://schemas.microsoft.com/office/thememl/2012/main" name="Slide Template W7-X 2025" id="{D36B849B-40A5-45DA-BC4A-1DE0E6133B28}" vid="{99831ED4-1E6E-488B-BEA8-CE4343C73F9E}"/>
    </a:ext>
  </a:extLst>
</a:theme>
</file>

<file path=ppt/theme/theme2.xml><?xml version="1.0" encoding="utf-8"?>
<a:theme xmlns:a="http://schemas.openxmlformats.org/drawingml/2006/main" name="IPP">
  <a:themeElements>
    <a:clrScheme name="MPG Color Scheme">
      <a:dk1>
        <a:srgbClr val="000000"/>
      </a:dk1>
      <a:lt1>
        <a:srgbClr val="FFFFFF"/>
      </a:lt1>
      <a:dk2>
        <a:srgbClr val="005555"/>
      </a:dk2>
      <a:lt2>
        <a:srgbClr val="C6D325"/>
      </a:lt2>
      <a:accent1>
        <a:srgbClr val="006C66"/>
      </a:accent1>
      <a:accent2>
        <a:srgbClr val="C6D325"/>
      </a:accent2>
      <a:accent3>
        <a:srgbClr val="29485D"/>
      </a:accent3>
      <a:accent4>
        <a:srgbClr val="00B1EA"/>
      </a:accent4>
      <a:accent5>
        <a:srgbClr val="EF7C00"/>
      </a:accent5>
      <a:accent6>
        <a:srgbClr val="EEEEEE"/>
      </a:accent6>
      <a:hlink>
        <a:srgbClr val="005555"/>
      </a:hlink>
      <a:folHlink>
        <a:srgbClr val="A7A7A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w="19050" cmpd="sng">
          <a:noFill/>
          <a:prstDash val="dash"/>
          <a:tailEnd type="triangle" w="lg" len="med"/>
        </a:ln>
      </a:spPr>
      <a:bodyPr wrap="square" lIns="144000" tIns="108000" rIns="144000" bIns="144000" rtlCol="0" anchor="t" anchorCtr="0"/>
      <a:lstStyle>
        <a:defPPr algn="l">
          <a:spcBef>
            <a:spcPts val="1150"/>
          </a:spcBef>
          <a:buClr>
            <a:srgbClr val="116656"/>
          </a:buClr>
          <a:buSzPct val="120000"/>
          <a:defRPr sz="1300" b="1" dirty="0" smtClean="0">
            <a:solidFill>
              <a:schemeClr val="bg1"/>
            </a:solidFill>
          </a:defRPr>
        </a:defPPr>
      </a:lstStyle>
      <a:style>
        <a:lnRef idx="1">
          <a:schemeClr val="accent1"/>
        </a:lnRef>
        <a:fillRef idx="0">
          <a:schemeClr val="accent1"/>
        </a:fillRef>
        <a:effectRef idx="0">
          <a:schemeClr val="accent1"/>
        </a:effectRef>
        <a:fontRef idx="minor">
          <a:schemeClr val="tx1"/>
        </a:fontRef>
      </a:style>
    </a:spDef>
    <a:lnDef>
      <a:spPr>
        <a:ln w="19050" cmpd="sng">
          <a:prstDash val="dash"/>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spAutoFit/>
      </a:bodyPr>
      <a:lstStyle>
        <a:defPPr marL="180000" indent="-180000" algn="l">
          <a:lnSpc>
            <a:spcPts val="2300"/>
          </a:lnSpc>
          <a:spcBef>
            <a:spcPts val="1150"/>
          </a:spcBef>
          <a:buFont typeface="Arial" panose="020B0604020202020204" pitchFamily="34" charset="0"/>
          <a:buChar char="•"/>
          <a:defRPr sz="1600" dirty="0" err="1" smtClean="0"/>
        </a:defPPr>
      </a:lstStyle>
    </a:txDef>
  </a:objectDefaults>
  <a:extraClrSchemeLst/>
  <a:custClrLst>
    <a:custClr name="MPG_green_dark">
      <a:srgbClr val="005555"/>
    </a:custClr>
    <a:custClr name="MPG_green_light">
      <a:srgbClr val="C6D325"/>
    </a:custClr>
    <a:custClr name="MPG_logo_green">
      <a:srgbClr val="006C66"/>
    </a:custClr>
    <a:custClr name="MPG_blue_dark">
      <a:srgbClr val="29485D"/>
    </a:custClr>
    <a:custClr name="MPG_blue_light">
      <a:srgbClr val="00B1EA"/>
    </a:custClr>
    <a:custClr name="MPG_orange">
      <a:srgbClr val="EF7C00"/>
    </a:custClr>
    <a:custClr name="MPG_grey_dark">
      <a:srgbClr val="777777"/>
    </a:custClr>
    <a:custClr name="MPG_grey">
      <a:srgbClr val="A7A7A8"/>
    </a:custClr>
    <a:custClr name="MPG_grey_light">
      <a:srgbClr val="EEEEEE"/>
    </a:custClr>
    <a:custClr name="white">
      <a:srgbClr val="FFFFFF"/>
    </a:custClr>
    <a:custClr name="MPG_green_dark_80">
      <a:srgbClr val="337777"/>
    </a:custClr>
    <a:custClr name="MPG_green_light_80">
      <a:srgbClr val="D1DC51"/>
    </a:custClr>
    <a:custClr name="MPG_logo_green_80">
      <a:srgbClr val="338985"/>
    </a:custClr>
    <a:custClr name="MPG_blue_dark_80">
      <a:srgbClr val="546D7D"/>
    </a:custClr>
    <a:custClr name="MPG_blue_light_80">
      <a:srgbClr val="33C1EE"/>
    </a:custClr>
    <a:custClr name="MPG_orange_80">
      <a:srgbClr val="F29633"/>
    </a:custClr>
    <a:custClr name="MPG_grey_dark#">
      <a:srgbClr val="777777"/>
    </a:custClr>
    <a:custClr name="MPG_grey#">
      <a:srgbClr val="A7A7A8"/>
    </a:custClr>
    <a:custClr name="MPG_grey_light#">
      <a:srgbClr val="EEEEEE"/>
    </a:custClr>
    <a:custClr name="white#">
      <a:srgbClr val="FFFFFF"/>
    </a:custClr>
    <a:custClr name="MPG_green_dark_60">
      <a:srgbClr val="669999"/>
    </a:custClr>
    <a:custClr name="MPG_green_light_60">
      <a:srgbClr val="DDE57C"/>
    </a:custClr>
    <a:custClr name="MPG_logo_green_60">
      <a:srgbClr val="66A7A3"/>
    </a:custClr>
    <a:custClr name="MPG_blue_dark_60">
      <a:srgbClr val="7F919E"/>
    </a:custClr>
    <a:custClr name="MPG_blue_light_60">
      <a:srgbClr val="66D0F2"/>
    </a:custClr>
    <a:custClr name="MPG_orange_60">
      <a:srgbClr val="F5B066"/>
    </a:custClr>
    <a:custClr name="MPG_grey_dark##">
      <a:srgbClr val="777777"/>
    </a:custClr>
    <a:custClr name="MPG_grey##">
      <a:srgbClr val="A7A7A8"/>
    </a:custClr>
    <a:custClr name="MPG_grey_light##">
      <a:srgbClr val="EEEEEE"/>
    </a:custClr>
    <a:custClr name="white##">
      <a:srgbClr val="FFFFFF"/>
    </a:custClr>
    <a:custClr name="MPG_green_dark_40">
      <a:srgbClr val="99BBBB"/>
    </a:custClr>
    <a:custClr name="MPG_green_light_40">
      <a:srgbClr val="E8EDA8"/>
    </a:custClr>
    <a:custClr name="MPG_logo_green_40">
      <a:srgbClr val="99C4C2"/>
    </a:custClr>
    <a:custClr name="MPG_blue_dark_40">
      <a:srgbClr val="A9B6BE"/>
    </a:custClr>
    <a:custClr name="MPG_blue_light_40">
      <a:srgbClr val="99E0F7"/>
    </a:custClr>
    <a:custClr name="MPG_orange_40">
      <a:srgbClr val="F9CB99"/>
    </a:custClr>
    <a:custClr name="MPG_grey_dark###">
      <a:srgbClr val="777777"/>
    </a:custClr>
    <a:custClr name="MPG_grey###">
      <a:srgbClr val="A7A7A8"/>
    </a:custClr>
    <a:custClr name="MPG_grey_light###">
      <a:srgbClr val="EEEEEE"/>
    </a:custClr>
    <a:custClr name="white###">
      <a:srgbClr val="FFFFFF"/>
    </a:custClr>
  </a:custClrLst>
  <a:extLst>
    <a:ext uri="{05A4C25C-085E-4340-85A3-A5531E510DB2}">
      <thm15:themeFamily xmlns:thm15="http://schemas.microsoft.com/office/thememl/2012/main" name="Slide Template W7-X 2025" id="{D36B849B-40A5-45DA-BC4A-1DE0E6133B28}" vid="{E22ECCF7-D55D-42D1-BA2D-5D83B29CFF1F}"/>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0A27627B636FF47A6184FA39C00692E" ma:contentTypeVersion="2" ma:contentTypeDescription="Ein neues Dokument erstellen." ma:contentTypeScope="" ma:versionID="19e20e51425a6beed18ff109fd7e1cf0">
  <xsd:schema xmlns:xsd="http://www.w3.org/2001/XMLSchema" xmlns:xs="http://www.w3.org/2001/XMLSchema" xmlns:p="http://schemas.microsoft.com/office/2006/metadata/properties" xmlns:ns1="http://schemas.microsoft.com/sharepoint/v3" xmlns:ns2="0e5b7d9f-1bdb-4093-895f-9fa530b420b7" targetNamespace="http://schemas.microsoft.com/office/2006/metadata/properties" ma:root="true" ma:fieldsID="a59d53772ceca9d5c15f30508dbf8606" ns1:_="" ns2:_="">
    <xsd:import namespace="http://schemas.microsoft.com/sharepoint/v3"/>
    <xsd:import namespace="0e5b7d9f-1bdb-4093-895f-9fa530b420b7"/>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hidden="true"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5b7d9f-1bdb-4093-895f-9fa530b420b7" elementFormDefault="qualified">
    <xsd:import namespace="http://schemas.microsoft.com/office/2006/documentManagement/types"/>
    <xsd:import namespace="http://schemas.microsoft.com/office/infopath/2007/PartnerControls"/>
    <xsd:element name="SharedWithUsers" ma:index="10"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502F89-40C6-401E-82E6-A536CE9F79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e5b7d9f-1bdb-4093-895f-9fa530b420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954014D-9971-419F-A8BB-2B576E4A5E89}">
  <ds:schemaRefs>
    <ds:schemaRef ds:uri="http://purl.org/dc/terms/"/>
    <ds:schemaRef ds:uri="http://schemas.microsoft.com/office/2006/metadata/properties"/>
    <ds:schemaRef ds:uri="0e5b7d9f-1bdb-4093-895f-9fa530b420b7"/>
    <ds:schemaRef ds:uri="http://schemas.microsoft.com/office/2006/documentManagement/types"/>
    <ds:schemaRef ds:uri="http://schemas.microsoft.com/sharepoint/v3"/>
    <ds:schemaRef ds:uri="http://purl.org/dc/elements/1.1/"/>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26FB7339-7BCB-4220-8B0B-BA7CABD3F96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Slide_Template_W7-X_2025</Template>
  <TotalTime>1</TotalTime>
  <Words>34</Words>
  <Application>Microsoft Office PowerPoint</Application>
  <PresentationFormat>Widescreen</PresentationFormat>
  <Paragraphs>4</Paragraphs>
  <Slides>1</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10" baseType="lpstr">
      <vt:lpstr>.SF NS Symbols Regular</vt:lpstr>
      <vt:lpstr>Arial</vt:lpstr>
      <vt:lpstr>Arial Narrow</vt:lpstr>
      <vt:lpstr>Calibri</vt:lpstr>
      <vt:lpstr>Symbol</vt:lpstr>
      <vt:lpstr>Wingdings 3</vt:lpstr>
      <vt:lpstr>W7-X</vt:lpstr>
      <vt:lpstr>IPP</vt:lpstr>
      <vt:lpstr>think-cell Folie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Frequency-Sweeping Calibration Source for the Dual-Band CTS Radiometer at W7-X</dc:title>
  <dc:creator>Deni Straus</dc:creator>
  <cp:lastModifiedBy>Schmuck Stefan</cp:lastModifiedBy>
  <cp:revision>6</cp:revision>
  <dcterms:created xsi:type="dcterms:W3CDTF">2025-12-12T01:18:23Z</dcterms:created>
  <dcterms:modified xsi:type="dcterms:W3CDTF">2026-01-14T09:17:44Z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0x01010090A27627B636FF47A6184FA39C00692E</vt:lpwstr>
  </property>
</Properties>
</file>