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jGflAYvaIdivwQy4LymttUjSwS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964355351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" name="Google Shape;39;g3964355351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FullSlide">
  <p:cSld name="imageFull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RichSlides">
  <p:cSld name="contentRichSlide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/>
          <p:nvPr/>
        </p:nvSpPr>
        <p:spPr>
          <a:xfrm>
            <a:off x="10282150" y="6437863"/>
            <a:ext cx="409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925" lIns="81875" spcFirstLastPara="1" rIns="81875" wrap="square" tIns="4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5"/>
              <a:buFont typeface="Arial"/>
              <a:buNone/>
            </a:pPr>
            <a:fld id="{00000000-1234-1234-1234-123412341234}" type="slidenum">
              <a:rPr b="0" i="0" lang="en-US" sz="89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95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4052" y="6237729"/>
            <a:ext cx="866227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8"/>
          <p:cNvSpPr txBox="1"/>
          <p:nvPr/>
        </p:nvSpPr>
        <p:spPr>
          <a:xfrm>
            <a:off x="8650425" y="6354681"/>
            <a:ext cx="19524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81875" lIns="81875" spcFirstLastPara="1" rIns="81875" wrap="square" tIns="8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3">
                <a:solidFill>
                  <a:srgbClr val="999999"/>
                </a:solidFill>
              </a:rPr>
              <a:t>L. Roque, P. Abreu</a:t>
            </a:r>
            <a:endParaRPr sz="1253">
              <a:solidFill>
                <a:srgbClr val="999999"/>
              </a:solidFill>
            </a:endParaRPr>
          </a:p>
        </p:txBody>
      </p:sp>
      <p:sp>
        <p:nvSpPr>
          <p:cNvPr id="16" name="Google Shape;16;p38"/>
          <p:cNvSpPr txBox="1"/>
          <p:nvPr/>
        </p:nvSpPr>
        <p:spPr>
          <a:xfrm>
            <a:off x="10228444" y="6273550"/>
            <a:ext cx="148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81875" lIns="81875" spcFirstLastPara="1" rIns="81875" wrap="square" tIns="8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3"/>
          </a:p>
        </p:txBody>
      </p:sp>
      <p:cxnSp>
        <p:nvCxnSpPr>
          <p:cNvPr id="17" name="Google Shape;17;p38"/>
          <p:cNvCxnSpPr/>
          <p:nvPr/>
        </p:nvCxnSpPr>
        <p:spPr>
          <a:xfrm>
            <a:off x="10266416" y="6355989"/>
            <a:ext cx="300" cy="356100"/>
          </a:xfrm>
          <a:prstGeom prst="straightConnector1">
            <a:avLst/>
          </a:prstGeom>
          <a:noFill/>
          <a:ln cap="flat" cmpd="sng" w="17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432000" y="195000"/>
            <a:ext cx="11084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1"/>
                </a:solidFill>
              </a:rPr>
              <a:t>Current</a:t>
            </a:r>
            <a:r>
              <a:rPr b="1" lang="en-US" sz="2800">
                <a:solidFill>
                  <a:schemeClr val="accent1"/>
                </a:solidFill>
              </a:rPr>
              <a:t> status of testing 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EFIT++ </a:t>
            </a:r>
            <a:r>
              <a:rPr b="1" lang="en-US" sz="2800">
                <a:solidFill>
                  <a:schemeClr val="accent1"/>
                </a:solidFill>
              </a:rPr>
              <a:t>for multiple machines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 title="Captura de ecrã 2026-03-17 21561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100" y="1622324"/>
            <a:ext cx="5558925" cy="17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6115100" y="1132625"/>
            <a:ext cx="2999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AUG #17151</a:t>
            </a:r>
            <a:endParaRPr sz="1600"/>
          </a:p>
        </p:txBody>
      </p:sp>
      <p:pic>
        <p:nvPicPr>
          <p:cNvPr descr="A graph with lines and dots&#10;&#10;AI-generated content may be incorrect." id="26" name="Google Shape;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088" y="1622326"/>
            <a:ext cx="5042097" cy="18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623777" y="1132625"/>
            <a:ext cx="35832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HL-3 (mapped by SWIP team)</a:t>
            </a:r>
            <a:endParaRPr sz="1600"/>
          </a:p>
        </p:txBody>
      </p:sp>
      <p:sp>
        <p:nvSpPr>
          <p:cNvPr id="28" name="Google Shape;28;p4"/>
          <p:cNvSpPr txBox="1"/>
          <p:nvPr/>
        </p:nvSpPr>
        <p:spPr>
          <a:xfrm>
            <a:off x="451100" y="691850"/>
            <a:ext cx="5848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Success</a:t>
            </a:r>
            <a:r>
              <a:rPr b="1" lang="en-US" sz="2100"/>
              <a:t> cases:</a:t>
            </a:r>
            <a:endParaRPr b="1" sz="2100"/>
          </a:p>
        </p:txBody>
      </p:sp>
      <p:sp>
        <p:nvSpPr>
          <p:cNvPr id="29" name="Google Shape;29;p4"/>
          <p:cNvSpPr txBox="1"/>
          <p:nvPr/>
        </p:nvSpPr>
        <p:spPr>
          <a:xfrm>
            <a:off x="451100" y="3630320"/>
            <a:ext cx="58488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C</a:t>
            </a:r>
            <a:r>
              <a:rPr b="1" lang="en-US" sz="2100"/>
              <a:t>ases requiring further testing:</a:t>
            </a:r>
            <a:endParaRPr b="1" sz="2100"/>
          </a:p>
        </p:txBody>
      </p:sp>
      <p:pic>
        <p:nvPicPr>
          <p:cNvPr id="30" name="Google Shape;30;p4" title="Captura de ecrã 2026-03-17 14401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263" y="4544925"/>
            <a:ext cx="3583098" cy="15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2013" y="4602275"/>
            <a:ext cx="4008148" cy="15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title="Ip_MASTU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4825" y="4663375"/>
            <a:ext cx="3682925" cy="15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432000" y="4139625"/>
            <a:ext cx="3220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TCV #66441 and #73388</a:t>
            </a:r>
            <a:endParaRPr sz="1600"/>
          </a:p>
        </p:txBody>
      </p:sp>
      <p:sp>
        <p:nvSpPr>
          <p:cNvPr id="34" name="Google Shape;34;p4"/>
          <p:cNvSpPr txBox="1"/>
          <p:nvPr/>
        </p:nvSpPr>
        <p:spPr>
          <a:xfrm>
            <a:off x="4042025" y="4139625"/>
            <a:ext cx="2999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WEST #57410</a:t>
            </a:r>
            <a:endParaRPr sz="1600"/>
          </a:p>
        </p:txBody>
      </p:sp>
      <p:sp>
        <p:nvSpPr>
          <p:cNvPr id="35" name="Google Shape;35;p4"/>
          <p:cNvSpPr txBox="1"/>
          <p:nvPr/>
        </p:nvSpPr>
        <p:spPr>
          <a:xfrm>
            <a:off x="8385425" y="4139625"/>
            <a:ext cx="2999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MASTU #45272</a:t>
            </a:r>
            <a:endParaRPr sz="1600"/>
          </a:p>
        </p:txBody>
      </p:sp>
      <p:sp>
        <p:nvSpPr>
          <p:cNvPr id="36" name="Google Shape;36;p4"/>
          <p:cNvSpPr txBox="1"/>
          <p:nvPr/>
        </p:nvSpPr>
        <p:spPr>
          <a:xfrm>
            <a:off x="432000" y="6284525"/>
            <a:ext cx="4829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JET #99399 (tested, but poor results)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964355351c_0_16"/>
          <p:cNvSpPr txBox="1"/>
          <p:nvPr/>
        </p:nvSpPr>
        <p:spPr>
          <a:xfrm>
            <a:off x="432000" y="576000"/>
            <a:ext cx="11084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1"/>
                </a:solidFill>
              </a:rPr>
              <a:t>Input and output from this </a:t>
            </a:r>
            <a:r>
              <a:rPr b="1" lang="en-US" sz="2800">
                <a:solidFill>
                  <a:schemeClr val="accent1"/>
                </a:solidFill>
              </a:rPr>
              <a:t>workshop</a:t>
            </a:r>
            <a:r>
              <a:rPr b="1" lang="en-US" sz="2800">
                <a:solidFill>
                  <a:schemeClr val="accent1"/>
                </a:solidFill>
              </a:rPr>
              <a:t> &amp; f</a:t>
            </a:r>
            <a:r>
              <a:rPr b="1" lang="en-US" sz="2800">
                <a:solidFill>
                  <a:schemeClr val="accent1"/>
                </a:solidFill>
              </a:rPr>
              <a:t>urther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964355351c_0_16"/>
          <p:cNvSpPr txBox="1"/>
          <p:nvPr>
            <p:ph idx="1" type="body"/>
          </p:nvPr>
        </p:nvSpPr>
        <p:spPr>
          <a:xfrm>
            <a:off x="432000" y="1511929"/>
            <a:ext cx="11292300" cy="4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just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Discuss issues with mapped data → EFIT++ can now run directly on new TCV data!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Specify the nodes of the input IDS required by EFIT++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Understand the source of fatal errors and failed convergence for TCV, WEST and MASTU: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Broken/unreliable structure should be removed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COCOS version (EFIT++ expects data written in COCOS 11)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Other factors/parameters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Introduce iron core informations (XML / IDS) → needed for WEST and JET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Could eventually solve the discrepancy observed for WEST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Run EFIT++ on additional machines (DIII-D, VEST, COMPASS-U)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3" name="Google Shape;43;g3964355351c_0_16"/>
          <p:cNvSpPr txBox="1"/>
          <p:nvPr/>
        </p:nvSpPr>
        <p:spPr>
          <a:xfrm>
            <a:off x="6608375" y="1757208"/>
            <a:ext cx="3399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i.e. using the </a:t>
            </a:r>
            <a:r>
              <a:rPr b="1" lang="en-US"/>
              <a:t>ideal workflow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2025-12-01T09:11:52Z</dcterms:created>
  <dc:creator>Tauleigne roque Leonor EXT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0x010100DBBABAC19BCD494084C589051D3757BE</vt:lpwstr>
  </property>
</Properties>
</file>