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Marin" userId="97915ad0-440b-4f0c-ba9d-5464b7fdfe0b" providerId="ADAL" clId="{CF4745AE-90E5-4CE9-9CFB-9B7114734DA5}"/>
    <pc:docChg chg="undo custSel addSld modSld">
      <pc:chgData name="Michele Marin" userId="97915ad0-440b-4f0c-ba9d-5464b7fdfe0b" providerId="ADAL" clId="{CF4745AE-90E5-4CE9-9CFB-9B7114734DA5}" dt="2026-03-19T14:29:42.349" v="1908" actId="207"/>
      <pc:docMkLst>
        <pc:docMk/>
      </pc:docMkLst>
      <pc:sldChg chg="modSp mod">
        <pc:chgData name="Michele Marin" userId="97915ad0-440b-4f0c-ba9d-5464b7fdfe0b" providerId="ADAL" clId="{CF4745AE-90E5-4CE9-9CFB-9B7114734DA5}" dt="2026-03-16T10:08:21.190" v="1485" actId="27636"/>
        <pc:sldMkLst>
          <pc:docMk/>
          <pc:sldMk cId="327903219" sldId="257"/>
        </pc:sldMkLst>
        <pc:spChg chg="mod">
          <ac:chgData name="Michele Marin" userId="97915ad0-440b-4f0c-ba9d-5464b7fdfe0b" providerId="ADAL" clId="{CF4745AE-90E5-4CE9-9CFB-9B7114734DA5}" dt="2026-03-15T20:32:12.660" v="539" actId="14100"/>
          <ac:spMkLst>
            <pc:docMk/>
            <pc:sldMk cId="327903219" sldId="257"/>
            <ac:spMk id="2" creationId="{E35D289F-B3E5-4AC6-9F71-1701A86C3908}"/>
          </ac:spMkLst>
        </pc:spChg>
        <pc:spChg chg="mod">
          <ac:chgData name="Michele Marin" userId="97915ad0-440b-4f0c-ba9d-5464b7fdfe0b" providerId="ADAL" clId="{CF4745AE-90E5-4CE9-9CFB-9B7114734DA5}" dt="2026-03-16T10:08:21.190" v="1485" actId="27636"/>
          <ac:spMkLst>
            <pc:docMk/>
            <pc:sldMk cId="327903219" sldId="257"/>
            <ac:spMk id="3" creationId="{F05102A2-8617-4A2D-AA69-AEA7114EB383}"/>
          </ac:spMkLst>
        </pc:spChg>
      </pc:sldChg>
      <pc:sldChg chg="addSp delSp modSp mod">
        <pc:chgData name="Michele Marin" userId="97915ad0-440b-4f0c-ba9d-5464b7fdfe0b" providerId="ADAL" clId="{CF4745AE-90E5-4CE9-9CFB-9B7114734DA5}" dt="2026-03-16T07:42:05.939" v="1430" actId="404"/>
        <pc:sldMkLst>
          <pc:docMk/>
          <pc:sldMk cId="2577903419" sldId="258"/>
        </pc:sldMkLst>
        <pc:spChg chg="del">
          <ac:chgData name="Michele Marin" userId="97915ad0-440b-4f0c-ba9d-5464b7fdfe0b" providerId="ADAL" clId="{CF4745AE-90E5-4CE9-9CFB-9B7114734DA5}" dt="2026-03-15T21:03:37.952" v="1141" actId="931"/>
          <ac:spMkLst>
            <pc:docMk/>
            <pc:sldMk cId="2577903419" sldId="258"/>
            <ac:spMk id="2" creationId="{A37A95E1-29B2-4F03-8D5A-29FB94C825AB}"/>
          </ac:spMkLst>
        </pc:spChg>
        <pc:spChg chg="mod">
          <ac:chgData name="Michele Marin" userId="97915ad0-440b-4f0c-ba9d-5464b7fdfe0b" providerId="ADAL" clId="{CF4745AE-90E5-4CE9-9CFB-9B7114734DA5}" dt="2026-03-15T20:32:27.234" v="565" actId="20577"/>
          <ac:spMkLst>
            <pc:docMk/>
            <pc:sldMk cId="2577903419" sldId="258"/>
            <ac:spMk id="3" creationId="{6D202633-9917-44EF-A19D-86FB2C323027}"/>
          </ac:spMkLst>
        </pc:spChg>
        <pc:spChg chg="mod">
          <ac:chgData name="Michele Marin" userId="97915ad0-440b-4f0c-ba9d-5464b7fdfe0b" providerId="ADAL" clId="{CF4745AE-90E5-4CE9-9CFB-9B7114734DA5}" dt="2026-03-16T07:42:05.939" v="1430" actId="404"/>
          <ac:spMkLst>
            <pc:docMk/>
            <pc:sldMk cId="2577903419" sldId="258"/>
            <ac:spMk id="4" creationId="{C3B4EDF1-2BDD-4C89-8276-E70ABC2C7137}"/>
          </ac:spMkLst>
        </pc:spChg>
        <pc:spChg chg="mod">
          <ac:chgData name="Michele Marin" userId="97915ad0-440b-4f0c-ba9d-5464b7fdfe0b" providerId="ADAL" clId="{CF4745AE-90E5-4CE9-9CFB-9B7114734DA5}" dt="2026-03-16T07:42:01.035" v="1429" actId="20577"/>
          <ac:spMkLst>
            <pc:docMk/>
            <pc:sldMk cId="2577903419" sldId="258"/>
            <ac:spMk id="5" creationId="{6C38E06E-545B-474A-8EDD-DBAE645B61B4}"/>
          </ac:spMkLst>
        </pc:spChg>
        <pc:picChg chg="add mod">
          <ac:chgData name="Michele Marin" userId="97915ad0-440b-4f0c-ba9d-5464b7fdfe0b" providerId="ADAL" clId="{CF4745AE-90E5-4CE9-9CFB-9B7114734DA5}" dt="2026-03-15T21:03:37.952" v="1141" actId="931"/>
          <ac:picMkLst>
            <pc:docMk/>
            <pc:sldMk cId="2577903419" sldId="258"/>
            <ac:picMk id="7" creationId="{B7D9822E-2A35-4DC2-AE6A-2BC76956E29A}"/>
          </ac:picMkLst>
        </pc:picChg>
      </pc:sldChg>
      <pc:sldChg chg="addSp modSp mod">
        <pc:chgData name="Michele Marin" userId="97915ad0-440b-4f0c-ba9d-5464b7fdfe0b" providerId="ADAL" clId="{CF4745AE-90E5-4CE9-9CFB-9B7114734DA5}" dt="2026-03-15T21:00:40.012" v="1094" actId="14100"/>
        <pc:sldMkLst>
          <pc:docMk/>
          <pc:sldMk cId="2074069546" sldId="259"/>
        </pc:sldMkLst>
        <pc:spChg chg="mod">
          <ac:chgData name="Michele Marin" userId="97915ad0-440b-4f0c-ba9d-5464b7fdfe0b" providerId="ADAL" clId="{CF4745AE-90E5-4CE9-9CFB-9B7114734DA5}" dt="2026-03-15T20:31:52.917" v="498" actId="27636"/>
          <ac:spMkLst>
            <pc:docMk/>
            <pc:sldMk cId="2074069546" sldId="259"/>
            <ac:spMk id="2" creationId="{AF5855A8-1D97-470F-8A93-00790DEDEB84}"/>
          </ac:spMkLst>
        </pc:spChg>
        <pc:spChg chg="mod">
          <ac:chgData name="Michele Marin" userId="97915ad0-440b-4f0c-ba9d-5464b7fdfe0b" providerId="ADAL" clId="{CF4745AE-90E5-4CE9-9CFB-9B7114734DA5}" dt="2026-03-15T20:57:15.502" v="940" actId="1076"/>
          <ac:spMkLst>
            <pc:docMk/>
            <pc:sldMk cId="2074069546" sldId="259"/>
            <ac:spMk id="3" creationId="{1478B409-EB20-4E10-9D01-86C625589425}"/>
          </ac:spMkLst>
        </pc:spChg>
        <pc:spChg chg="add mod">
          <ac:chgData name="Michele Marin" userId="97915ad0-440b-4f0c-ba9d-5464b7fdfe0b" providerId="ADAL" clId="{CF4745AE-90E5-4CE9-9CFB-9B7114734DA5}" dt="2026-03-15T20:57:19.205" v="941" actId="1076"/>
          <ac:spMkLst>
            <pc:docMk/>
            <pc:sldMk cId="2074069546" sldId="259"/>
            <ac:spMk id="4" creationId="{0D7146A8-4B97-4C50-9368-BAD539BB88B1}"/>
          </ac:spMkLst>
        </pc:spChg>
        <pc:spChg chg="add mod">
          <ac:chgData name="Michele Marin" userId="97915ad0-440b-4f0c-ba9d-5464b7fdfe0b" providerId="ADAL" clId="{CF4745AE-90E5-4CE9-9CFB-9B7114734DA5}" dt="2026-03-15T21:00:40.012" v="1094" actId="14100"/>
          <ac:spMkLst>
            <pc:docMk/>
            <pc:sldMk cId="2074069546" sldId="259"/>
            <ac:spMk id="5" creationId="{E0A3238C-1B83-495F-A7C7-4FAB8AE62D4B}"/>
          </ac:spMkLst>
        </pc:spChg>
      </pc:sldChg>
      <pc:sldChg chg="addSp delSp modSp new mod">
        <pc:chgData name="Michele Marin" userId="97915ad0-440b-4f0c-ba9d-5464b7fdfe0b" providerId="ADAL" clId="{CF4745AE-90E5-4CE9-9CFB-9B7114734DA5}" dt="2026-03-16T07:02:56.449" v="1353" actId="27636"/>
        <pc:sldMkLst>
          <pc:docMk/>
          <pc:sldMk cId="4120587590" sldId="260"/>
        </pc:sldMkLst>
        <pc:spChg chg="mod">
          <ac:chgData name="Michele Marin" userId="97915ad0-440b-4f0c-ba9d-5464b7fdfe0b" providerId="ADAL" clId="{CF4745AE-90E5-4CE9-9CFB-9B7114734DA5}" dt="2026-03-15T20:55:44.077" v="820" actId="27636"/>
          <ac:spMkLst>
            <pc:docMk/>
            <pc:sldMk cId="4120587590" sldId="260"/>
            <ac:spMk id="2" creationId="{308A1D1F-57F2-41A4-8D9F-998C5C275594}"/>
          </ac:spMkLst>
        </pc:spChg>
        <pc:spChg chg="mod">
          <ac:chgData name="Michele Marin" userId="97915ad0-440b-4f0c-ba9d-5464b7fdfe0b" providerId="ADAL" clId="{CF4745AE-90E5-4CE9-9CFB-9B7114734DA5}" dt="2026-03-15T21:01:49.621" v="1113" actId="1076"/>
          <ac:spMkLst>
            <pc:docMk/>
            <pc:sldMk cId="4120587590" sldId="260"/>
            <ac:spMk id="3" creationId="{E8E562CE-0A5B-49C4-B20C-1C8EBB095886}"/>
          </ac:spMkLst>
        </pc:spChg>
        <pc:spChg chg="add mod">
          <ac:chgData name="Michele Marin" userId="97915ad0-440b-4f0c-ba9d-5464b7fdfe0b" providerId="ADAL" clId="{CF4745AE-90E5-4CE9-9CFB-9B7114734DA5}" dt="2026-03-15T21:01:47.261" v="1112" actId="1076"/>
          <ac:spMkLst>
            <pc:docMk/>
            <pc:sldMk cId="4120587590" sldId="260"/>
            <ac:spMk id="4" creationId="{2E925BD1-4E04-466C-A09A-46167DEC8A77}"/>
          </ac:spMkLst>
        </pc:spChg>
        <pc:spChg chg="add mod">
          <ac:chgData name="Michele Marin" userId="97915ad0-440b-4f0c-ba9d-5464b7fdfe0b" providerId="ADAL" clId="{CF4745AE-90E5-4CE9-9CFB-9B7114734DA5}" dt="2026-03-15T21:01:47.261" v="1112" actId="1076"/>
          <ac:spMkLst>
            <pc:docMk/>
            <pc:sldMk cId="4120587590" sldId="260"/>
            <ac:spMk id="5" creationId="{F90592B3-51A5-4562-AF6A-D7D1A7E1469B}"/>
          </ac:spMkLst>
        </pc:spChg>
        <pc:spChg chg="add del mod">
          <ac:chgData name="Michele Marin" userId="97915ad0-440b-4f0c-ba9d-5464b7fdfe0b" providerId="ADAL" clId="{CF4745AE-90E5-4CE9-9CFB-9B7114734DA5}" dt="2026-03-15T20:34:43.509" v="694" actId="478"/>
          <ac:spMkLst>
            <pc:docMk/>
            <pc:sldMk cId="4120587590" sldId="260"/>
            <ac:spMk id="6" creationId="{B04027CD-29EC-4E0C-9E2E-04DB462A87D6}"/>
          </ac:spMkLst>
        </pc:spChg>
        <pc:spChg chg="add mod">
          <ac:chgData name="Michele Marin" userId="97915ad0-440b-4f0c-ba9d-5464b7fdfe0b" providerId="ADAL" clId="{CF4745AE-90E5-4CE9-9CFB-9B7114734DA5}" dt="2026-03-15T21:02:00.574" v="1117" actId="1076"/>
          <ac:spMkLst>
            <pc:docMk/>
            <pc:sldMk cId="4120587590" sldId="260"/>
            <ac:spMk id="9" creationId="{896D02E6-4A63-4621-BA7D-B5F61D4A4943}"/>
          </ac:spMkLst>
        </pc:spChg>
        <pc:spChg chg="add mod">
          <ac:chgData name="Michele Marin" userId="97915ad0-440b-4f0c-ba9d-5464b7fdfe0b" providerId="ADAL" clId="{CF4745AE-90E5-4CE9-9CFB-9B7114734DA5}" dt="2026-03-15T21:02:37.159" v="1140" actId="1076"/>
          <ac:spMkLst>
            <pc:docMk/>
            <pc:sldMk cId="4120587590" sldId="260"/>
            <ac:spMk id="10" creationId="{4171925F-AEA5-4C04-8795-10EA4EDF6E86}"/>
          </ac:spMkLst>
        </pc:spChg>
        <pc:spChg chg="add mod">
          <ac:chgData name="Michele Marin" userId="97915ad0-440b-4f0c-ba9d-5464b7fdfe0b" providerId="ADAL" clId="{CF4745AE-90E5-4CE9-9CFB-9B7114734DA5}" dt="2026-03-15T21:02:37.159" v="1140" actId="1076"/>
          <ac:spMkLst>
            <pc:docMk/>
            <pc:sldMk cId="4120587590" sldId="260"/>
            <ac:spMk id="11" creationId="{868F1B5D-D443-491E-9EC4-0FC9CB59589C}"/>
          </ac:spMkLst>
        </pc:spChg>
        <pc:spChg chg="add mod">
          <ac:chgData name="Michele Marin" userId="97915ad0-440b-4f0c-ba9d-5464b7fdfe0b" providerId="ADAL" clId="{CF4745AE-90E5-4CE9-9CFB-9B7114734DA5}" dt="2026-03-15T21:02:17.112" v="1135" actId="1076"/>
          <ac:spMkLst>
            <pc:docMk/>
            <pc:sldMk cId="4120587590" sldId="260"/>
            <ac:spMk id="12" creationId="{D3F79734-B440-4168-8064-F3B55B1E4EBE}"/>
          </ac:spMkLst>
        </pc:spChg>
        <pc:spChg chg="add mod">
          <ac:chgData name="Michele Marin" userId="97915ad0-440b-4f0c-ba9d-5464b7fdfe0b" providerId="ADAL" clId="{CF4745AE-90E5-4CE9-9CFB-9B7114734DA5}" dt="2026-03-15T21:02:37.159" v="1140" actId="1076"/>
          <ac:spMkLst>
            <pc:docMk/>
            <pc:sldMk cId="4120587590" sldId="260"/>
            <ac:spMk id="13" creationId="{F18586A1-7192-4A56-9461-1C938008CF01}"/>
          </ac:spMkLst>
        </pc:spChg>
        <pc:spChg chg="add mod">
          <ac:chgData name="Michele Marin" userId="97915ad0-440b-4f0c-ba9d-5464b7fdfe0b" providerId="ADAL" clId="{CF4745AE-90E5-4CE9-9CFB-9B7114734DA5}" dt="2026-03-15T21:01:47.261" v="1112" actId="1076"/>
          <ac:spMkLst>
            <pc:docMk/>
            <pc:sldMk cId="4120587590" sldId="260"/>
            <ac:spMk id="14" creationId="{C22A315B-65A5-46AA-BBF8-1E0BD4262572}"/>
          </ac:spMkLst>
        </pc:spChg>
        <pc:spChg chg="add mod">
          <ac:chgData name="Michele Marin" userId="97915ad0-440b-4f0c-ba9d-5464b7fdfe0b" providerId="ADAL" clId="{CF4745AE-90E5-4CE9-9CFB-9B7114734DA5}" dt="2026-03-15T21:01:58.190" v="1116" actId="1076"/>
          <ac:spMkLst>
            <pc:docMk/>
            <pc:sldMk cId="4120587590" sldId="260"/>
            <ac:spMk id="15" creationId="{2FF48FF4-91F2-4FE8-B325-890A9A90977F}"/>
          </ac:spMkLst>
        </pc:spChg>
        <pc:spChg chg="add mod">
          <ac:chgData name="Michele Marin" userId="97915ad0-440b-4f0c-ba9d-5464b7fdfe0b" providerId="ADAL" clId="{CF4745AE-90E5-4CE9-9CFB-9B7114734DA5}" dt="2026-03-15T21:01:58.190" v="1116" actId="1076"/>
          <ac:spMkLst>
            <pc:docMk/>
            <pc:sldMk cId="4120587590" sldId="260"/>
            <ac:spMk id="16" creationId="{45B824D7-60A2-4D5D-9FCC-74B802DD943F}"/>
          </ac:spMkLst>
        </pc:spChg>
        <pc:spChg chg="add mod">
          <ac:chgData name="Michele Marin" userId="97915ad0-440b-4f0c-ba9d-5464b7fdfe0b" providerId="ADAL" clId="{CF4745AE-90E5-4CE9-9CFB-9B7114734DA5}" dt="2026-03-15T21:02:31.569" v="1139" actId="1076"/>
          <ac:spMkLst>
            <pc:docMk/>
            <pc:sldMk cId="4120587590" sldId="260"/>
            <ac:spMk id="17" creationId="{D4E915E5-6B32-4E52-9ECA-950B26FC1A65}"/>
          </ac:spMkLst>
        </pc:spChg>
        <pc:spChg chg="add mod">
          <ac:chgData name="Michele Marin" userId="97915ad0-440b-4f0c-ba9d-5464b7fdfe0b" providerId="ADAL" clId="{CF4745AE-90E5-4CE9-9CFB-9B7114734DA5}" dt="2026-03-15T21:02:06.066" v="1130" actId="27636"/>
          <ac:spMkLst>
            <pc:docMk/>
            <pc:sldMk cId="4120587590" sldId="260"/>
            <ac:spMk id="18" creationId="{215E8FBF-9079-4E1F-87FC-DD3C47CEBCBA}"/>
          </ac:spMkLst>
        </pc:spChg>
        <pc:spChg chg="add mod">
          <ac:chgData name="Michele Marin" userId="97915ad0-440b-4f0c-ba9d-5464b7fdfe0b" providerId="ADAL" clId="{CF4745AE-90E5-4CE9-9CFB-9B7114734DA5}" dt="2026-03-15T21:01:47.261" v="1112" actId="1076"/>
          <ac:spMkLst>
            <pc:docMk/>
            <pc:sldMk cId="4120587590" sldId="260"/>
            <ac:spMk id="19" creationId="{0393758C-BB07-4E0B-A84F-BDBE040285DB}"/>
          </ac:spMkLst>
        </pc:spChg>
        <pc:spChg chg="add mod">
          <ac:chgData name="Michele Marin" userId="97915ad0-440b-4f0c-ba9d-5464b7fdfe0b" providerId="ADAL" clId="{CF4745AE-90E5-4CE9-9CFB-9B7114734DA5}" dt="2026-03-15T21:01:47.261" v="1112" actId="1076"/>
          <ac:spMkLst>
            <pc:docMk/>
            <pc:sldMk cId="4120587590" sldId="260"/>
            <ac:spMk id="20" creationId="{7E1E09ED-AFB3-42EA-B103-F3F0BCE14987}"/>
          </ac:spMkLst>
        </pc:spChg>
        <pc:spChg chg="add mod">
          <ac:chgData name="Michele Marin" userId="97915ad0-440b-4f0c-ba9d-5464b7fdfe0b" providerId="ADAL" clId="{CF4745AE-90E5-4CE9-9CFB-9B7114734DA5}" dt="2026-03-15T21:01:47.261" v="1112" actId="1076"/>
          <ac:spMkLst>
            <pc:docMk/>
            <pc:sldMk cId="4120587590" sldId="260"/>
            <ac:spMk id="21" creationId="{25170F33-F074-4C95-B2B0-C6CFCCD8B295}"/>
          </ac:spMkLst>
        </pc:spChg>
        <pc:spChg chg="add mod">
          <ac:chgData name="Michele Marin" userId="97915ad0-440b-4f0c-ba9d-5464b7fdfe0b" providerId="ADAL" clId="{CF4745AE-90E5-4CE9-9CFB-9B7114734DA5}" dt="2026-03-15T21:02:15.181" v="1134" actId="1076"/>
          <ac:spMkLst>
            <pc:docMk/>
            <pc:sldMk cId="4120587590" sldId="260"/>
            <ac:spMk id="22" creationId="{193B2E92-0352-4F1A-941B-216E3EB5BB2C}"/>
          </ac:spMkLst>
        </pc:spChg>
        <pc:spChg chg="add mod">
          <ac:chgData name="Michele Marin" userId="97915ad0-440b-4f0c-ba9d-5464b7fdfe0b" providerId="ADAL" clId="{CF4745AE-90E5-4CE9-9CFB-9B7114734DA5}" dt="2026-03-16T07:02:56.449" v="1353" actId="27636"/>
          <ac:spMkLst>
            <pc:docMk/>
            <pc:sldMk cId="4120587590" sldId="260"/>
            <ac:spMk id="23" creationId="{23442468-6ED3-43BB-98A3-1AE0AD2F1B1F}"/>
          </ac:spMkLst>
        </pc:spChg>
        <pc:cxnChg chg="add del">
          <ac:chgData name="Michele Marin" userId="97915ad0-440b-4f0c-ba9d-5464b7fdfe0b" providerId="ADAL" clId="{CF4745AE-90E5-4CE9-9CFB-9B7114734DA5}" dt="2026-03-15T16:24:05.872" v="292" actId="11529"/>
          <ac:cxnSpMkLst>
            <pc:docMk/>
            <pc:sldMk cId="4120587590" sldId="260"/>
            <ac:cxnSpMk id="8" creationId="{5AC87E1B-0DAD-49EF-8676-29478C122DEB}"/>
          </ac:cxnSpMkLst>
        </pc:cxnChg>
      </pc:sldChg>
      <pc:sldChg chg="addSp delSp modSp new mod">
        <pc:chgData name="Michele Marin" userId="97915ad0-440b-4f0c-ba9d-5464b7fdfe0b" providerId="ADAL" clId="{CF4745AE-90E5-4CE9-9CFB-9B7114734DA5}" dt="2026-03-16T11:28:25.608" v="1499" actId="113"/>
        <pc:sldMkLst>
          <pc:docMk/>
          <pc:sldMk cId="3687197040" sldId="261"/>
        </pc:sldMkLst>
        <pc:spChg chg="mod">
          <ac:chgData name="Michele Marin" userId="97915ad0-440b-4f0c-ba9d-5464b7fdfe0b" providerId="ADAL" clId="{CF4745AE-90E5-4CE9-9CFB-9B7114734DA5}" dt="2026-03-15T20:32:53.084" v="589" actId="20577"/>
          <ac:spMkLst>
            <pc:docMk/>
            <pc:sldMk cId="3687197040" sldId="261"/>
            <ac:spMk id="2" creationId="{6014223A-354E-4092-886D-174EF2B8B68D}"/>
          </ac:spMkLst>
        </pc:spChg>
        <pc:spChg chg="mod">
          <ac:chgData name="Michele Marin" userId="97915ad0-440b-4f0c-ba9d-5464b7fdfe0b" providerId="ADAL" clId="{CF4745AE-90E5-4CE9-9CFB-9B7114734DA5}" dt="2026-03-16T11:28:25.608" v="1499" actId="113"/>
          <ac:spMkLst>
            <pc:docMk/>
            <pc:sldMk cId="3687197040" sldId="261"/>
            <ac:spMk id="3" creationId="{F12E6D6D-DC4E-4F6F-9F2E-244861220760}"/>
          </ac:spMkLst>
        </pc:spChg>
        <pc:spChg chg="add del mod">
          <ac:chgData name="Michele Marin" userId="97915ad0-440b-4f0c-ba9d-5464b7fdfe0b" providerId="ADAL" clId="{CF4745AE-90E5-4CE9-9CFB-9B7114734DA5}" dt="2026-03-15T20:59:34.693" v="1049" actId="478"/>
          <ac:spMkLst>
            <pc:docMk/>
            <pc:sldMk cId="3687197040" sldId="261"/>
            <ac:spMk id="4" creationId="{27FC7420-5038-4CAB-B1AB-44A69B306DCB}"/>
          </ac:spMkLst>
        </pc:spChg>
        <pc:spChg chg="add del mod">
          <ac:chgData name="Michele Marin" userId="97915ad0-440b-4f0c-ba9d-5464b7fdfe0b" providerId="ADAL" clId="{CF4745AE-90E5-4CE9-9CFB-9B7114734DA5}" dt="2026-03-15T20:59:08.434" v="1037"/>
          <ac:spMkLst>
            <pc:docMk/>
            <pc:sldMk cId="3687197040" sldId="261"/>
            <ac:spMk id="5" creationId="{F287FC8F-88B9-43B7-A518-B2048EBCC315}"/>
          </ac:spMkLst>
        </pc:spChg>
      </pc:sldChg>
      <pc:sldChg chg="modSp new mod">
        <pc:chgData name="Michele Marin" userId="97915ad0-440b-4f0c-ba9d-5464b7fdfe0b" providerId="ADAL" clId="{CF4745AE-90E5-4CE9-9CFB-9B7114734DA5}" dt="2026-03-16T09:09:56.519" v="1434" actId="207"/>
        <pc:sldMkLst>
          <pc:docMk/>
          <pc:sldMk cId="806967634" sldId="262"/>
        </pc:sldMkLst>
        <pc:spChg chg="mod">
          <ac:chgData name="Michele Marin" userId="97915ad0-440b-4f0c-ba9d-5464b7fdfe0b" providerId="ADAL" clId="{CF4745AE-90E5-4CE9-9CFB-9B7114734DA5}" dt="2026-03-16T06:59:05.042" v="1200" actId="14100"/>
          <ac:spMkLst>
            <pc:docMk/>
            <pc:sldMk cId="806967634" sldId="262"/>
            <ac:spMk id="2" creationId="{9DC73D8D-DA91-48C4-811C-33EC9AF460A4}"/>
          </ac:spMkLst>
        </pc:spChg>
        <pc:spChg chg="mod">
          <ac:chgData name="Michele Marin" userId="97915ad0-440b-4f0c-ba9d-5464b7fdfe0b" providerId="ADAL" clId="{CF4745AE-90E5-4CE9-9CFB-9B7114734DA5}" dt="2026-03-16T09:09:56.519" v="1434" actId="207"/>
          <ac:spMkLst>
            <pc:docMk/>
            <pc:sldMk cId="806967634" sldId="262"/>
            <ac:spMk id="3" creationId="{00A5865A-78DD-46C7-A77F-B35C3F0B85D1}"/>
          </ac:spMkLst>
        </pc:spChg>
      </pc:sldChg>
      <pc:sldChg chg="modSp new mod">
        <pc:chgData name="Michele Marin" userId="97915ad0-440b-4f0c-ba9d-5464b7fdfe0b" providerId="ADAL" clId="{CF4745AE-90E5-4CE9-9CFB-9B7114734DA5}" dt="2026-03-19T14:29:42.349" v="1908" actId="207"/>
        <pc:sldMkLst>
          <pc:docMk/>
          <pc:sldMk cId="2734695420" sldId="263"/>
        </pc:sldMkLst>
        <pc:spChg chg="mod">
          <ac:chgData name="Michele Marin" userId="97915ad0-440b-4f0c-ba9d-5464b7fdfe0b" providerId="ADAL" clId="{CF4745AE-90E5-4CE9-9CFB-9B7114734DA5}" dt="2026-03-19T12:49:54.557" v="1543" actId="20577"/>
          <ac:spMkLst>
            <pc:docMk/>
            <pc:sldMk cId="2734695420" sldId="263"/>
            <ac:spMk id="2" creationId="{10C71918-7C0B-4461-B330-C62529FC68EE}"/>
          </ac:spMkLst>
        </pc:spChg>
        <pc:spChg chg="mod">
          <ac:chgData name="Michele Marin" userId="97915ad0-440b-4f0c-ba9d-5464b7fdfe0b" providerId="ADAL" clId="{CF4745AE-90E5-4CE9-9CFB-9B7114734DA5}" dt="2026-03-19T14:29:42.349" v="1908" actId="207"/>
          <ac:spMkLst>
            <pc:docMk/>
            <pc:sldMk cId="2734695420" sldId="263"/>
            <ac:spMk id="3" creationId="{69CB41EE-9B95-474E-B918-6178BA69358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" y="6007131"/>
            <a:ext cx="941741" cy="5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40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2084917"/>
            <a:ext cx="4193117" cy="477308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C91B7A-D8AC-4D11-A75A-E986C79B90BB}" type="slidenum">
              <a:rPr lang="en-CH" smtClean="0"/>
              <a:t>‹#›</a:t>
            </a:fld>
            <a:endParaRPr lang="en-CH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7A8E4806-9F0D-4ED8-BBD4-A12A9C7C6370}" type="datetimeFigureOut">
              <a:rPr lang="en-CH" smtClean="0"/>
              <a:t>19/03/2026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4973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029" y="2084917"/>
            <a:ext cx="4895288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1B7A-D8AC-4D11-A75A-E986C79B90BB}" type="slidenum">
              <a:rPr lang="en-CH" smtClean="0"/>
              <a:t>‹#›</a:t>
            </a:fld>
            <a:endParaRPr lang="en-CH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7A8E4806-9F0D-4ED8-BBD4-A12A9C7C6370}" type="datetimeFigureOut">
              <a:rPr lang="en-CH" smtClean="0"/>
              <a:t>19/03/2026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84546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1B7A-D8AC-4D11-A75A-E986C79B90BB}" type="slidenum">
              <a:rPr lang="en-CH" smtClean="0"/>
              <a:t>‹#›</a:t>
            </a:fld>
            <a:endParaRPr lang="en-CH"/>
          </a:p>
        </p:txBody>
      </p:sp>
      <p:sp>
        <p:nvSpPr>
          <p:cNvPr id="10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7A8E4806-9F0D-4ED8-BBD4-A12A9C7C6370}" type="datetimeFigureOut">
              <a:rPr lang="en-CH" smtClean="0"/>
              <a:t>19/03/2026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5781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985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2" y="3429001"/>
            <a:ext cx="3651249" cy="2815167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C91B7A-D8AC-4D11-A75A-E986C79B90BB}" type="slidenum">
              <a:rPr lang="en-CH" smtClean="0"/>
              <a:t>‹#›</a:t>
            </a:fld>
            <a:endParaRPr lang="en-CH"/>
          </a:p>
        </p:txBody>
      </p:sp>
      <p:sp>
        <p:nvSpPr>
          <p:cNvPr id="8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7A8E4806-9F0D-4ED8-BBD4-A12A9C7C6370}" type="datetimeFigureOut">
              <a:rPr lang="en-CH" smtClean="0"/>
              <a:t>19/03/2026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62481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3018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C91B7A-D8AC-4D11-A75A-E986C79B90BB}" type="slidenum">
              <a:rPr lang="en-CH" smtClean="0"/>
              <a:t>‹#›</a:t>
            </a:fld>
            <a:endParaRPr lang="en-CH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7A8E4806-9F0D-4ED8-BBD4-A12A9C7C6370}" type="datetimeFigureOut">
              <a:rPr lang="en-CH" smtClean="0"/>
              <a:t>19/03/2026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706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4152899"/>
            <a:ext cx="10985500" cy="2705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206500" y="2084918"/>
            <a:ext cx="10195984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6C91B7A-D8AC-4D11-A75A-E986C79B90BB}" type="slidenum">
              <a:rPr lang="en-CH" smtClean="0"/>
              <a:t>‹#›</a:t>
            </a:fld>
            <a:endParaRPr lang="en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7A8E4806-9F0D-4ED8-BBD4-A12A9C7C6370}" type="datetimeFigureOut">
              <a:rPr lang="en-CH" smtClean="0"/>
              <a:t>19/03/2026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12822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1B7A-D8AC-4D11-A75A-E986C79B90BB}" type="slidenum">
              <a:rPr lang="en-CH" smtClean="0"/>
              <a:t>‹#›</a:t>
            </a:fld>
            <a:endParaRPr lang="en-CH"/>
          </a:p>
        </p:txBody>
      </p:sp>
      <p:sp>
        <p:nvSpPr>
          <p:cNvPr id="8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7A8E4806-9F0D-4ED8-BBD4-A12A9C7C6370}" type="datetimeFigureOut">
              <a:rPr lang="en-CH" smtClean="0"/>
              <a:t>19/03/2026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39744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286D-2B5B-4678-95B3-359396B6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76863-B6D0-4759-80A8-5268E99C0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CCBC1-5E5B-415F-830D-DBBB1F42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4806-9F0D-4ED8-BBD4-A12A9C7C6370}" type="datetimeFigureOut">
              <a:rPr lang="en-CH" smtClean="0"/>
              <a:t>19/03/2026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83470-3D87-43C2-8391-3088B2E9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572C4-1B48-421F-830D-C1FC4B05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1B7A-D8AC-4D11-A75A-E986C79B90B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3761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613251"/>
            <a:ext cx="10416116" cy="624474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" y="6007131"/>
            <a:ext cx="941741" cy="5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6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H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C91B7A-D8AC-4D11-A75A-E986C79B90BB}" type="slidenum">
              <a:rPr lang="en-CH" smtClean="0"/>
              <a:t>‹#›</a:t>
            </a:fld>
            <a:endParaRPr lang="en-CH"/>
          </a:p>
        </p:txBody>
      </p:sp>
      <p:sp>
        <p:nvSpPr>
          <p:cNvPr id="10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7A8E4806-9F0D-4ED8-BBD4-A12A9C7C6370}" type="datetimeFigureOut">
              <a:rPr lang="en-CH" smtClean="0"/>
              <a:t>19/03/2026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6445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H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C91B7A-D8AC-4D11-A75A-E986C79B90BB}" type="slidenum">
              <a:rPr lang="en-CH" smtClean="0"/>
              <a:t>‹#›</a:t>
            </a:fld>
            <a:endParaRPr lang="en-CH"/>
          </a:p>
        </p:txBody>
      </p:sp>
      <p:sp>
        <p:nvSpPr>
          <p:cNvPr id="10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7A8E4806-9F0D-4ED8-BBD4-A12A9C7C6370}" type="datetimeFigureOut">
              <a:rPr lang="en-CH" smtClean="0"/>
              <a:t>19/03/2026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1900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H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C91B7A-D8AC-4D11-A75A-E986C79B90BB}" type="slidenum">
              <a:rPr lang="en-CH" smtClean="0"/>
              <a:t>‹#›</a:t>
            </a:fld>
            <a:endParaRPr lang="en-CH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fld id="{7A8E4806-9F0D-4ED8-BBD4-A12A9C7C6370}" type="datetimeFigureOut">
              <a:rPr lang="en-CH" smtClean="0"/>
              <a:t>19/03/2026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2399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1B7A-D8AC-4D11-A75A-E986C79B90BB}" type="slidenum">
              <a:rPr lang="en-CH" smtClean="0"/>
              <a:t>‹#›</a:t>
            </a:fld>
            <a:endParaRPr lang="en-CH"/>
          </a:p>
        </p:txBody>
      </p:sp>
      <p:sp>
        <p:nvSpPr>
          <p:cNvPr id="7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7A8E4806-9F0D-4ED8-BBD4-A12A9C7C6370}" type="datetimeFigureOut">
              <a:rPr lang="en-CH" smtClean="0"/>
              <a:t>19/03/2026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7543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C91B7A-D8AC-4D11-A75A-E986C79B90BB}" type="slidenum">
              <a:rPr lang="en-CH" smtClean="0"/>
              <a:t>‹#›</a:t>
            </a:fld>
            <a:endParaRPr lang="en-CH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7A8E4806-9F0D-4ED8-BBD4-A12A9C7C6370}" type="datetimeFigureOut">
              <a:rPr lang="en-CH" smtClean="0"/>
              <a:t>19/03/2026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5816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C91B7A-D8AC-4D11-A75A-E986C79B90BB}" type="slidenum">
              <a:rPr lang="en-CH" smtClean="0"/>
              <a:t>‹#›</a:t>
            </a:fld>
            <a:endParaRPr lang="en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2" y="174710"/>
            <a:ext cx="4192693" cy="14303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7A8E4806-9F0D-4ED8-BBD4-A12A9C7C6370}" type="datetimeFigureOut">
              <a:rPr lang="en-CH" smtClean="0"/>
              <a:t>19/03/2026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4307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C91B7A-D8AC-4D11-A75A-E986C79B90BB}" type="slidenum">
              <a:rPr lang="en-CH" smtClean="0"/>
              <a:t>‹#›</a:t>
            </a:fld>
            <a:endParaRPr lang="en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193" y="174710"/>
            <a:ext cx="4192693" cy="14303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7A8E4806-9F0D-4ED8-BBD4-A12A9C7C6370}" type="datetimeFigureOut">
              <a:rPr lang="en-CH" smtClean="0"/>
              <a:t>19/03/2026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0997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487985" y="2498752"/>
            <a:ext cx="4724347" cy="683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933" b="1">
                <a:solidFill>
                  <a:schemeClr val="tx1"/>
                </a:solidFill>
                <a:latin typeface="+mj-lt"/>
              </a:defRPr>
            </a:lvl1pPr>
          </a:lstStyle>
          <a:p>
            <a:fld id="{A6C91B7A-D8AC-4D11-A75A-E986C79B90BB}" type="slidenum">
              <a:rPr lang="en-CH" smtClean="0"/>
              <a:t>‹#›</a:t>
            </a:fld>
            <a:endParaRPr lang="en-CH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3697" y="176445"/>
            <a:ext cx="871936" cy="3773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8" y="6180285"/>
            <a:ext cx="670327" cy="420329"/>
          </a:xfrm>
          <a:prstGeom prst="rect">
            <a:avLst/>
          </a:prstGeom>
        </p:spPr>
      </p:pic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7A8E4806-9F0D-4ED8-BBD4-A12A9C7C6370}" type="datetimeFigureOut">
              <a:rPr lang="en-CH" smtClean="0"/>
              <a:t>19/03/2026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5852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1" i="0" kern="1000" spc="-93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7D9822E-2A35-4DC2-AE6A-2BC76956E2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r="556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202633-9917-44EF-A19D-86FB2C3230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dirty="0"/>
              <a:t>IDS data mapping for TCV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B4EDF1-2BDD-4C89-8276-E70ABC2C71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H" sz="1400" dirty="0"/>
              <a:t>M. Marin</a:t>
            </a:r>
          </a:p>
          <a:p>
            <a:r>
              <a:rPr lang="en-CH" sz="1400" dirty="0"/>
              <a:t>L. Simons</a:t>
            </a:r>
          </a:p>
          <a:p>
            <a:r>
              <a:rPr lang="en-CH" sz="1400" dirty="0"/>
              <a:t>C. </a:t>
            </a:r>
            <a:r>
              <a:rPr lang="en-CH" sz="1400" dirty="0" err="1"/>
              <a:t>Yildiz</a:t>
            </a:r>
            <a:endParaRPr lang="en-CH" sz="1400" dirty="0"/>
          </a:p>
          <a:p>
            <a:r>
              <a:rPr lang="en-CH" sz="1400" dirty="0"/>
              <a:t>O. Sauter</a:t>
            </a:r>
          </a:p>
          <a:p>
            <a:r>
              <a:rPr lang="en-CH" sz="1400" dirty="0"/>
              <a:t>IT team</a:t>
            </a:r>
          </a:p>
          <a:p>
            <a:r>
              <a:rPr lang="en-CH" sz="1400" dirty="0"/>
              <a:t>DMP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8E06E-545B-474A-8EDD-DBAE645B61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H" dirty="0"/>
              <a:t>Status and plans</a:t>
            </a:r>
          </a:p>
        </p:txBody>
      </p:sp>
    </p:spTree>
    <p:extLst>
      <p:ext uri="{BB962C8B-B14F-4D97-AF65-F5344CB8AC3E}">
        <p14:creationId xmlns:p14="http://schemas.microsoft.com/office/powerpoint/2010/main" val="257790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289F-B3E5-4AC6-9F71-1701A86C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9556574" cy="1430337"/>
          </a:xfrm>
        </p:spPr>
        <p:txBody>
          <a:bodyPr/>
          <a:lstStyle/>
          <a:p>
            <a:r>
              <a:rPr lang="en-CH" dirty="0"/>
              <a:t>TCV data mapping 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102A2-8617-4A2D-AA69-AEA7114EB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77" y="1672643"/>
            <a:ext cx="10825351" cy="4515696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ptos"/>
              </a:rPr>
              <a:t>Device name: </a:t>
            </a:r>
            <a:r>
              <a:rPr lang="en-CH" sz="2000" b="1" i="0" dirty="0">
                <a:solidFill>
                  <a:srgbClr val="000000"/>
                </a:solidFill>
                <a:effectLst/>
                <a:latin typeface="Aptos"/>
              </a:rPr>
              <a:t>TCV</a:t>
            </a:r>
            <a:endParaRPr lang="en-US" sz="2000" b="1" i="0" dirty="0">
              <a:solidFill>
                <a:srgbClr val="000000"/>
              </a:solidFill>
              <a:effectLst/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ptos"/>
              </a:rPr>
              <a:t>Native data format/data access library: </a:t>
            </a:r>
            <a:r>
              <a:rPr lang="en-CH" sz="2000" b="1" i="0" dirty="0" err="1">
                <a:solidFill>
                  <a:srgbClr val="000000"/>
                </a:solidFill>
                <a:effectLst/>
                <a:latin typeface="Aptos"/>
              </a:rPr>
              <a:t>mds</a:t>
            </a:r>
            <a:r>
              <a:rPr lang="en-CH" sz="2000" b="1" dirty="0">
                <a:solidFill>
                  <a:srgbClr val="000000"/>
                </a:solidFill>
                <a:latin typeface="Aptos"/>
              </a:rPr>
              <a:t> trees, retrieved with </a:t>
            </a:r>
            <a:r>
              <a:rPr lang="en-CH" sz="2000" b="1" dirty="0" err="1">
                <a:solidFill>
                  <a:srgbClr val="000000"/>
                </a:solidFill>
                <a:latin typeface="Aptos"/>
              </a:rPr>
              <a:t>gdat</a:t>
            </a:r>
            <a:r>
              <a:rPr lang="en-CH" sz="2000" b="1" dirty="0">
                <a:solidFill>
                  <a:srgbClr val="000000"/>
                </a:solidFill>
                <a:latin typeface="Aptos"/>
              </a:rPr>
              <a:t> libraries</a:t>
            </a:r>
            <a:endParaRPr lang="en-US" sz="2000" b="1" i="0" dirty="0">
              <a:solidFill>
                <a:srgbClr val="000000"/>
              </a:solidFill>
              <a:effectLst/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ptos"/>
              </a:rPr>
              <a:t>Contact persons (name + email) for IMAS / Data mapping: </a:t>
            </a:r>
            <a:r>
              <a:rPr lang="en-CH" sz="2000" b="1" i="0" dirty="0">
                <a:solidFill>
                  <a:srgbClr val="000000"/>
                </a:solidFill>
                <a:effectLst/>
                <a:latin typeface="Aptos"/>
              </a:rPr>
              <a:t>Michele Marin, michele.marin@epfl.ch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ptos"/>
              </a:rPr>
              <a:t> </a:t>
            </a:r>
            <a:r>
              <a:rPr lang="en-CH" sz="2000" b="0" i="0" dirty="0">
                <a:solidFill>
                  <a:srgbClr val="000000"/>
                </a:solidFill>
                <a:effectLst/>
                <a:latin typeface="Aptos"/>
              </a:rPr>
              <a:t>(</a:t>
            </a:r>
            <a:r>
              <a:rPr lang="en-CH" sz="2000" b="0" i="0" dirty="0" err="1">
                <a:solidFill>
                  <a:srgbClr val="000000"/>
                </a:solidFill>
                <a:effectLst/>
                <a:latin typeface="Aptos"/>
              </a:rPr>
              <a:t>tmp</a:t>
            </a:r>
            <a:r>
              <a:rPr lang="en-CH" sz="2000" b="0" i="0" dirty="0">
                <a:solidFill>
                  <a:srgbClr val="000000"/>
                </a:solidFill>
                <a:effectLst/>
                <a:latin typeface="Aptos"/>
              </a:rPr>
              <a:t>)</a:t>
            </a:r>
            <a:endParaRPr lang="en-US" sz="20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ptos"/>
              </a:rPr>
              <a:t>How the mapping is done (manually, via tools/scripts, hard-coded vs mapping file…): </a:t>
            </a:r>
            <a:r>
              <a:rPr lang="en-CH" sz="2000" b="1" i="0" dirty="0">
                <a:solidFill>
                  <a:srgbClr val="000000"/>
                </a:solidFill>
                <a:effectLst/>
                <a:latin typeface="Aptos"/>
              </a:rPr>
              <a:t>tcv2ids2database, using </a:t>
            </a:r>
            <a:r>
              <a:rPr lang="en-CH" sz="2000" b="1" i="0" dirty="0" err="1">
                <a:solidFill>
                  <a:srgbClr val="000000"/>
                </a:solidFill>
                <a:effectLst/>
                <a:latin typeface="Aptos"/>
              </a:rPr>
              <a:t>gdat</a:t>
            </a:r>
            <a:r>
              <a:rPr lang="en-CH" sz="2000" b="1" i="0" dirty="0">
                <a:solidFill>
                  <a:srgbClr val="000000"/>
                </a:solidFill>
                <a:effectLst/>
                <a:latin typeface="Aptos"/>
              </a:rPr>
              <a:t> </a:t>
            </a:r>
            <a:r>
              <a:rPr lang="en-CH" sz="2000" b="1" i="0" dirty="0" err="1">
                <a:solidFill>
                  <a:srgbClr val="000000"/>
                </a:solidFill>
                <a:effectLst/>
                <a:latin typeface="Aptos"/>
              </a:rPr>
              <a:t>matlab</a:t>
            </a:r>
            <a:r>
              <a:rPr lang="en-CH" sz="2000" b="1" i="0" dirty="0">
                <a:solidFill>
                  <a:srgbClr val="000000"/>
                </a:solidFill>
                <a:effectLst/>
                <a:latin typeface="Aptos"/>
              </a:rPr>
              <a:t> functions</a:t>
            </a:r>
            <a:endParaRPr lang="en-US" sz="2000" b="1" i="0" dirty="0">
              <a:solidFill>
                <a:srgbClr val="000000"/>
              </a:solidFill>
              <a:effectLst/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ptos"/>
              </a:rPr>
              <a:t>Pulses (or ranges of) being mapped: </a:t>
            </a:r>
            <a:r>
              <a:rPr lang="en-CH" sz="2000" b="1" i="0" dirty="0">
                <a:solidFill>
                  <a:srgbClr val="000000"/>
                </a:solidFill>
                <a:effectLst/>
                <a:latin typeface="Aptos"/>
              </a:rPr>
              <a:t>On request</a:t>
            </a:r>
            <a:endParaRPr lang="en-US" sz="2000" b="1" i="0" dirty="0">
              <a:solidFill>
                <a:srgbClr val="000000"/>
              </a:solidFill>
              <a:effectLst/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ptos"/>
              </a:rPr>
              <a:t>Applications that are using the mapped IMAS data: </a:t>
            </a:r>
            <a:r>
              <a:rPr lang="en-CH" sz="2000" b="1" i="0" dirty="0">
                <a:solidFill>
                  <a:srgbClr val="000000"/>
                </a:solidFill>
                <a:effectLst/>
                <a:latin typeface="Aptos"/>
              </a:rPr>
              <a:t>Integrated modelling, soon equilibrium</a:t>
            </a:r>
            <a:endParaRPr lang="en-US" sz="2000" b="1" i="0" dirty="0">
              <a:solidFill>
                <a:srgbClr val="000000"/>
              </a:solidFill>
              <a:effectLst/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ptos"/>
              </a:rPr>
              <a:t>Data access policy (contact + collaboration + possibility to share test data): </a:t>
            </a:r>
            <a:r>
              <a:rPr lang="en-CH" sz="2000" b="1" dirty="0">
                <a:solidFill>
                  <a:srgbClr val="000000"/>
                </a:solidFill>
                <a:latin typeface="Aptos"/>
              </a:rPr>
              <a:t>Sharing data is possible when for a few discharges. Published discharges preferable</a:t>
            </a:r>
            <a:endParaRPr lang="en-US" sz="2000" b="1" i="0" dirty="0">
              <a:solidFill>
                <a:srgbClr val="000000"/>
              </a:solidFill>
              <a:effectLst/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ptos"/>
              </a:rPr>
              <a:t>Plans over the coming year: </a:t>
            </a:r>
            <a:r>
              <a:rPr lang="en-CH" sz="2000" b="1" dirty="0">
                <a:solidFill>
                  <a:srgbClr val="000000"/>
                </a:solidFill>
                <a:latin typeface="Aptos"/>
              </a:rPr>
              <a:t>Maintenance, bug corrections, extension of the mapping (on request)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CH" sz="2000" i="0" dirty="0">
                <a:solidFill>
                  <a:srgbClr val="000000"/>
                </a:solidFill>
                <a:effectLst/>
                <a:latin typeface="Aptos"/>
              </a:rPr>
              <a:t>~1000 summary with UDA, more in</a:t>
            </a:r>
            <a:r>
              <a:rPr lang="en-CH" sz="2000" dirty="0">
                <a:solidFill>
                  <a:srgbClr val="000000"/>
                </a:solidFill>
                <a:latin typeface="Aptos"/>
              </a:rPr>
              <a:t>fo in </a:t>
            </a:r>
            <a:r>
              <a:rPr lang="en-US" sz="2000" dirty="0">
                <a:solidFill>
                  <a:srgbClr val="000000"/>
                </a:solidFill>
                <a:latin typeface="Aptos"/>
              </a:rPr>
              <a:t>https://spcwiki.epfl.ch/wiki/IMAS#TCV_data_from_remote</a:t>
            </a:r>
            <a:endParaRPr lang="en-US" sz="2000" i="0" dirty="0">
              <a:solidFill>
                <a:srgbClr val="000000"/>
              </a:solidFill>
              <a:effectLst/>
              <a:latin typeface="Aptos"/>
            </a:endParaRP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790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855A8-1D97-470F-8A93-00790DEDE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271037" cy="1430337"/>
          </a:xfrm>
        </p:spPr>
        <p:txBody>
          <a:bodyPr>
            <a:normAutofit/>
          </a:bodyPr>
          <a:lstStyle/>
          <a:p>
            <a:r>
              <a:rPr lang="en-CH" dirty="0"/>
              <a:t>A large number of </a:t>
            </a:r>
            <a:r>
              <a:rPr lang="en-CH" dirty="0" err="1"/>
              <a:t>IDSs</a:t>
            </a:r>
            <a:r>
              <a:rPr lang="en-CH" dirty="0"/>
              <a:t> has already been mapped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8B409-EB20-4E10-9D01-86C625589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395" y="2084917"/>
            <a:ext cx="4581903" cy="4515696"/>
          </a:xfrm>
        </p:spPr>
        <p:txBody>
          <a:bodyPr>
            <a:normAutofit/>
          </a:bodyPr>
          <a:lstStyle/>
          <a:p>
            <a:r>
              <a:rPr lang="en-US" dirty="0"/>
              <a:t>Bolometer</a:t>
            </a:r>
            <a:endParaRPr lang="en-CH" dirty="0"/>
          </a:p>
          <a:p>
            <a:r>
              <a:rPr lang="en-CH" dirty="0" err="1"/>
              <a:t>charge_exchange</a:t>
            </a:r>
            <a:endParaRPr lang="en-CH" dirty="0"/>
          </a:p>
          <a:p>
            <a:r>
              <a:rPr lang="en-US" dirty="0" err="1"/>
              <a:t>core_profiles</a:t>
            </a:r>
            <a:endParaRPr lang="en-CH" dirty="0"/>
          </a:p>
          <a:p>
            <a:r>
              <a:rPr lang="en-US" dirty="0" err="1"/>
              <a:t>core_transport</a:t>
            </a:r>
            <a:endParaRPr lang="en-CH" dirty="0"/>
          </a:p>
          <a:p>
            <a:r>
              <a:rPr lang="en-US" dirty="0" err="1"/>
              <a:t>core_sources</a:t>
            </a:r>
            <a:endParaRPr lang="en-CH" dirty="0"/>
          </a:p>
          <a:p>
            <a:r>
              <a:rPr lang="en-US" dirty="0" err="1"/>
              <a:t>ec_launchers</a:t>
            </a:r>
            <a:endParaRPr lang="en-CH" dirty="0"/>
          </a:p>
          <a:p>
            <a:r>
              <a:rPr lang="en-CH" dirty="0"/>
              <a:t>e</a:t>
            </a:r>
            <a:r>
              <a:rPr lang="en-US" dirty="0" err="1"/>
              <a:t>quilibrium</a:t>
            </a:r>
            <a:endParaRPr lang="en-CH" dirty="0"/>
          </a:p>
          <a:p>
            <a:r>
              <a:rPr lang="en-CH" dirty="0"/>
              <a:t>interferometer</a:t>
            </a:r>
          </a:p>
          <a:p>
            <a:r>
              <a:rPr lang="en-CH" dirty="0"/>
              <a:t>m</a:t>
            </a:r>
            <a:r>
              <a:rPr lang="en-US" dirty="0" err="1"/>
              <a:t>agnetics</a:t>
            </a:r>
            <a:endParaRPr lang="en-CH" dirty="0"/>
          </a:p>
          <a:p>
            <a:endParaRPr lang="en-CH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7146A8-4B97-4C50-9368-BAD539BB88B1}"/>
              </a:ext>
            </a:extLst>
          </p:cNvPr>
          <p:cNvSpPr txBox="1">
            <a:spLocks/>
          </p:cNvSpPr>
          <p:nvPr/>
        </p:nvSpPr>
        <p:spPr>
          <a:xfrm>
            <a:off x="6769801" y="2084917"/>
            <a:ext cx="4581903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dirty="0"/>
              <a:t>n</a:t>
            </a:r>
            <a:r>
              <a:rPr lang="en-US" dirty="0"/>
              <a:t>bi</a:t>
            </a:r>
            <a:endParaRPr lang="en-CH" dirty="0"/>
          </a:p>
          <a:p>
            <a:r>
              <a:rPr lang="en-US" dirty="0" err="1"/>
              <a:t>pf_active</a:t>
            </a:r>
            <a:endParaRPr lang="en-CH" dirty="0"/>
          </a:p>
          <a:p>
            <a:r>
              <a:rPr lang="en-US" dirty="0" err="1"/>
              <a:t>pf_passive</a:t>
            </a:r>
            <a:endParaRPr lang="en-CH" dirty="0"/>
          </a:p>
          <a:p>
            <a:r>
              <a:rPr lang="en-US" dirty="0" err="1"/>
              <a:t>pulse_schedule</a:t>
            </a:r>
            <a:endParaRPr lang="en-CH" dirty="0"/>
          </a:p>
          <a:p>
            <a:r>
              <a:rPr lang="en-US" dirty="0" err="1"/>
              <a:t>soft_x_rays</a:t>
            </a:r>
            <a:endParaRPr lang="en-CH" dirty="0"/>
          </a:p>
          <a:p>
            <a:r>
              <a:rPr lang="en-CH" dirty="0"/>
              <a:t>s</a:t>
            </a:r>
            <a:r>
              <a:rPr lang="en-US" dirty="0" err="1"/>
              <a:t>ummary</a:t>
            </a:r>
            <a:endParaRPr lang="en-CH" dirty="0"/>
          </a:p>
          <a:p>
            <a:r>
              <a:rPr lang="en-US" dirty="0" err="1"/>
              <a:t>thomson_scattering</a:t>
            </a:r>
            <a:endParaRPr lang="en-CH" dirty="0"/>
          </a:p>
          <a:p>
            <a:r>
              <a:rPr lang="en-CH" dirty="0" err="1"/>
              <a:t>tf</a:t>
            </a:r>
            <a:endParaRPr lang="en-CH" dirty="0"/>
          </a:p>
          <a:p>
            <a:r>
              <a:rPr lang="en-US" dirty="0"/>
              <a:t>wall</a:t>
            </a:r>
          </a:p>
          <a:p>
            <a:endParaRPr lang="en-C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A3238C-1B83-495F-A7C7-4FAB8AE62D4B}"/>
              </a:ext>
            </a:extLst>
          </p:cNvPr>
          <p:cNvSpPr txBox="1">
            <a:spLocks/>
          </p:cNvSpPr>
          <p:nvPr/>
        </p:nvSpPr>
        <p:spPr>
          <a:xfrm>
            <a:off x="3691156" y="1184290"/>
            <a:ext cx="4462943" cy="59417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CH" dirty="0"/>
              <a:t>Partial mapping available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6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1D1F-57F2-41A4-8D9F-998C5C27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10252860" cy="1430337"/>
          </a:xfrm>
        </p:spPr>
        <p:txBody>
          <a:bodyPr>
            <a:normAutofit/>
          </a:bodyPr>
          <a:lstStyle/>
          <a:p>
            <a:r>
              <a:rPr lang="en-CH" dirty="0"/>
              <a:t>Single command extracts data for any discharge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562CE-0A5B-49C4-B20C-1C8EBB095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358" y="1512092"/>
            <a:ext cx="8944178" cy="8415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ids_from_tcv</a:t>
            </a:r>
            <a:r>
              <a:rPr lang="en-US" dirty="0"/>
              <a:t>]=tcv2ids2database(59151,0001,'imas_backend','HDF5','ids_names',{'core_profiles','equilibrium','core_sources','nbi','ec_launchers'}, '</a:t>
            </a:r>
            <a:r>
              <a:rPr lang="en-US" dirty="0" err="1"/>
              <a:t>time_out</a:t>
            </a:r>
            <a:r>
              <a:rPr lang="en-US" dirty="0"/>
              <a:t>', </a:t>
            </a:r>
            <a:r>
              <a:rPr lang="en-US" dirty="0" err="1"/>
              <a:t>time_out</a:t>
            </a:r>
            <a:r>
              <a:rPr lang="en-US" dirty="0"/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925BD1-4E04-466C-A09A-46167DEC8A77}"/>
              </a:ext>
            </a:extLst>
          </p:cNvPr>
          <p:cNvSpPr txBox="1">
            <a:spLocks/>
          </p:cNvSpPr>
          <p:nvPr/>
        </p:nvSpPr>
        <p:spPr>
          <a:xfrm>
            <a:off x="2015564" y="2979712"/>
            <a:ext cx="1652631" cy="606551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H" dirty="0"/>
              <a:t>tcv2ids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0592B3-51A5-4562-AF6A-D7D1A7E1469B}"/>
              </a:ext>
            </a:extLst>
          </p:cNvPr>
          <p:cNvSpPr txBox="1">
            <a:spLocks/>
          </p:cNvSpPr>
          <p:nvPr/>
        </p:nvSpPr>
        <p:spPr>
          <a:xfrm>
            <a:off x="4039334" y="2979713"/>
            <a:ext cx="2307020" cy="606551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H" dirty="0"/>
              <a:t>ids2database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6D02E6-4A63-4621-BA7D-B5F61D4A4943}"/>
              </a:ext>
            </a:extLst>
          </p:cNvPr>
          <p:cNvSpPr txBox="1">
            <a:spLocks/>
          </p:cNvSpPr>
          <p:nvPr/>
        </p:nvSpPr>
        <p:spPr>
          <a:xfrm>
            <a:off x="384448" y="4709089"/>
            <a:ext cx="1793846" cy="739377"/>
          </a:xfrm>
          <a:prstGeom prst="rect">
            <a:avLst/>
          </a:prstGeom>
        </p:spPr>
        <p:txBody>
          <a:bodyPr vert="horz" lIns="18000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H" dirty="0" err="1"/>
              <a:t>mds</a:t>
            </a:r>
            <a:r>
              <a:rPr lang="en-CH" dirty="0"/>
              <a:t> native libraries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171925F-AEA5-4C04-8795-10EA4EDF6E86}"/>
              </a:ext>
            </a:extLst>
          </p:cNvPr>
          <p:cNvSpPr txBox="1">
            <a:spLocks/>
          </p:cNvSpPr>
          <p:nvPr/>
        </p:nvSpPr>
        <p:spPr>
          <a:xfrm>
            <a:off x="3021652" y="4171268"/>
            <a:ext cx="1793846" cy="739377"/>
          </a:xfrm>
          <a:prstGeom prst="rect">
            <a:avLst/>
          </a:prstGeom>
        </p:spPr>
        <p:txBody>
          <a:bodyPr vert="horz" lIns="18000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</a:t>
            </a:r>
            <a:r>
              <a:rPr lang="en-CH" dirty="0" err="1"/>
              <a:t>atlab</a:t>
            </a:r>
            <a:r>
              <a:rPr lang="en-CH" dirty="0"/>
              <a:t> IDS structure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8F1B5D-D443-491E-9EC4-0FC9CB59589C}"/>
              </a:ext>
            </a:extLst>
          </p:cNvPr>
          <p:cNvSpPr txBox="1">
            <a:spLocks/>
          </p:cNvSpPr>
          <p:nvPr/>
        </p:nvSpPr>
        <p:spPr>
          <a:xfrm>
            <a:off x="5608931" y="4261699"/>
            <a:ext cx="1652631" cy="606551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</a:t>
            </a:r>
            <a:r>
              <a:rPr lang="en-CH" dirty="0"/>
              <a:t>df5 file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3F79734-B440-4168-8064-F3B55B1E4EBE}"/>
              </a:ext>
            </a:extLst>
          </p:cNvPr>
          <p:cNvSpPr/>
          <p:nvPr/>
        </p:nvSpPr>
        <p:spPr>
          <a:xfrm>
            <a:off x="2481961" y="4969358"/>
            <a:ext cx="539691" cy="168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8586A1-7192-4A56-9461-1C938008CF01}"/>
              </a:ext>
            </a:extLst>
          </p:cNvPr>
          <p:cNvSpPr/>
          <p:nvPr/>
        </p:nvSpPr>
        <p:spPr>
          <a:xfrm>
            <a:off x="4942369" y="4396621"/>
            <a:ext cx="539691" cy="168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Plus Sign 13">
            <a:extLst>
              <a:ext uri="{FF2B5EF4-FFF2-40B4-BE49-F238E27FC236}">
                <a16:creationId xmlns:a16="http://schemas.microsoft.com/office/drawing/2014/main" id="{C22A315B-65A5-46AA-BBF8-1E0BD4262572}"/>
              </a:ext>
            </a:extLst>
          </p:cNvPr>
          <p:cNvSpPr/>
          <p:nvPr/>
        </p:nvSpPr>
        <p:spPr>
          <a:xfrm>
            <a:off x="3447622" y="2979712"/>
            <a:ext cx="494950" cy="4639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F48FF4-91F2-4FE8-B325-890A9A90977F}"/>
              </a:ext>
            </a:extLst>
          </p:cNvPr>
          <p:cNvSpPr txBox="1">
            <a:spLocks/>
          </p:cNvSpPr>
          <p:nvPr/>
        </p:nvSpPr>
        <p:spPr>
          <a:xfrm>
            <a:off x="1665324" y="5676513"/>
            <a:ext cx="2256638" cy="528820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H" dirty="0" err="1"/>
              <a:t>gdat</a:t>
            </a:r>
            <a:r>
              <a:rPr lang="en-CH" dirty="0"/>
              <a:t> libraries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5B824D7-60A2-4D5D-9FCC-74B802DD943F}"/>
              </a:ext>
            </a:extLst>
          </p:cNvPr>
          <p:cNvSpPr txBox="1">
            <a:spLocks/>
          </p:cNvSpPr>
          <p:nvPr/>
        </p:nvSpPr>
        <p:spPr>
          <a:xfrm>
            <a:off x="4472090" y="5676513"/>
            <a:ext cx="1793846" cy="739377"/>
          </a:xfrm>
          <a:prstGeom prst="rect">
            <a:avLst/>
          </a:prstGeom>
        </p:spPr>
        <p:txBody>
          <a:bodyPr vert="horz" lIns="18000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</a:t>
            </a:r>
            <a:r>
              <a:rPr lang="en-CH" dirty="0" err="1"/>
              <a:t>atlab</a:t>
            </a:r>
            <a:r>
              <a:rPr lang="en-CH" dirty="0"/>
              <a:t>-</a:t>
            </a:r>
            <a:r>
              <a:rPr lang="en-CH" dirty="0" err="1"/>
              <a:t>imas</a:t>
            </a:r>
            <a:r>
              <a:rPr lang="en-CH" dirty="0"/>
              <a:t>-core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E915E5-6B32-4E52-9ECA-950B26FC1A65}"/>
              </a:ext>
            </a:extLst>
          </p:cNvPr>
          <p:cNvSpPr txBox="1">
            <a:spLocks/>
          </p:cNvSpPr>
          <p:nvPr/>
        </p:nvSpPr>
        <p:spPr>
          <a:xfrm>
            <a:off x="7719911" y="3339293"/>
            <a:ext cx="3606572" cy="3002784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dirty="0"/>
              <a:t>Limited customizability</a:t>
            </a:r>
          </a:p>
          <a:p>
            <a:endParaRPr lang="en-CH" dirty="0"/>
          </a:p>
          <a:p>
            <a:r>
              <a:rPr lang="en-CH" dirty="0"/>
              <a:t>Homogeneous data</a:t>
            </a:r>
          </a:p>
          <a:p>
            <a:endParaRPr lang="en-CH" dirty="0"/>
          </a:p>
          <a:p>
            <a:r>
              <a:rPr lang="en-CH" dirty="0"/>
              <a:t>TCV keeps control of what is extracted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15E8FBF-9079-4E1F-87FC-DD3C47CEBCBA}"/>
              </a:ext>
            </a:extLst>
          </p:cNvPr>
          <p:cNvSpPr txBox="1">
            <a:spLocks/>
          </p:cNvSpPr>
          <p:nvPr/>
        </p:nvSpPr>
        <p:spPr>
          <a:xfrm>
            <a:off x="384448" y="3744804"/>
            <a:ext cx="1793846" cy="739377"/>
          </a:xfrm>
          <a:prstGeom prst="rect">
            <a:avLst/>
          </a:prstGeom>
        </p:spPr>
        <p:txBody>
          <a:bodyPr vert="horz" lIns="18000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H" dirty="0"/>
              <a:t>ASTRA runs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393758C-BB07-4E0B-A84F-BDBE040285DB}"/>
              </a:ext>
            </a:extLst>
          </p:cNvPr>
          <p:cNvSpPr txBox="1">
            <a:spLocks/>
          </p:cNvSpPr>
          <p:nvPr/>
        </p:nvSpPr>
        <p:spPr>
          <a:xfrm>
            <a:off x="2018640" y="2979712"/>
            <a:ext cx="1652631" cy="606551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H" dirty="0"/>
              <a:t>tcv2ids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E1E09ED-AFB3-42EA-B103-F3F0BCE14987}"/>
              </a:ext>
            </a:extLst>
          </p:cNvPr>
          <p:cNvSpPr txBox="1">
            <a:spLocks/>
          </p:cNvSpPr>
          <p:nvPr/>
        </p:nvSpPr>
        <p:spPr>
          <a:xfrm>
            <a:off x="4042410" y="2979713"/>
            <a:ext cx="2307020" cy="606551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H" dirty="0"/>
              <a:t>ids2database</a:t>
            </a:r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25170F33-F074-4C95-B2B0-C6CFCCD8B295}"/>
              </a:ext>
            </a:extLst>
          </p:cNvPr>
          <p:cNvSpPr/>
          <p:nvPr/>
        </p:nvSpPr>
        <p:spPr>
          <a:xfrm>
            <a:off x="3450698" y="2979712"/>
            <a:ext cx="494950" cy="4639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93B2E92-0352-4F1A-941B-216E3EB5BB2C}"/>
              </a:ext>
            </a:extLst>
          </p:cNvPr>
          <p:cNvSpPr/>
          <p:nvPr/>
        </p:nvSpPr>
        <p:spPr>
          <a:xfrm>
            <a:off x="2481961" y="4052446"/>
            <a:ext cx="539691" cy="168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3442468-6ED3-43BB-98A3-1AE0AD2F1B1F}"/>
              </a:ext>
            </a:extLst>
          </p:cNvPr>
          <p:cNvSpPr txBox="1">
            <a:spLocks/>
          </p:cNvSpPr>
          <p:nvPr/>
        </p:nvSpPr>
        <p:spPr>
          <a:xfrm>
            <a:off x="1641772" y="6207861"/>
            <a:ext cx="2124078" cy="536274"/>
          </a:xfrm>
          <a:prstGeom prst="rect">
            <a:avLst/>
          </a:prstGeom>
        </p:spPr>
        <p:txBody>
          <a:bodyPr vert="horz" lIns="18000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H" sz="1200" dirty="0" err="1"/>
              <a:t>tcv_ids_get_equilibrium.m</a:t>
            </a:r>
            <a:endParaRPr lang="en-CH" sz="1200" dirty="0"/>
          </a:p>
          <a:p>
            <a:pPr marL="0" indent="0">
              <a:buNone/>
            </a:pPr>
            <a:r>
              <a:rPr lang="en-CH" sz="12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12058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73D8D-DA91-48C4-811C-33EC9AF4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9187459" cy="1430337"/>
          </a:xfrm>
        </p:spPr>
        <p:txBody>
          <a:bodyPr/>
          <a:lstStyle/>
          <a:p>
            <a:r>
              <a:rPr lang="en-CH" dirty="0" err="1"/>
              <a:t>IMASsification</a:t>
            </a:r>
            <a:r>
              <a:rPr lang="en-CH" dirty="0"/>
              <a:t> of codes mostly not in 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5865A-78DD-46C7-A77F-B35C3F0B8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solidFill>
                  <a:srgbClr val="00B050"/>
                </a:solidFill>
              </a:rPr>
              <a:t>HFPS</a:t>
            </a:r>
          </a:p>
          <a:p>
            <a:r>
              <a:rPr lang="en-CH" dirty="0">
                <a:solidFill>
                  <a:srgbClr val="FFC000"/>
                </a:solidFill>
              </a:rPr>
              <a:t>RAPTOR</a:t>
            </a:r>
            <a:r>
              <a:rPr lang="en-CH" dirty="0"/>
              <a:t> (minimal)</a:t>
            </a:r>
          </a:p>
          <a:p>
            <a:r>
              <a:rPr lang="en-CH" dirty="0">
                <a:solidFill>
                  <a:srgbClr val="FFC000"/>
                </a:solidFill>
              </a:rPr>
              <a:t>ASTRA</a:t>
            </a:r>
            <a:r>
              <a:rPr lang="en-CH" dirty="0"/>
              <a:t> (minimal)</a:t>
            </a:r>
          </a:p>
          <a:p>
            <a:r>
              <a:rPr lang="en-CH" dirty="0"/>
              <a:t>SOLPS-ITER</a:t>
            </a:r>
          </a:p>
          <a:p>
            <a:r>
              <a:rPr lang="en-CH" dirty="0"/>
              <a:t>GBS (in progress)</a:t>
            </a:r>
          </a:p>
          <a:p>
            <a:r>
              <a:rPr lang="en-CH" dirty="0"/>
              <a:t>MEQ (in progress)</a:t>
            </a:r>
          </a:p>
        </p:txBody>
      </p:sp>
    </p:spTree>
    <p:extLst>
      <p:ext uri="{BB962C8B-B14F-4D97-AF65-F5344CB8AC3E}">
        <p14:creationId xmlns:p14="http://schemas.microsoft.com/office/powerpoint/2010/main" val="80696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23A-354E-4092-886D-174EF2B8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E6D6D-DC4E-4F6F-9F2E-244861220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1677798"/>
            <a:ext cx="10301817" cy="4922815"/>
          </a:xfrm>
        </p:spPr>
        <p:txBody>
          <a:bodyPr/>
          <a:lstStyle/>
          <a:p>
            <a:r>
              <a:rPr lang="en-CH" dirty="0"/>
              <a:t>Maintenance, bug corrections, extension of the mapping (on request)</a:t>
            </a:r>
          </a:p>
          <a:p>
            <a:endParaRPr lang="en-CH" dirty="0"/>
          </a:p>
          <a:p>
            <a:r>
              <a:rPr lang="en-CH" dirty="0"/>
              <a:t>Map to </a:t>
            </a:r>
            <a:r>
              <a:rPr lang="en-CH" b="1" dirty="0"/>
              <a:t>DD4</a:t>
            </a:r>
            <a:endParaRPr lang="en-US" b="1" dirty="0"/>
          </a:p>
          <a:p>
            <a:endParaRPr lang="en-CH" dirty="0"/>
          </a:p>
          <a:p>
            <a:r>
              <a:rPr lang="en-CH" dirty="0"/>
              <a:t>Integration with DEFUSE, python version of the mapping. Capabilities will be maintained</a:t>
            </a:r>
          </a:p>
          <a:p>
            <a:endParaRPr lang="en-CH" dirty="0"/>
          </a:p>
          <a:p>
            <a:r>
              <a:rPr lang="en-CH" dirty="0"/>
              <a:t>Discussions about data shareability. Need to </a:t>
            </a:r>
            <a:r>
              <a:rPr kumimoji="0" lang="en-CH" altLang="en-C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gathering the contractual constraints possibly imposed by our funding entities (EPFL, SNF, </a:t>
            </a:r>
            <a:r>
              <a:rPr kumimoji="0" lang="en-CH" altLang="en-CH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Eurofusion</a:t>
            </a:r>
            <a:r>
              <a:rPr kumimoji="0" lang="en-CH" altLang="en-C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F4E, ITER, etc)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8719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1918-7C0B-4461-B330-C62529FC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9304905" cy="1430337"/>
          </a:xfrm>
        </p:spPr>
        <p:txBody>
          <a:bodyPr/>
          <a:lstStyle/>
          <a:p>
            <a:r>
              <a:rPr lang="en-CH" dirty="0"/>
              <a:t>Fixed a few problems with the TCV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B41EE-9B95-474E-B918-6178BA693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solidFill>
                  <a:srgbClr val="00B050"/>
                </a:solidFill>
              </a:rPr>
              <a:t>Properly add interferometer data</a:t>
            </a:r>
            <a:r>
              <a:rPr lang="en-CH" dirty="0"/>
              <a:t>, </a:t>
            </a:r>
            <a:r>
              <a:rPr lang="en-CH" dirty="0">
                <a:solidFill>
                  <a:srgbClr val="FF0000"/>
                </a:solidFill>
              </a:rPr>
              <a:t>add </a:t>
            </a:r>
            <a:r>
              <a:rPr lang="en-CH" dirty="0" err="1">
                <a:solidFill>
                  <a:srgbClr val="FF0000"/>
                </a:solidFill>
              </a:rPr>
              <a:t>errorbar</a:t>
            </a:r>
            <a:endParaRPr lang="en-CH" dirty="0">
              <a:solidFill>
                <a:srgbClr val="FF0000"/>
              </a:solidFill>
            </a:endParaRPr>
          </a:p>
          <a:p>
            <a:r>
              <a:rPr lang="en-CH" dirty="0">
                <a:solidFill>
                  <a:srgbClr val="00B050"/>
                </a:solidFill>
              </a:rPr>
              <a:t>Bugfix on the interpolation of 2D psi data</a:t>
            </a:r>
          </a:p>
          <a:p>
            <a:r>
              <a:rPr lang="en-CH" dirty="0">
                <a:solidFill>
                  <a:srgbClr val="FFC000"/>
                </a:solidFill>
              </a:rPr>
              <a:t>Correction on negative Thomson data</a:t>
            </a:r>
          </a:p>
          <a:p>
            <a:r>
              <a:rPr lang="en-CH" dirty="0">
                <a:solidFill>
                  <a:srgbClr val="FFC000"/>
                </a:solidFill>
              </a:rPr>
              <a:t>Correction on plasma current error, </a:t>
            </a:r>
            <a:r>
              <a:rPr lang="en-CH" dirty="0" err="1">
                <a:solidFill>
                  <a:srgbClr val="FFC000"/>
                </a:solidFill>
              </a:rPr>
              <a:t>pf_passive</a:t>
            </a:r>
            <a:r>
              <a:rPr lang="en-CH" dirty="0">
                <a:solidFill>
                  <a:srgbClr val="FFC000"/>
                </a:solidFill>
              </a:rPr>
              <a:t> (placeholder)</a:t>
            </a:r>
          </a:p>
          <a:p>
            <a:endParaRPr lang="en-CH" dirty="0">
              <a:solidFill>
                <a:srgbClr val="FFC000"/>
              </a:solidFill>
            </a:endParaRPr>
          </a:p>
          <a:p>
            <a:r>
              <a:rPr lang="en-CH" dirty="0">
                <a:solidFill>
                  <a:srgbClr val="FFC000"/>
                </a:solidFill>
              </a:rPr>
              <a:t>UDA coupling</a:t>
            </a:r>
          </a:p>
          <a:p>
            <a:r>
              <a:rPr lang="en-CH" dirty="0">
                <a:solidFill>
                  <a:srgbClr val="FFC000"/>
                </a:solidFill>
              </a:rPr>
              <a:t>EFIT++ coupling</a:t>
            </a:r>
          </a:p>
          <a:p>
            <a:endParaRPr lang="en-CH" dirty="0">
              <a:solidFill>
                <a:srgbClr val="FFC000"/>
              </a:solidFill>
            </a:endParaRPr>
          </a:p>
          <a:p>
            <a:r>
              <a:rPr lang="en-CH" dirty="0">
                <a:solidFill>
                  <a:srgbClr val="00B050"/>
                </a:solidFill>
              </a:rPr>
              <a:t>JET data through UDA obtained in the gateway</a:t>
            </a:r>
          </a:p>
        </p:txBody>
      </p:sp>
    </p:spTree>
    <p:extLst>
      <p:ext uri="{BB962C8B-B14F-4D97-AF65-F5344CB8AC3E}">
        <p14:creationId xmlns:p14="http://schemas.microsoft.com/office/powerpoint/2010/main" val="27346954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96E007DF-1316-8443-8FA9-26CE4B662F63}" vid="{22C073A0-9DC3-C24F-83C0-C694CCC07F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SPC_Presentation_Template</Template>
  <TotalTime>1362</TotalTime>
  <Words>488</Words>
  <Application>Microsoft Office PowerPoint</Application>
  <PresentationFormat>Widescreen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Franklin Gothic Demi Cond</vt:lpstr>
      <vt:lpstr>Wingdings</vt:lpstr>
      <vt:lpstr>Thème Office</vt:lpstr>
      <vt:lpstr>IDS data mapping for TCV</vt:lpstr>
      <vt:lpstr>TCV data mapping general information</vt:lpstr>
      <vt:lpstr>A large number of IDSs has already been mapped</vt:lpstr>
      <vt:lpstr>Single command extracts data for any discharge</vt:lpstr>
      <vt:lpstr>IMASsification of codes mostly not in house</vt:lpstr>
      <vt:lpstr>Plans</vt:lpstr>
      <vt:lpstr>Fixed a few problems with the TCV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Marin</dc:creator>
  <cp:lastModifiedBy>Michele Marin</cp:lastModifiedBy>
  <cp:revision>9</cp:revision>
  <dcterms:created xsi:type="dcterms:W3CDTF">2026-03-13T16:06:15Z</dcterms:created>
  <dcterms:modified xsi:type="dcterms:W3CDTF">2026-03-19T14:31:39Z</dcterms:modified>
</cp:coreProperties>
</file>