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20CA8D14_7FC6424C.xml" ContentType="application/vnd.ms-powerpoint.comments+xml"/>
  <Override PartName="/ppt/notesSlides/notesSlide3.xml" ContentType="application/vnd.openxmlformats-officedocument.presentationml.notesSlide+xml"/>
  <Override PartName="/ppt/comments/modernComment_7FFFF8F2_52915C2F.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6376" r:id="rId4"/>
    <p:sldMasterId id="2147486415" r:id="rId5"/>
    <p:sldMasterId id="2147486452" r:id="rId6"/>
  </p:sldMasterIdLst>
  <p:notesMasterIdLst>
    <p:notesMasterId r:id="rId19"/>
  </p:notesMasterIdLst>
  <p:handoutMasterIdLst>
    <p:handoutMasterId r:id="rId20"/>
  </p:handoutMasterIdLst>
  <p:sldIdLst>
    <p:sldId id="2147481865" r:id="rId7"/>
    <p:sldId id="2147473191" r:id="rId8"/>
    <p:sldId id="2147473186" r:id="rId9"/>
    <p:sldId id="2147481840" r:id="rId10"/>
    <p:sldId id="2147481862" r:id="rId11"/>
    <p:sldId id="550145300" r:id="rId12"/>
    <p:sldId id="2147481842" r:id="rId13"/>
    <p:sldId id="2147481863" r:id="rId14"/>
    <p:sldId id="2147472096" r:id="rId15"/>
    <p:sldId id="2147469367" r:id="rId16"/>
    <p:sldId id="2147481859" r:id="rId17"/>
    <p:sldId id="2147481864" r:id="rId18"/>
  </p:sldIdLst>
  <p:sldSz cx="36576000" cy="20574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029E0E-4FE5-6EFD-EB61-95076EA340F5}" name="Geetika Gupta" initials="GG" userId="S::gegupta@nvidia.com::cf31d572-466e-485f-8fae-1c0f8ba7ac65" providerId="AD"/>
  <p188:author id="{BB92DD1C-BE78-1191-5A5C-A6F38B2EC5FD}" name="Paresh Kharya" initials="PK" userId="S::pkharya@nvidia.com::4a452010-6952-47e6-b323-ddd95aaf911f" providerId="AD"/>
  <p188:author id="{870E0E51-F210-3C6A-48C8-6B0E04C4A639}" name="Ian Karlin" initials="IK" userId="S::ikarlin@nvidia.com::ce217dca-702c-4a9e-9e38-1b14b3684d4b" providerId="AD"/>
  <p188:author id="{E6B49259-5E2E-3B2E-33CA-E9A2E0F608D7}" name="Harry Petty" initials="HP" userId="Harry Petty" providerId="None"/>
  <p188:author id="{E819B89F-63E9-C568-9B60-90F7DD8E7D12}" name="Shankar Chandrasekaran" initials="SC" userId="S::shankarc@nvidia.com::3f7f9ca8-fe6e-486d-b345-9b401ff49bc5" providerId="AD"/>
  <p188:author id="{BDCA09B9-1F64-49BC-4E29-6F2BB2593656}" name="Tom Gibbs" initials="TG" userId="S::tgibbs@nvidia.com::5dead636-b11c-4a24-9cd1-d05c91087e4e" providerId="AD"/>
  <p188:author id="{839FB1C6-F418-A108-3F7D-CDDAF5EE5A37}" name="Chintan Patel" initials="CP" userId="S::cpatel@nvidia.com::626bdbc1-ec03-4991-a9ca-0b10f2118fd5" providerId="AD"/>
  <p188:author id="{CE94B1D1-925D-AD09-5147-CDE6283B73AD}" name="Dion Harris" initials="DH" userId="S::dionh@nvidia.com::ab50d312-f459-4a0f-8e6c-1a644c6d58f5" providerId="AD"/>
  <p188:author id="{9C7A64F7-6398-C86F-8D60-BF94D4552D2D}" name="CJ Newburn" initials="CN" userId="S::cnewburn@nvidia.com::eae08b76-fe32-49f1-9d4c-11fb06a5be1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617"/>
    <a:srgbClr val="266472"/>
    <a:srgbClr val="FAC200"/>
    <a:srgbClr val="9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804157-DE1C-4CE0-8065-FE0A899230C4}" v="20" dt="2024-06-11T16:57:48.6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79" autoAdjust="0"/>
    <p:restoredTop sz="94660"/>
  </p:normalViewPr>
  <p:slideViewPr>
    <p:cSldViewPr snapToGrid="0">
      <p:cViewPr varScale="1">
        <p:scale>
          <a:sx n="26" d="100"/>
          <a:sy n="26" d="100"/>
        </p:scale>
        <p:origin x="682" y="62"/>
      </p:cViewPr>
      <p:guideLst/>
    </p:cSldViewPr>
  </p:slideViewPr>
  <p:notesTextViewPr>
    <p:cViewPr>
      <p:scale>
        <a:sx n="1" d="1"/>
        <a:sy n="1" d="1"/>
      </p:scale>
      <p:origin x="0" y="0"/>
    </p:cViewPr>
  </p:notesTextViewPr>
  <p:sorterViewPr>
    <p:cViewPr>
      <p:scale>
        <a:sx n="100" d="100"/>
        <a:sy n="100" d="100"/>
      </p:scale>
      <p:origin x="0" y="-24826"/>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Gibbs" userId="5dead636-b11c-4a24-9cd1-d05c91087e4e" providerId="ADAL" clId="{84804157-DE1C-4CE0-8065-FE0A899230C4}"/>
    <pc:docChg chg="undo custSel addSld delSld modSld sldOrd delMainMaster">
      <pc:chgData name="Tom Gibbs" userId="5dead636-b11c-4a24-9cd1-d05c91087e4e" providerId="ADAL" clId="{84804157-DE1C-4CE0-8065-FE0A899230C4}" dt="2024-06-12T16:08:09.037" v="250"/>
      <pc:docMkLst>
        <pc:docMk/>
      </pc:docMkLst>
      <pc:sldChg chg="del">
        <pc:chgData name="Tom Gibbs" userId="5dead636-b11c-4a24-9cd1-d05c91087e4e" providerId="ADAL" clId="{84804157-DE1C-4CE0-8065-FE0A899230C4}" dt="2024-06-12T16:08:03.937" v="248" actId="47"/>
        <pc:sldMkLst>
          <pc:docMk/>
          <pc:sldMk cId="3857960838" sldId="268"/>
        </pc:sldMkLst>
      </pc:sldChg>
      <pc:sldChg chg="del">
        <pc:chgData name="Tom Gibbs" userId="5dead636-b11c-4a24-9cd1-d05c91087e4e" providerId="ADAL" clId="{84804157-DE1C-4CE0-8065-FE0A899230C4}" dt="2024-06-12T16:08:03.937" v="248" actId="47"/>
        <pc:sldMkLst>
          <pc:docMk/>
          <pc:sldMk cId="3568511996" sldId="3370"/>
        </pc:sldMkLst>
      </pc:sldChg>
      <pc:sldChg chg="ord">
        <pc:chgData name="Tom Gibbs" userId="5dead636-b11c-4a24-9cd1-d05c91087e4e" providerId="ADAL" clId="{84804157-DE1C-4CE0-8065-FE0A899230C4}" dt="2024-06-11T15:56:06.097" v="63"/>
        <pc:sldMkLst>
          <pc:docMk/>
          <pc:sldMk cId="2143699532" sldId="550145300"/>
        </pc:sldMkLst>
      </pc:sldChg>
      <pc:sldChg chg="del">
        <pc:chgData name="Tom Gibbs" userId="5dead636-b11c-4a24-9cd1-d05c91087e4e" providerId="ADAL" clId="{84804157-DE1C-4CE0-8065-FE0A899230C4}" dt="2024-06-12T16:08:03.937" v="248" actId="47"/>
        <pc:sldMkLst>
          <pc:docMk/>
          <pc:sldMk cId="4029841952" sldId="2147469346"/>
        </pc:sldMkLst>
      </pc:sldChg>
      <pc:sldChg chg="ord">
        <pc:chgData name="Tom Gibbs" userId="5dead636-b11c-4a24-9cd1-d05c91087e4e" providerId="ADAL" clId="{84804157-DE1C-4CE0-8065-FE0A899230C4}" dt="2024-06-12T16:08:09.037" v="250"/>
        <pc:sldMkLst>
          <pc:docMk/>
          <pc:sldMk cId="3422047751" sldId="2147469367"/>
        </pc:sldMkLst>
      </pc:sldChg>
      <pc:sldChg chg="del">
        <pc:chgData name="Tom Gibbs" userId="5dead636-b11c-4a24-9cd1-d05c91087e4e" providerId="ADAL" clId="{84804157-DE1C-4CE0-8065-FE0A899230C4}" dt="2024-06-12T16:08:03.937" v="248" actId="47"/>
        <pc:sldMkLst>
          <pc:docMk/>
          <pc:sldMk cId="3139093680" sldId="2147469503"/>
        </pc:sldMkLst>
      </pc:sldChg>
      <pc:sldChg chg="del">
        <pc:chgData name="Tom Gibbs" userId="5dead636-b11c-4a24-9cd1-d05c91087e4e" providerId="ADAL" clId="{84804157-DE1C-4CE0-8065-FE0A899230C4}" dt="2024-06-12T16:08:03.937" v="248" actId="47"/>
        <pc:sldMkLst>
          <pc:docMk/>
          <pc:sldMk cId="1395203939" sldId="2147469524"/>
        </pc:sldMkLst>
      </pc:sldChg>
      <pc:sldChg chg="del">
        <pc:chgData name="Tom Gibbs" userId="5dead636-b11c-4a24-9cd1-d05c91087e4e" providerId="ADAL" clId="{84804157-DE1C-4CE0-8065-FE0A899230C4}" dt="2024-06-09T16:43:43.515" v="0" actId="47"/>
        <pc:sldMkLst>
          <pc:docMk/>
          <pc:sldMk cId="1856626314" sldId="2147472092"/>
        </pc:sldMkLst>
      </pc:sldChg>
      <pc:sldChg chg="del">
        <pc:chgData name="Tom Gibbs" userId="5dead636-b11c-4a24-9cd1-d05c91087e4e" providerId="ADAL" clId="{84804157-DE1C-4CE0-8065-FE0A899230C4}" dt="2024-06-12T16:08:03.937" v="248" actId="47"/>
        <pc:sldMkLst>
          <pc:docMk/>
          <pc:sldMk cId="1494112170" sldId="2147472094"/>
        </pc:sldMkLst>
      </pc:sldChg>
      <pc:sldChg chg="del">
        <pc:chgData name="Tom Gibbs" userId="5dead636-b11c-4a24-9cd1-d05c91087e4e" providerId="ADAL" clId="{84804157-DE1C-4CE0-8065-FE0A899230C4}" dt="2024-06-12T16:08:03.937" v="248" actId="47"/>
        <pc:sldMkLst>
          <pc:docMk/>
          <pc:sldMk cId="2062096528" sldId="2147473046"/>
        </pc:sldMkLst>
      </pc:sldChg>
      <pc:sldChg chg="del">
        <pc:chgData name="Tom Gibbs" userId="5dead636-b11c-4a24-9cd1-d05c91087e4e" providerId="ADAL" clId="{84804157-DE1C-4CE0-8065-FE0A899230C4}" dt="2024-06-12T16:08:03.937" v="248" actId="47"/>
        <pc:sldMkLst>
          <pc:docMk/>
          <pc:sldMk cId="3557969063" sldId="2147473098"/>
        </pc:sldMkLst>
      </pc:sldChg>
      <pc:sldChg chg="del">
        <pc:chgData name="Tom Gibbs" userId="5dead636-b11c-4a24-9cd1-d05c91087e4e" providerId="ADAL" clId="{84804157-DE1C-4CE0-8065-FE0A899230C4}" dt="2024-06-12T16:08:03.937" v="248" actId="47"/>
        <pc:sldMkLst>
          <pc:docMk/>
          <pc:sldMk cId="524387659" sldId="2147473107"/>
        </pc:sldMkLst>
      </pc:sldChg>
      <pc:sldChg chg="modSp mod">
        <pc:chgData name="Tom Gibbs" userId="5dead636-b11c-4a24-9cd1-d05c91087e4e" providerId="ADAL" clId="{84804157-DE1C-4CE0-8065-FE0A899230C4}" dt="2024-06-11T16:21:01.714" v="191" actId="20577"/>
        <pc:sldMkLst>
          <pc:docMk/>
          <pc:sldMk cId="3727665616" sldId="2147473186"/>
        </pc:sldMkLst>
        <pc:graphicFrameChg chg="mod modGraphic">
          <ac:chgData name="Tom Gibbs" userId="5dead636-b11c-4a24-9cd1-d05c91087e4e" providerId="ADAL" clId="{84804157-DE1C-4CE0-8065-FE0A899230C4}" dt="2024-06-11T16:21:01.714" v="191" actId="20577"/>
          <ac:graphicFrameMkLst>
            <pc:docMk/>
            <pc:sldMk cId="3727665616" sldId="2147473186"/>
            <ac:graphicFrameMk id="5" creationId="{00CCF7FB-0FFB-B7FD-0671-890E9546755B}"/>
          </ac:graphicFrameMkLst>
        </pc:graphicFrameChg>
      </pc:sldChg>
      <pc:sldChg chg="modSp mod">
        <pc:chgData name="Tom Gibbs" userId="5dead636-b11c-4a24-9cd1-d05c91087e4e" providerId="ADAL" clId="{84804157-DE1C-4CE0-8065-FE0A899230C4}" dt="2024-06-09T16:47:03.468" v="13" actId="1076"/>
        <pc:sldMkLst>
          <pc:docMk/>
          <pc:sldMk cId="1642143397" sldId="2147473191"/>
        </pc:sldMkLst>
        <pc:picChg chg="mod">
          <ac:chgData name="Tom Gibbs" userId="5dead636-b11c-4a24-9cd1-d05c91087e4e" providerId="ADAL" clId="{84804157-DE1C-4CE0-8065-FE0A899230C4}" dt="2024-06-09T16:46:47.685" v="12" actId="1076"/>
          <ac:picMkLst>
            <pc:docMk/>
            <pc:sldMk cId="1642143397" sldId="2147473191"/>
            <ac:picMk id="7" creationId="{A5646127-73BC-8F6E-331F-5D1B9171B53C}"/>
          </ac:picMkLst>
        </pc:picChg>
        <pc:picChg chg="mod">
          <ac:chgData name="Tom Gibbs" userId="5dead636-b11c-4a24-9cd1-d05c91087e4e" providerId="ADAL" clId="{84804157-DE1C-4CE0-8065-FE0A899230C4}" dt="2024-06-09T16:47:03.468" v="13" actId="1076"/>
          <ac:picMkLst>
            <pc:docMk/>
            <pc:sldMk cId="1642143397" sldId="2147473191"/>
            <ac:picMk id="24" creationId="{58F36E04-0F6C-6244-E761-22C7EEBFC99C}"/>
          </ac:picMkLst>
        </pc:picChg>
      </pc:sldChg>
      <pc:sldChg chg="modSp mod">
        <pc:chgData name="Tom Gibbs" userId="5dead636-b11c-4a24-9cd1-d05c91087e4e" providerId="ADAL" clId="{84804157-DE1C-4CE0-8065-FE0A899230C4}" dt="2024-06-11T16:23:37.750" v="214" actId="20577"/>
        <pc:sldMkLst>
          <pc:docMk/>
          <pc:sldMk cId="282000290" sldId="2147481840"/>
        </pc:sldMkLst>
        <pc:spChg chg="mod">
          <ac:chgData name="Tom Gibbs" userId="5dead636-b11c-4a24-9cd1-d05c91087e4e" providerId="ADAL" clId="{84804157-DE1C-4CE0-8065-FE0A899230C4}" dt="2024-06-11T16:23:11.614" v="213" actId="1035"/>
          <ac:spMkLst>
            <pc:docMk/>
            <pc:sldMk cId="282000290" sldId="2147481840"/>
            <ac:spMk id="2" creationId="{65685518-89D4-43C4-BAA5-BD0AC188AC4E}"/>
          </ac:spMkLst>
        </pc:spChg>
        <pc:spChg chg="mod">
          <ac:chgData name="Tom Gibbs" userId="5dead636-b11c-4a24-9cd1-d05c91087e4e" providerId="ADAL" clId="{84804157-DE1C-4CE0-8065-FE0A899230C4}" dt="2024-06-11T16:23:37.750" v="214" actId="20577"/>
          <ac:spMkLst>
            <pc:docMk/>
            <pc:sldMk cId="282000290" sldId="2147481840"/>
            <ac:spMk id="3" creationId="{860EF942-5AD8-F132-8C50-DA3B663F1EFC}"/>
          </ac:spMkLst>
        </pc:spChg>
        <pc:spChg chg="mod">
          <ac:chgData name="Tom Gibbs" userId="5dead636-b11c-4a24-9cd1-d05c91087e4e" providerId="ADAL" clId="{84804157-DE1C-4CE0-8065-FE0A899230C4}" dt="2024-06-11T16:23:11.614" v="213" actId="1035"/>
          <ac:spMkLst>
            <pc:docMk/>
            <pc:sldMk cId="282000290" sldId="2147481840"/>
            <ac:spMk id="4" creationId="{E90D912A-0B04-1288-B9FA-903C43A11DD8}"/>
          </ac:spMkLst>
        </pc:spChg>
      </pc:sldChg>
      <pc:sldChg chg="del">
        <pc:chgData name="Tom Gibbs" userId="5dead636-b11c-4a24-9cd1-d05c91087e4e" providerId="ADAL" clId="{84804157-DE1C-4CE0-8065-FE0A899230C4}" dt="2024-06-12T16:08:03.937" v="248" actId="47"/>
        <pc:sldMkLst>
          <pc:docMk/>
          <pc:sldMk cId="1190191106" sldId="2147481851"/>
        </pc:sldMkLst>
      </pc:sldChg>
      <pc:sldChg chg="del">
        <pc:chgData name="Tom Gibbs" userId="5dead636-b11c-4a24-9cd1-d05c91087e4e" providerId="ADAL" clId="{84804157-DE1C-4CE0-8065-FE0A899230C4}" dt="2024-06-12T16:08:03.937" v="248" actId="47"/>
        <pc:sldMkLst>
          <pc:docMk/>
          <pc:sldMk cId="2155818862" sldId="2147481852"/>
        </pc:sldMkLst>
      </pc:sldChg>
      <pc:sldChg chg="del">
        <pc:chgData name="Tom Gibbs" userId="5dead636-b11c-4a24-9cd1-d05c91087e4e" providerId="ADAL" clId="{84804157-DE1C-4CE0-8065-FE0A899230C4}" dt="2024-06-12T16:08:03.937" v="248" actId="47"/>
        <pc:sldMkLst>
          <pc:docMk/>
          <pc:sldMk cId="3737743244" sldId="2147481854"/>
        </pc:sldMkLst>
      </pc:sldChg>
      <pc:sldChg chg="del">
        <pc:chgData name="Tom Gibbs" userId="5dead636-b11c-4a24-9cd1-d05c91087e4e" providerId="ADAL" clId="{84804157-DE1C-4CE0-8065-FE0A899230C4}" dt="2024-06-12T16:08:03.937" v="248" actId="47"/>
        <pc:sldMkLst>
          <pc:docMk/>
          <pc:sldMk cId="3211154475" sldId="2147481855"/>
        </pc:sldMkLst>
      </pc:sldChg>
      <pc:sldChg chg="del">
        <pc:chgData name="Tom Gibbs" userId="5dead636-b11c-4a24-9cd1-d05c91087e4e" providerId="ADAL" clId="{84804157-DE1C-4CE0-8065-FE0A899230C4}" dt="2024-06-12T16:08:03.937" v="248" actId="47"/>
        <pc:sldMkLst>
          <pc:docMk/>
          <pc:sldMk cId="3078725811" sldId="2147481856"/>
        </pc:sldMkLst>
      </pc:sldChg>
      <pc:sldChg chg="del">
        <pc:chgData name="Tom Gibbs" userId="5dead636-b11c-4a24-9cd1-d05c91087e4e" providerId="ADAL" clId="{84804157-DE1C-4CE0-8065-FE0A899230C4}" dt="2024-06-12T16:08:03.937" v="248" actId="47"/>
        <pc:sldMkLst>
          <pc:docMk/>
          <pc:sldMk cId="496538188" sldId="2147481857"/>
        </pc:sldMkLst>
      </pc:sldChg>
      <pc:sldChg chg="del">
        <pc:chgData name="Tom Gibbs" userId="5dead636-b11c-4a24-9cd1-d05c91087e4e" providerId="ADAL" clId="{84804157-DE1C-4CE0-8065-FE0A899230C4}" dt="2024-06-12T16:08:03.937" v="248" actId="47"/>
        <pc:sldMkLst>
          <pc:docMk/>
          <pc:sldMk cId="2575209041" sldId="2147481858"/>
        </pc:sldMkLst>
      </pc:sldChg>
      <pc:sldChg chg="addSp modSp add mod">
        <pc:chgData name="Tom Gibbs" userId="5dead636-b11c-4a24-9cd1-d05c91087e4e" providerId="ADAL" clId="{84804157-DE1C-4CE0-8065-FE0A899230C4}" dt="2024-06-11T16:16:13.275" v="168" actId="20577"/>
        <pc:sldMkLst>
          <pc:docMk/>
          <pc:sldMk cId="3088805026" sldId="2147481859"/>
        </pc:sldMkLst>
        <pc:spChg chg="add mod">
          <ac:chgData name="Tom Gibbs" userId="5dead636-b11c-4a24-9cd1-d05c91087e4e" providerId="ADAL" clId="{84804157-DE1C-4CE0-8065-FE0A899230C4}" dt="2024-06-11T16:15:57.943" v="162" actId="20577"/>
          <ac:spMkLst>
            <pc:docMk/>
            <pc:sldMk cId="3088805026" sldId="2147481859"/>
            <ac:spMk id="7" creationId="{6A1492AB-4475-5590-0E12-714EA23FF19F}"/>
          </ac:spMkLst>
        </pc:spChg>
        <pc:spChg chg="mod">
          <ac:chgData name="Tom Gibbs" userId="5dead636-b11c-4a24-9cd1-d05c91087e4e" providerId="ADAL" clId="{84804157-DE1C-4CE0-8065-FE0A899230C4}" dt="2024-06-11T16:14:40.887" v="65" actId="1076"/>
          <ac:spMkLst>
            <pc:docMk/>
            <pc:sldMk cId="3088805026" sldId="2147481859"/>
            <ac:spMk id="8" creationId="{B1CD6EEC-09A4-B42C-27B2-D0D3557ACCED}"/>
          </ac:spMkLst>
        </pc:spChg>
        <pc:spChg chg="add mod">
          <ac:chgData name="Tom Gibbs" userId="5dead636-b11c-4a24-9cd1-d05c91087e4e" providerId="ADAL" clId="{84804157-DE1C-4CE0-8065-FE0A899230C4}" dt="2024-06-11T16:16:13.275" v="168" actId="20577"/>
          <ac:spMkLst>
            <pc:docMk/>
            <pc:sldMk cId="3088805026" sldId="2147481859"/>
            <ac:spMk id="16" creationId="{BEE88750-7378-488F-EC5E-A98EC4B54311}"/>
          </ac:spMkLst>
        </pc:spChg>
        <pc:spChg chg="mod">
          <ac:chgData name="Tom Gibbs" userId="5dead636-b11c-4a24-9cd1-d05c91087e4e" providerId="ADAL" clId="{84804157-DE1C-4CE0-8065-FE0A899230C4}" dt="2024-06-11T16:15:25.689" v="128" actId="1036"/>
          <ac:spMkLst>
            <pc:docMk/>
            <pc:sldMk cId="3088805026" sldId="2147481859"/>
            <ac:spMk id="17" creationId="{5BE19555-C4A9-B620-CAAE-0E030AF34278}"/>
          </ac:spMkLst>
        </pc:spChg>
        <pc:spChg chg="mod">
          <ac:chgData name="Tom Gibbs" userId="5dead636-b11c-4a24-9cd1-d05c91087e4e" providerId="ADAL" clId="{84804157-DE1C-4CE0-8065-FE0A899230C4}" dt="2024-06-11T16:15:35.706" v="140" actId="1038"/>
          <ac:spMkLst>
            <pc:docMk/>
            <pc:sldMk cId="3088805026" sldId="2147481859"/>
            <ac:spMk id="30" creationId="{BC265C59-E0C7-B571-DCA8-3FE5919D7FB6}"/>
          </ac:spMkLst>
        </pc:spChg>
        <pc:grpChg chg="mod">
          <ac:chgData name="Tom Gibbs" userId="5dead636-b11c-4a24-9cd1-d05c91087e4e" providerId="ADAL" clId="{84804157-DE1C-4CE0-8065-FE0A899230C4}" dt="2024-06-11T16:15:14.405" v="96" actId="1076"/>
          <ac:grpSpMkLst>
            <pc:docMk/>
            <pc:sldMk cId="3088805026" sldId="2147481859"/>
            <ac:grpSpMk id="56" creationId="{4E31E2DC-7D38-7010-33C9-9F8D7FF888AC}"/>
          </ac:grpSpMkLst>
        </pc:grpChg>
        <pc:cxnChg chg="mod">
          <ac:chgData name="Tom Gibbs" userId="5dead636-b11c-4a24-9cd1-d05c91087e4e" providerId="ADAL" clId="{84804157-DE1C-4CE0-8065-FE0A899230C4}" dt="2024-06-11T16:15:14.405" v="96" actId="1076"/>
          <ac:cxnSpMkLst>
            <pc:docMk/>
            <pc:sldMk cId="3088805026" sldId="2147481859"/>
            <ac:cxnSpMk id="4" creationId="{3022DBC4-838F-8265-AA9A-55A8B9AC759A}"/>
          </ac:cxnSpMkLst>
        </pc:cxnChg>
      </pc:sldChg>
      <pc:sldChg chg="del">
        <pc:chgData name="Tom Gibbs" userId="5dead636-b11c-4a24-9cd1-d05c91087e4e" providerId="ADAL" clId="{84804157-DE1C-4CE0-8065-FE0A899230C4}" dt="2024-06-12T16:08:03.937" v="248" actId="47"/>
        <pc:sldMkLst>
          <pc:docMk/>
          <pc:sldMk cId="3774648595" sldId="2147481860"/>
        </pc:sldMkLst>
      </pc:sldChg>
      <pc:sldChg chg="del">
        <pc:chgData name="Tom Gibbs" userId="5dead636-b11c-4a24-9cd1-d05c91087e4e" providerId="ADAL" clId="{84804157-DE1C-4CE0-8065-FE0A899230C4}" dt="2024-06-12T16:08:03.937" v="248" actId="47"/>
        <pc:sldMkLst>
          <pc:docMk/>
          <pc:sldMk cId="2287373214" sldId="2147481861"/>
        </pc:sldMkLst>
      </pc:sldChg>
      <pc:sldChg chg="addSp modSp mod">
        <pc:chgData name="Tom Gibbs" userId="5dead636-b11c-4a24-9cd1-d05c91087e4e" providerId="ADAL" clId="{84804157-DE1C-4CE0-8065-FE0A899230C4}" dt="2024-06-09T16:55:34.131" v="27" actId="1076"/>
        <pc:sldMkLst>
          <pc:docMk/>
          <pc:sldMk cId="4284040104" sldId="2147481863"/>
        </pc:sldMkLst>
        <pc:spChg chg="mod">
          <ac:chgData name="Tom Gibbs" userId="5dead636-b11c-4a24-9cd1-d05c91087e4e" providerId="ADAL" clId="{84804157-DE1C-4CE0-8065-FE0A899230C4}" dt="2024-06-09T16:55:22.232" v="23" actId="1035"/>
          <ac:spMkLst>
            <pc:docMk/>
            <pc:sldMk cId="4284040104" sldId="2147481863"/>
            <ac:spMk id="2" creationId="{2F90D866-FF86-6CE5-0066-831D20F107F8}"/>
          </ac:spMkLst>
        </pc:spChg>
        <pc:spChg chg="mod">
          <ac:chgData name="Tom Gibbs" userId="5dead636-b11c-4a24-9cd1-d05c91087e4e" providerId="ADAL" clId="{84804157-DE1C-4CE0-8065-FE0A899230C4}" dt="2024-06-09T16:55:22.232" v="23" actId="1035"/>
          <ac:spMkLst>
            <pc:docMk/>
            <pc:sldMk cId="4284040104" sldId="2147481863"/>
            <ac:spMk id="3" creationId="{CBFAE176-C624-C4BC-185E-6F2943BD1277}"/>
          </ac:spMkLst>
        </pc:spChg>
        <pc:spChg chg="add mod">
          <ac:chgData name="Tom Gibbs" userId="5dead636-b11c-4a24-9cd1-d05c91087e4e" providerId="ADAL" clId="{84804157-DE1C-4CE0-8065-FE0A899230C4}" dt="2024-06-09T16:55:34.131" v="27" actId="1076"/>
          <ac:spMkLst>
            <pc:docMk/>
            <pc:sldMk cId="4284040104" sldId="2147481863"/>
            <ac:spMk id="8" creationId="{2D3EC07D-E836-25FF-5907-900C1B41B527}"/>
          </ac:spMkLst>
        </pc:spChg>
        <pc:picChg chg="mod">
          <ac:chgData name="Tom Gibbs" userId="5dead636-b11c-4a24-9cd1-d05c91087e4e" providerId="ADAL" clId="{84804157-DE1C-4CE0-8065-FE0A899230C4}" dt="2024-06-09T16:55:22.232" v="23" actId="1035"/>
          <ac:picMkLst>
            <pc:docMk/>
            <pc:sldMk cId="4284040104" sldId="2147481863"/>
            <ac:picMk id="1026" creationId="{6DF6F70D-005D-BC42-0CBA-B1579F4028A1}"/>
          </ac:picMkLst>
        </pc:picChg>
      </pc:sldChg>
      <pc:sldChg chg="addSp delSp modSp new mod modClrScheme chgLayout">
        <pc:chgData name="Tom Gibbs" userId="5dead636-b11c-4a24-9cd1-d05c91087e4e" providerId="ADAL" clId="{84804157-DE1C-4CE0-8065-FE0A899230C4}" dt="2024-06-11T16:57:42.499" v="217" actId="700"/>
        <pc:sldMkLst>
          <pc:docMk/>
          <pc:sldMk cId="4027197667" sldId="2147481864"/>
        </pc:sldMkLst>
        <pc:spChg chg="del mod ord">
          <ac:chgData name="Tom Gibbs" userId="5dead636-b11c-4a24-9cd1-d05c91087e4e" providerId="ADAL" clId="{84804157-DE1C-4CE0-8065-FE0A899230C4}" dt="2024-06-09T16:45:16.983" v="5" actId="700"/>
          <ac:spMkLst>
            <pc:docMk/>
            <pc:sldMk cId="4027197667" sldId="2147481864"/>
            <ac:spMk id="2" creationId="{4A96F5CA-3531-05A4-49DD-F69393C61095}"/>
          </ac:spMkLst>
        </pc:spChg>
        <pc:spChg chg="del mod ord">
          <ac:chgData name="Tom Gibbs" userId="5dead636-b11c-4a24-9cd1-d05c91087e4e" providerId="ADAL" clId="{84804157-DE1C-4CE0-8065-FE0A899230C4}" dt="2024-06-09T16:45:16.983" v="5" actId="700"/>
          <ac:spMkLst>
            <pc:docMk/>
            <pc:sldMk cId="4027197667" sldId="2147481864"/>
            <ac:spMk id="3" creationId="{BF7ECCC4-C32F-25A6-C1D0-7C35C37884F8}"/>
          </ac:spMkLst>
        </pc:spChg>
        <pc:spChg chg="del">
          <ac:chgData name="Tom Gibbs" userId="5dead636-b11c-4a24-9cd1-d05c91087e4e" providerId="ADAL" clId="{84804157-DE1C-4CE0-8065-FE0A899230C4}" dt="2024-06-09T16:45:16.983" v="5" actId="700"/>
          <ac:spMkLst>
            <pc:docMk/>
            <pc:sldMk cId="4027197667" sldId="2147481864"/>
            <ac:spMk id="4" creationId="{838298EC-60C5-CF42-AAE6-B0A7EBC07500}"/>
          </ac:spMkLst>
        </pc:spChg>
        <pc:spChg chg="add mod ord">
          <ac:chgData name="Tom Gibbs" userId="5dead636-b11c-4a24-9cd1-d05c91087e4e" providerId="ADAL" clId="{84804157-DE1C-4CE0-8065-FE0A899230C4}" dt="2024-06-11T16:57:42.499" v="217" actId="700"/>
          <ac:spMkLst>
            <pc:docMk/>
            <pc:sldMk cId="4027197667" sldId="2147481864"/>
            <ac:spMk id="5" creationId="{0C1765B6-DAB0-6F65-96BC-5D458B4F752B}"/>
          </ac:spMkLst>
        </pc:spChg>
        <pc:spChg chg="add del mod ord">
          <ac:chgData name="Tom Gibbs" userId="5dead636-b11c-4a24-9cd1-d05c91087e4e" providerId="ADAL" clId="{84804157-DE1C-4CE0-8065-FE0A899230C4}" dt="2024-06-11T16:57:42.499" v="217" actId="700"/>
          <ac:spMkLst>
            <pc:docMk/>
            <pc:sldMk cId="4027197667" sldId="2147481864"/>
            <ac:spMk id="6" creationId="{D5D7BCD9-51FB-C92D-1969-53DCB76C2FED}"/>
          </ac:spMkLst>
        </pc:spChg>
        <pc:spChg chg="add mod ord">
          <ac:chgData name="Tom Gibbs" userId="5dead636-b11c-4a24-9cd1-d05c91087e4e" providerId="ADAL" clId="{84804157-DE1C-4CE0-8065-FE0A899230C4}" dt="2024-06-11T16:57:42.499" v="217" actId="700"/>
          <ac:spMkLst>
            <pc:docMk/>
            <pc:sldMk cId="4027197667" sldId="2147481864"/>
            <ac:spMk id="7" creationId="{8376EB11-B3C0-144C-6741-7B02691DFF6C}"/>
          </ac:spMkLst>
        </pc:spChg>
      </pc:sldChg>
      <pc:sldChg chg="delSp modSp add mod ord">
        <pc:chgData name="Tom Gibbs" userId="5dead636-b11c-4a24-9cd1-d05c91087e4e" providerId="ADAL" clId="{84804157-DE1C-4CE0-8065-FE0A899230C4}" dt="2024-06-11T16:58:08.596" v="247" actId="478"/>
        <pc:sldMkLst>
          <pc:docMk/>
          <pc:sldMk cId="7060784" sldId="2147481865"/>
        </pc:sldMkLst>
        <pc:spChg chg="mod">
          <ac:chgData name="Tom Gibbs" userId="5dead636-b11c-4a24-9cd1-d05c91087e4e" providerId="ADAL" clId="{84804157-DE1C-4CE0-8065-FE0A899230C4}" dt="2024-06-11T16:58:03.940" v="246" actId="20577"/>
          <ac:spMkLst>
            <pc:docMk/>
            <pc:sldMk cId="7060784" sldId="2147481865"/>
            <ac:spMk id="5" creationId="{0C1765B6-DAB0-6F65-96BC-5D458B4F752B}"/>
          </ac:spMkLst>
        </pc:spChg>
        <pc:spChg chg="del">
          <ac:chgData name="Tom Gibbs" userId="5dead636-b11c-4a24-9cd1-d05c91087e4e" providerId="ADAL" clId="{84804157-DE1C-4CE0-8065-FE0A899230C4}" dt="2024-06-11T16:58:08.596" v="247" actId="478"/>
          <ac:spMkLst>
            <pc:docMk/>
            <pc:sldMk cId="7060784" sldId="2147481865"/>
            <ac:spMk id="7" creationId="{8376EB11-B3C0-144C-6741-7B02691DFF6C}"/>
          </ac:spMkLst>
        </pc:spChg>
      </pc:sldChg>
      <pc:sldChg chg="new del">
        <pc:chgData name="Tom Gibbs" userId="5dead636-b11c-4a24-9cd1-d05c91087e4e" providerId="ADAL" clId="{84804157-DE1C-4CE0-8065-FE0A899230C4}" dt="2024-06-11T16:57:18.524" v="216" actId="47"/>
        <pc:sldMkLst>
          <pc:docMk/>
          <pc:sldMk cId="3012543540" sldId="2147481865"/>
        </pc:sldMkLst>
      </pc:sldChg>
      <pc:sldMasterChg chg="delSldLayout">
        <pc:chgData name="Tom Gibbs" userId="5dead636-b11c-4a24-9cd1-d05c91087e4e" providerId="ADAL" clId="{84804157-DE1C-4CE0-8065-FE0A899230C4}" dt="2024-06-12T16:08:03.937" v="248" actId="47"/>
        <pc:sldMasterMkLst>
          <pc:docMk/>
          <pc:sldMasterMk cId="607080893" sldId="2147486452"/>
        </pc:sldMasterMkLst>
        <pc:sldLayoutChg chg="del">
          <pc:chgData name="Tom Gibbs" userId="5dead636-b11c-4a24-9cd1-d05c91087e4e" providerId="ADAL" clId="{84804157-DE1C-4CE0-8065-FE0A899230C4}" dt="2024-06-12T16:08:03.937" v="248" actId="47"/>
          <pc:sldLayoutMkLst>
            <pc:docMk/>
            <pc:sldMasterMk cId="607080893" sldId="2147486452"/>
            <pc:sldLayoutMk cId="1537552712" sldId="2147486488"/>
          </pc:sldLayoutMkLst>
        </pc:sldLayoutChg>
        <pc:sldLayoutChg chg="del">
          <pc:chgData name="Tom Gibbs" userId="5dead636-b11c-4a24-9cd1-d05c91087e4e" providerId="ADAL" clId="{84804157-DE1C-4CE0-8065-FE0A899230C4}" dt="2024-06-12T16:08:03.937" v="248" actId="47"/>
          <pc:sldLayoutMkLst>
            <pc:docMk/>
            <pc:sldMasterMk cId="607080893" sldId="2147486452"/>
            <pc:sldLayoutMk cId="4247257439" sldId="2147486489"/>
          </pc:sldLayoutMkLst>
        </pc:sldLayoutChg>
      </pc:sldMasterChg>
      <pc:sldMasterChg chg="del delSldLayout">
        <pc:chgData name="Tom Gibbs" userId="5dead636-b11c-4a24-9cd1-d05c91087e4e" providerId="ADAL" clId="{84804157-DE1C-4CE0-8065-FE0A899230C4}" dt="2024-06-12T16:08:03.937" v="248" actId="47"/>
        <pc:sldMasterMkLst>
          <pc:docMk/>
          <pc:sldMasterMk cId="1377985913" sldId="2147486490"/>
        </pc:sldMasterMkLst>
        <pc:sldLayoutChg chg="del">
          <pc:chgData name="Tom Gibbs" userId="5dead636-b11c-4a24-9cd1-d05c91087e4e" providerId="ADAL" clId="{84804157-DE1C-4CE0-8065-FE0A899230C4}" dt="2024-06-12T16:08:03.937" v="248" actId="47"/>
          <pc:sldLayoutMkLst>
            <pc:docMk/>
            <pc:sldMasterMk cId="1377985913" sldId="2147486490"/>
            <pc:sldLayoutMk cId="3624993213" sldId="2147486491"/>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3925544185" sldId="2147486492"/>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625122326" sldId="2147486493"/>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1789327244" sldId="2147486494"/>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4056605205" sldId="2147486495"/>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2585586383" sldId="2147486496"/>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1425098435" sldId="2147486497"/>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1915760036" sldId="2147486498"/>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2146386124" sldId="2147486499"/>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572063480" sldId="2147486500"/>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2013569309" sldId="2147486501"/>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637339319" sldId="2147486502"/>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115822732" sldId="2147486503"/>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3905744516" sldId="2147486504"/>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3008217903" sldId="2147486505"/>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1132792024" sldId="2147486506"/>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1309310103" sldId="2147486507"/>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533351762" sldId="2147486508"/>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476828345" sldId="2147486509"/>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3982906821" sldId="2147486510"/>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1410029032" sldId="2147486511"/>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3744313939" sldId="2147486512"/>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2247240842" sldId="2147486513"/>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1703189802" sldId="2147486514"/>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2486505882" sldId="2147486515"/>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2285519568" sldId="2147486516"/>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3655653444" sldId="2147486517"/>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2995831840" sldId="2147486518"/>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196581754" sldId="2147486519"/>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2912356409" sldId="2147486520"/>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1006242533" sldId="2147486521"/>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2135143135" sldId="2147486522"/>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1314335072" sldId="2147486523"/>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2139984857" sldId="2147486524"/>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2890591299" sldId="2147486525"/>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3077650823" sldId="2147486526"/>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4054726071" sldId="2147486527"/>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230750925" sldId="2147486528"/>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4279023584" sldId="2147486529"/>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2090673580" sldId="2147486530"/>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2330915316" sldId="2147486531"/>
          </pc:sldLayoutMkLst>
        </pc:sldLayoutChg>
        <pc:sldLayoutChg chg="del">
          <pc:chgData name="Tom Gibbs" userId="5dead636-b11c-4a24-9cd1-d05c91087e4e" providerId="ADAL" clId="{84804157-DE1C-4CE0-8065-FE0A899230C4}" dt="2024-06-12T16:08:03.937" v="248" actId="47"/>
          <pc:sldLayoutMkLst>
            <pc:docMk/>
            <pc:sldMasterMk cId="1377985913" sldId="2147486490"/>
            <pc:sldLayoutMk cId="555520532" sldId="2147486532"/>
          </pc:sldLayoutMkLst>
        </pc:sldLayoutChg>
      </pc:sldMasterChg>
      <pc:sldMasterChg chg="del delSldLayout">
        <pc:chgData name="Tom Gibbs" userId="5dead636-b11c-4a24-9cd1-d05c91087e4e" providerId="ADAL" clId="{84804157-DE1C-4CE0-8065-FE0A899230C4}" dt="2024-06-12T16:08:03.937" v="248" actId="47"/>
        <pc:sldMasterMkLst>
          <pc:docMk/>
          <pc:sldMasterMk cId="2869465582" sldId="2147486533"/>
        </pc:sldMasterMkLst>
        <pc:sldLayoutChg chg="del">
          <pc:chgData name="Tom Gibbs" userId="5dead636-b11c-4a24-9cd1-d05c91087e4e" providerId="ADAL" clId="{84804157-DE1C-4CE0-8065-FE0A899230C4}" dt="2024-06-12T16:08:03.937" v="248" actId="47"/>
          <pc:sldLayoutMkLst>
            <pc:docMk/>
            <pc:sldMasterMk cId="2869465582" sldId="2147486533"/>
            <pc:sldLayoutMk cId="3894522952" sldId="2147486534"/>
          </pc:sldLayoutMkLst>
        </pc:sldLayoutChg>
        <pc:sldLayoutChg chg="del">
          <pc:chgData name="Tom Gibbs" userId="5dead636-b11c-4a24-9cd1-d05c91087e4e" providerId="ADAL" clId="{84804157-DE1C-4CE0-8065-FE0A899230C4}" dt="2024-06-12T16:08:03.937" v="248" actId="47"/>
          <pc:sldLayoutMkLst>
            <pc:docMk/>
            <pc:sldMasterMk cId="2869465582" sldId="2147486533"/>
            <pc:sldLayoutMk cId="3451954714" sldId="2147486535"/>
          </pc:sldLayoutMkLst>
        </pc:sldLayoutChg>
        <pc:sldLayoutChg chg="del">
          <pc:chgData name="Tom Gibbs" userId="5dead636-b11c-4a24-9cd1-d05c91087e4e" providerId="ADAL" clId="{84804157-DE1C-4CE0-8065-FE0A899230C4}" dt="2024-06-12T16:08:03.937" v="248" actId="47"/>
          <pc:sldLayoutMkLst>
            <pc:docMk/>
            <pc:sldMasterMk cId="2869465582" sldId="2147486533"/>
            <pc:sldLayoutMk cId="2883235945" sldId="2147486536"/>
          </pc:sldLayoutMkLst>
        </pc:sldLayoutChg>
        <pc:sldLayoutChg chg="del">
          <pc:chgData name="Tom Gibbs" userId="5dead636-b11c-4a24-9cd1-d05c91087e4e" providerId="ADAL" clId="{84804157-DE1C-4CE0-8065-FE0A899230C4}" dt="2024-06-12T16:08:03.937" v="248" actId="47"/>
          <pc:sldLayoutMkLst>
            <pc:docMk/>
            <pc:sldMasterMk cId="2869465582" sldId="2147486533"/>
            <pc:sldLayoutMk cId="2028583740" sldId="2147486537"/>
          </pc:sldLayoutMkLst>
        </pc:sldLayoutChg>
        <pc:sldLayoutChg chg="del">
          <pc:chgData name="Tom Gibbs" userId="5dead636-b11c-4a24-9cd1-d05c91087e4e" providerId="ADAL" clId="{84804157-DE1C-4CE0-8065-FE0A899230C4}" dt="2024-06-12T16:08:03.937" v="248" actId="47"/>
          <pc:sldLayoutMkLst>
            <pc:docMk/>
            <pc:sldMasterMk cId="2869465582" sldId="2147486533"/>
            <pc:sldLayoutMk cId="2880435570" sldId="2147486538"/>
          </pc:sldLayoutMkLst>
        </pc:sldLayoutChg>
        <pc:sldLayoutChg chg="del">
          <pc:chgData name="Tom Gibbs" userId="5dead636-b11c-4a24-9cd1-d05c91087e4e" providerId="ADAL" clId="{84804157-DE1C-4CE0-8065-FE0A899230C4}" dt="2024-06-12T16:08:03.937" v="248" actId="47"/>
          <pc:sldLayoutMkLst>
            <pc:docMk/>
            <pc:sldMasterMk cId="2869465582" sldId="2147486533"/>
            <pc:sldLayoutMk cId="918174493" sldId="2147486539"/>
          </pc:sldLayoutMkLst>
        </pc:sldLayoutChg>
        <pc:sldLayoutChg chg="del">
          <pc:chgData name="Tom Gibbs" userId="5dead636-b11c-4a24-9cd1-d05c91087e4e" providerId="ADAL" clId="{84804157-DE1C-4CE0-8065-FE0A899230C4}" dt="2024-06-12T16:08:03.937" v="248" actId="47"/>
          <pc:sldLayoutMkLst>
            <pc:docMk/>
            <pc:sldMasterMk cId="2869465582" sldId="2147486533"/>
            <pc:sldLayoutMk cId="1963040755" sldId="2147486540"/>
          </pc:sldLayoutMkLst>
        </pc:sldLayoutChg>
        <pc:sldLayoutChg chg="del">
          <pc:chgData name="Tom Gibbs" userId="5dead636-b11c-4a24-9cd1-d05c91087e4e" providerId="ADAL" clId="{84804157-DE1C-4CE0-8065-FE0A899230C4}" dt="2024-06-12T16:08:03.937" v="248" actId="47"/>
          <pc:sldLayoutMkLst>
            <pc:docMk/>
            <pc:sldMasterMk cId="2869465582" sldId="2147486533"/>
            <pc:sldLayoutMk cId="809965124" sldId="2147486541"/>
          </pc:sldLayoutMkLst>
        </pc:sldLayoutChg>
        <pc:sldLayoutChg chg="del">
          <pc:chgData name="Tom Gibbs" userId="5dead636-b11c-4a24-9cd1-d05c91087e4e" providerId="ADAL" clId="{84804157-DE1C-4CE0-8065-FE0A899230C4}" dt="2024-06-12T16:08:03.937" v="248" actId="47"/>
          <pc:sldLayoutMkLst>
            <pc:docMk/>
            <pc:sldMasterMk cId="2869465582" sldId="2147486533"/>
            <pc:sldLayoutMk cId="1511252979" sldId="2147486542"/>
          </pc:sldLayoutMkLst>
        </pc:sldLayoutChg>
        <pc:sldLayoutChg chg="del">
          <pc:chgData name="Tom Gibbs" userId="5dead636-b11c-4a24-9cd1-d05c91087e4e" providerId="ADAL" clId="{84804157-DE1C-4CE0-8065-FE0A899230C4}" dt="2024-06-12T16:08:03.937" v="248" actId="47"/>
          <pc:sldLayoutMkLst>
            <pc:docMk/>
            <pc:sldMasterMk cId="2869465582" sldId="2147486533"/>
            <pc:sldLayoutMk cId="3051936253" sldId="2147486543"/>
          </pc:sldLayoutMkLst>
        </pc:sldLayoutChg>
        <pc:sldLayoutChg chg="del">
          <pc:chgData name="Tom Gibbs" userId="5dead636-b11c-4a24-9cd1-d05c91087e4e" providerId="ADAL" clId="{84804157-DE1C-4CE0-8065-FE0A899230C4}" dt="2024-06-12T16:08:03.937" v="248" actId="47"/>
          <pc:sldLayoutMkLst>
            <pc:docMk/>
            <pc:sldMasterMk cId="2869465582" sldId="2147486533"/>
            <pc:sldLayoutMk cId="91079852" sldId="2147486544"/>
          </pc:sldLayoutMkLst>
        </pc:sldLayoutChg>
        <pc:sldLayoutChg chg="del">
          <pc:chgData name="Tom Gibbs" userId="5dead636-b11c-4a24-9cd1-d05c91087e4e" providerId="ADAL" clId="{84804157-DE1C-4CE0-8065-FE0A899230C4}" dt="2024-06-12T16:08:03.937" v="248" actId="47"/>
          <pc:sldLayoutMkLst>
            <pc:docMk/>
            <pc:sldMasterMk cId="2869465582" sldId="2147486533"/>
            <pc:sldLayoutMk cId="3519437585" sldId="2147486545"/>
          </pc:sldLayoutMkLst>
        </pc:sldLayoutChg>
        <pc:sldLayoutChg chg="del">
          <pc:chgData name="Tom Gibbs" userId="5dead636-b11c-4a24-9cd1-d05c91087e4e" providerId="ADAL" clId="{84804157-DE1C-4CE0-8065-FE0A899230C4}" dt="2024-06-12T16:08:03.937" v="248" actId="47"/>
          <pc:sldLayoutMkLst>
            <pc:docMk/>
            <pc:sldMasterMk cId="2869465582" sldId="2147486533"/>
            <pc:sldLayoutMk cId="2693189612" sldId="2147486546"/>
          </pc:sldLayoutMkLst>
        </pc:sldLayoutChg>
      </pc:sldMasterChg>
    </pc:docChg>
  </pc:docChgLst>
</pc:chgInfo>
</file>

<file path=ppt/comments/modernComment_20CA8D14_7FC6424C.xml><?xml version="1.0" encoding="utf-8"?>
<p188:cmLst xmlns:a="http://schemas.openxmlformats.org/drawingml/2006/main" xmlns:r="http://schemas.openxmlformats.org/officeDocument/2006/relationships" xmlns:p188="http://schemas.microsoft.com/office/powerpoint/2018/8/main">
  <p188:cm id="{EEC5CD4A-2D54-4470-87A7-A349BC265C87}" authorId="{870E0E51-F210-3C6A-48C8-6B0E04C4A639}" created="2023-06-27T18:53:36.272">
    <pc:sldMkLst xmlns:pc="http://schemas.microsoft.com/office/powerpoint/2013/main/command">
      <pc:docMk/>
      <pc:sldMk cId="2143699532" sldId="550145300"/>
    </pc:sldMkLst>
    <p188:txBody>
      <a:bodyPr/>
      <a:lstStyle/>
      <a:p>
        <a:r>
          <a:rPr lang="en-US"/>
          <a:t>[@Tom Gibbs]  will add Forcast net example from Stan </a:t>
        </a:r>
      </a:p>
    </p188:txBody>
  </p188:cm>
</p188:cmLst>
</file>

<file path=ppt/comments/modernComment_7FFFF8F2_52915C2F.xml><?xml version="1.0" encoding="utf-8"?>
<p188:cmLst xmlns:a="http://schemas.openxmlformats.org/drawingml/2006/main" xmlns:r="http://schemas.openxmlformats.org/officeDocument/2006/relationships" xmlns:p188="http://schemas.microsoft.com/office/powerpoint/2018/8/main">
  <p188:cm id="{0594331B-FDB8-4386-82CD-F2F81FF8E195}" authorId="{870E0E51-F210-3C6A-48C8-6B0E04C4A639}" created="2023-06-27T18:53:36.272">
    <pc:sldMkLst xmlns:pc="http://schemas.microsoft.com/office/powerpoint/2013/main/command">
      <pc:docMk/>
      <pc:sldMk cId="2143699532" sldId="550145300"/>
    </pc:sldMkLst>
    <p188:txBody>
      <a:bodyPr/>
      <a:lstStyle/>
      <a:p>
        <a:r>
          <a:rPr lang="en-US"/>
          <a:t>[@Tom Gibbs]  will add Forcast net example from Stan </a:t>
        </a:r>
      </a:p>
    </p188:txBody>
  </p188:cm>
</p188:cmLst>
</file>

<file path=ppt/handoutMasters/_rels/handoutMaster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34FAB7-7DF1-470D-9D24-E6B58A84B80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777346" y="8736014"/>
            <a:ext cx="963023" cy="331788"/>
          </a:xfrm>
          <a:prstGeom prst="rect">
            <a:avLst/>
          </a:prstGeom>
        </p:spPr>
      </p:pic>
      <p:sp>
        <p:nvSpPr>
          <p:cNvPr id="3" name="Date Placeholder 2">
            <a:extLst>
              <a:ext uri="{FF2B5EF4-FFF2-40B4-BE49-F238E27FC236}">
                <a16:creationId xmlns:a16="http://schemas.microsoft.com/office/drawing/2014/main" id="{A0E88521-8FCE-4BCB-8B67-37305855271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C0846B-0977-4E9D-973A-F0EA2C10623B}" type="datetimeFigureOut">
              <a:rPr lang="en-US" smtClean="0"/>
              <a:t>6/3/2024</a:t>
            </a:fld>
            <a:endParaRPr lang="en-US"/>
          </a:p>
        </p:txBody>
      </p:sp>
      <p:sp>
        <p:nvSpPr>
          <p:cNvPr id="5" name="Slide Number Placeholder 4">
            <a:extLst>
              <a:ext uri="{FF2B5EF4-FFF2-40B4-BE49-F238E27FC236}">
                <a16:creationId xmlns:a16="http://schemas.microsoft.com/office/drawing/2014/main" id="{9D0820F8-FB5B-4060-9702-8BB4F61830F9}"/>
              </a:ext>
            </a:extLst>
          </p:cNvPr>
          <p:cNvSpPr>
            <a:spLocks noGrp="1"/>
          </p:cNvSpPr>
          <p:nvPr>
            <p:ph type="sldNum" sz="quarter" idx="3"/>
          </p:nvPr>
        </p:nvSpPr>
        <p:spPr>
          <a:xfrm>
            <a:off x="0" y="8685213"/>
            <a:ext cx="2971800" cy="458787"/>
          </a:xfrm>
          <a:prstGeom prst="rect">
            <a:avLst/>
          </a:prstGeom>
        </p:spPr>
        <p:txBody>
          <a:bodyPr vert="horz" lIns="91440" tIns="45720" rIns="91440" bIns="45720" rtlCol="0" anchor="b"/>
          <a:lstStyle>
            <a:lvl1pPr algn="r">
              <a:defRPr sz="1200"/>
            </a:lvl1pPr>
          </a:lstStyle>
          <a:p>
            <a:pPr algn="l"/>
            <a:fld id="{6212FBFF-564E-4199-8DDC-2B82D308BF1D}" type="slidenum">
              <a:rPr lang="en-US" smtClean="0"/>
              <a:pPr algn="l"/>
              <a:t>‹#›</a:t>
            </a:fld>
            <a:endParaRPr lang="en-US"/>
          </a:p>
        </p:txBody>
      </p:sp>
    </p:spTree>
    <p:extLst>
      <p:ext uri="{BB962C8B-B14F-4D97-AF65-F5344CB8AC3E}">
        <p14:creationId xmlns:p14="http://schemas.microsoft.com/office/powerpoint/2010/main" val="2132078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4A8664-169C-4436-81C8-E492002C26A5}" type="datetimeFigureOut">
              <a:rPr lang="en-US" smtClean="0"/>
              <a:t>6/3/2024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0" y="8685213"/>
            <a:ext cx="2971800" cy="458787"/>
          </a:xfrm>
          <a:prstGeom prst="rect">
            <a:avLst/>
          </a:prstGeom>
        </p:spPr>
        <p:txBody>
          <a:bodyPr vert="horz" lIns="91440" tIns="45720" rIns="91440" bIns="45720" rtlCol="0" anchor="b"/>
          <a:lstStyle>
            <a:lvl1pPr algn="l">
              <a:defRPr sz="1200"/>
            </a:lvl1pPr>
          </a:lstStyle>
          <a:p>
            <a:fld id="{A93AD357-0C40-4436-9D38-C47D60C1C9C1}" type="slidenum">
              <a:rPr lang="en-US" smtClean="0"/>
              <a:pPr/>
              <a:t>‹#›</a:t>
            </a:fld>
            <a:endParaRPr lang="en-US"/>
          </a:p>
        </p:txBody>
      </p:sp>
      <p:pic>
        <p:nvPicPr>
          <p:cNvPr id="8" name="Picture 7">
            <a:extLst>
              <a:ext uri="{FF2B5EF4-FFF2-40B4-BE49-F238E27FC236}">
                <a16:creationId xmlns:a16="http://schemas.microsoft.com/office/drawing/2014/main" id="{EE23E2AA-C3B7-40F1-8870-35AD3374F0C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777346" y="8736014"/>
            <a:ext cx="963023" cy="331788"/>
          </a:xfrm>
          <a:prstGeom prst="rect">
            <a:avLst/>
          </a:prstGeom>
        </p:spPr>
      </p:pic>
    </p:spTree>
    <p:extLst>
      <p:ext uri="{BB962C8B-B14F-4D97-AF65-F5344CB8AC3E}">
        <p14:creationId xmlns:p14="http://schemas.microsoft.com/office/powerpoint/2010/main" val="4018938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rebuchet MS" panose="020B0603020202020204" pitchFamily="34" charset="0"/>
        <a:ea typeface="+mn-ea"/>
        <a:cs typeface="+mn-cs"/>
      </a:defRPr>
    </a:lvl1pPr>
    <a:lvl2pPr marL="457200" algn="l" defTabSz="914400" rtl="0" eaLnBrk="1" latinLnBrk="0" hangingPunct="1">
      <a:defRPr sz="1200" kern="1200">
        <a:solidFill>
          <a:schemeClr val="tx1"/>
        </a:solidFill>
        <a:latin typeface="Trebuchet MS" panose="020B0603020202020204" pitchFamily="34" charset="0"/>
        <a:ea typeface="+mn-ea"/>
        <a:cs typeface="+mn-cs"/>
      </a:defRPr>
    </a:lvl2pPr>
    <a:lvl3pPr marL="914400" algn="l" defTabSz="914400" rtl="0" eaLnBrk="1" latinLnBrk="0" hangingPunct="1">
      <a:defRPr sz="1200" kern="1200">
        <a:solidFill>
          <a:schemeClr val="tx1"/>
        </a:solidFill>
        <a:latin typeface="Trebuchet MS" panose="020B0603020202020204" pitchFamily="34" charset="0"/>
        <a:ea typeface="+mn-ea"/>
        <a:cs typeface="+mn-cs"/>
      </a:defRPr>
    </a:lvl3pPr>
    <a:lvl4pPr marL="1371600" algn="l" defTabSz="914400" rtl="0" eaLnBrk="1" latinLnBrk="0" hangingPunct="1">
      <a:defRPr sz="1200" kern="1200">
        <a:solidFill>
          <a:schemeClr val="tx1"/>
        </a:solidFill>
        <a:latin typeface="Trebuchet MS" panose="020B0603020202020204" pitchFamily="34" charset="0"/>
        <a:ea typeface="+mn-ea"/>
        <a:cs typeface="+mn-cs"/>
      </a:defRPr>
    </a:lvl4pPr>
    <a:lvl5pPr marL="1828800" algn="l" defTabSz="914400" rtl="0" eaLnBrk="1" latinLnBrk="0" hangingPunct="1">
      <a:defRPr sz="1200" kern="1200">
        <a:solidFill>
          <a:schemeClr val="tx1"/>
        </a:solidFill>
        <a:latin typeface="Trebuchet MS" panose="020B0603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bg1">
                    <a:lumMod val="65000"/>
                    <a:lumOff val="35000"/>
                  </a:schemeClr>
                </a:solidFill>
                <a:latin typeface="Trebuchet MS" panose="020B0603020202020204" pitchFamily="34" charset="0"/>
              </a:rPr>
              <a:t>Reed and Dongarra</a:t>
            </a:r>
          </a:p>
          <a:p>
            <a:r>
              <a:rPr lang="en-US" sz="1200">
                <a:solidFill>
                  <a:schemeClr val="bg1">
                    <a:lumMod val="65000"/>
                    <a:lumOff val="35000"/>
                  </a:schemeClr>
                </a:solidFill>
                <a:latin typeface="Trebuchet MS" panose="020B0603020202020204" pitchFamily="34" charset="0"/>
              </a:rPr>
              <a:t>Semiconductor Constraints limit the potential increase in scale for legacy algorithms</a:t>
            </a:r>
          </a:p>
          <a:p>
            <a:r>
              <a:rPr lang="en-US" sz="1200">
                <a:solidFill>
                  <a:schemeClr val="bg1">
                    <a:lumMod val="65000"/>
                    <a:lumOff val="35000"/>
                  </a:schemeClr>
                </a:solidFill>
                <a:latin typeface="Trebuchet MS" panose="020B0603020202020204" pitchFamily="34" charset="0"/>
              </a:rPr>
              <a:t>New Algorithms offer potential for dramatic increase in model scale and reduction in latency that is possible within the constraints</a:t>
            </a:r>
          </a:p>
          <a:p>
            <a:r>
              <a:rPr lang="en-US" sz="1200">
                <a:solidFill>
                  <a:schemeClr val="bg1">
                    <a:lumMod val="65000"/>
                    <a:lumOff val="35000"/>
                  </a:schemeClr>
                </a:solidFill>
                <a:latin typeface="Trebuchet MS" panose="020B0603020202020204" pitchFamily="34" charset="0"/>
              </a:rPr>
              <a:t>Cloud Economics have changed the supply chain ecosystem</a:t>
            </a:r>
          </a:p>
          <a:p>
            <a:endParaRPr lang="en-US" sz="1200">
              <a:solidFill>
                <a:schemeClr val="bg1">
                  <a:lumMod val="65000"/>
                  <a:lumOff val="35000"/>
                </a:schemeClr>
              </a:solidFill>
              <a:latin typeface="Trebuchet MS" panose="020B0603020202020204" pitchFamily="34" charset="0"/>
            </a:endParaRPr>
          </a:p>
          <a:p>
            <a:r>
              <a:rPr lang="en-US" sz="1200">
                <a:solidFill>
                  <a:schemeClr val="bg1">
                    <a:lumMod val="65000"/>
                    <a:lumOff val="35000"/>
                  </a:schemeClr>
                </a:solidFill>
                <a:latin typeface="Trebuchet MS" panose="020B0603020202020204" pitchFamily="34" charset="0"/>
              </a:rPr>
              <a:t>Charting a New Path</a:t>
            </a:r>
          </a:p>
          <a:p>
            <a:r>
              <a:rPr lang="en-US" sz="1200">
                <a:solidFill>
                  <a:schemeClr val="bg1">
                    <a:lumMod val="65000"/>
                    <a:lumOff val="35000"/>
                  </a:schemeClr>
                </a:solidFill>
                <a:latin typeface="Trebuchet MS" panose="020B0603020202020204" pitchFamily="34" charset="0"/>
              </a:rPr>
              <a:t>OVERARCHING FINDING: The combination of increasing demands for computing with the technology and market challenges in HPC requires an intentional and thorough reevaluation of …. algorithms, software development, system design, computing platform acquisition, and workforce development.</a:t>
            </a:r>
          </a:p>
          <a:p>
            <a:r>
              <a:rPr lang="en-US" sz="1200" b="1" u="sng">
                <a:solidFill>
                  <a:schemeClr val="bg1">
                    <a:lumMod val="65000"/>
                    <a:lumOff val="35000"/>
                  </a:schemeClr>
                </a:solidFill>
                <a:latin typeface="Trebuchet MS" panose="020B0603020202020204" pitchFamily="34" charset="0"/>
              </a:rPr>
              <a:t>Business-as-usual will not be adequate  </a:t>
            </a:r>
          </a:p>
          <a:p>
            <a:endParaRPr lang="en-US" sz="1200" b="1" u="sng">
              <a:solidFill>
                <a:schemeClr val="bg1">
                  <a:lumMod val="65000"/>
                  <a:lumOff val="35000"/>
                </a:schemeClr>
              </a:solidFill>
              <a:latin typeface="Trebuchet MS" panose="020B0603020202020204" pitchFamily="34" charset="0"/>
            </a:endParaRPr>
          </a:p>
          <a:p>
            <a:pPr algn="l"/>
            <a:r>
              <a:rPr lang="en-US" sz="1800" b="0" i="0" u="none" strike="noStrike" baseline="0">
                <a:latin typeface="ArialMT"/>
              </a:rPr>
              <a:t>AI for Science</a:t>
            </a:r>
          </a:p>
          <a:p>
            <a:pPr algn="l"/>
            <a:r>
              <a:rPr lang="en-US" sz="1800" b="0" i="0" u="none" strike="noStrike" baseline="0">
                <a:latin typeface="ArialMT"/>
              </a:rPr>
              <a:t>The community’s experience with machine learning (ML), HPC simulation, data analysis methods,</a:t>
            </a:r>
          </a:p>
          <a:p>
            <a:pPr algn="l"/>
            <a:r>
              <a:rPr lang="en-US" sz="1800" b="0" i="0" u="none" strike="noStrike" baseline="0">
                <a:latin typeface="ArialMT"/>
              </a:rPr>
              <a:t>and the consideration of long-term science objectives revealed a growing collection of unique and</a:t>
            </a:r>
          </a:p>
          <a:p>
            <a:pPr algn="l"/>
            <a:r>
              <a:rPr lang="en-US" sz="1800" b="0" i="0" u="none" strike="noStrike" baseline="0">
                <a:latin typeface="ArialMT"/>
              </a:rPr>
              <a:t>novel opportunities for breakthrough science, unforeseeable discoveries, and more powerful</a:t>
            </a:r>
          </a:p>
          <a:p>
            <a:pPr algn="l"/>
            <a:r>
              <a:rPr lang="en-US" sz="1800" b="0" i="0" u="none" strike="noStrike" baseline="0">
                <a:latin typeface="ArialMT"/>
              </a:rPr>
              <a:t>methods that will accelerate science and its application to benefit the nation and, ultimately,</a:t>
            </a:r>
          </a:p>
          <a:p>
            <a:pPr algn="l"/>
            <a:r>
              <a:rPr lang="en-US" sz="1800" b="0" i="0" u="none" strike="noStrike" baseline="0">
                <a:latin typeface="ArialMT"/>
              </a:rPr>
              <a:t>the world.</a:t>
            </a:r>
          </a:p>
          <a:p>
            <a:pPr algn="l"/>
            <a:r>
              <a:rPr lang="en-US" sz="1800" b="0" i="0" u="none" strike="noStrike" baseline="0">
                <a:latin typeface="ArialMT"/>
              </a:rPr>
              <a:t>New AI techniques will be indispensable to supporting the continued growth and expansion of</a:t>
            </a:r>
          </a:p>
          <a:p>
            <a:pPr algn="l"/>
            <a:r>
              <a:rPr lang="en-US" sz="1800" b="0" i="0" u="none" strike="noStrike" baseline="0">
                <a:latin typeface="ArialMT"/>
              </a:rPr>
              <a:t>DOE science infrastructure from </a:t>
            </a:r>
            <a:r>
              <a:rPr lang="en-US" sz="1800" b="0" i="0" u="none" strike="noStrike" baseline="0" err="1">
                <a:latin typeface="ArialMT"/>
              </a:rPr>
              <a:t>ESnet</a:t>
            </a:r>
            <a:r>
              <a:rPr lang="en-US" sz="1800" b="0" i="0" u="none" strike="noStrike" baseline="0">
                <a:latin typeface="ArialMT"/>
              </a:rPr>
              <a:t> to new light sources to </a:t>
            </a:r>
            <a:r>
              <a:rPr lang="en-US" sz="1800" b="0" i="0" u="none" strike="noStrike" baseline="0" err="1">
                <a:latin typeface="ArialMT"/>
              </a:rPr>
              <a:t>exascale</a:t>
            </a:r>
            <a:r>
              <a:rPr lang="en-US" sz="1800" b="0" i="0" u="none" strike="noStrike" baseline="0">
                <a:latin typeface="ArialMT"/>
              </a:rPr>
              <a:t> systems, where system</a:t>
            </a:r>
          </a:p>
          <a:p>
            <a:pPr algn="l"/>
            <a:r>
              <a:rPr lang="en-US" sz="1800" b="0" i="0" u="none" strike="noStrike" baseline="0">
                <a:latin typeface="ArialMT"/>
              </a:rPr>
              <a:t>scale and complexity demand AI-assisted design, operation, and optimization. Toward this end,</a:t>
            </a:r>
          </a:p>
          <a:p>
            <a:pPr algn="l"/>
            <a:r>
              <a:rPr lang="en-US" sz="1800" b="0" i="0" u="none" strike="noStrike" baseline="0">
                <a:latin typeface="ArialMT"/>
              </a:rPr>
              <a:t>novel AI approaches to experiment design, </a:t>
            </a:r>
            <a:r>
              <a:rPr lang="en-US" sz="1800" b="0" i="1" u="none" strike="noStrike" baseline="0">
                <a:latin typeface="Arial-ItalicMT"/>
              </a:rPr>
              <a:t>in-situ </a:t>
            </a:r>
            <a:r>
              <a:rPr lang="en-US" sz="1800" b="0" i="0" u="none" strike="noStrike" baseline="0">
                <a:latin typeface="ArialMT"/>
              </a:rPr>
              <a:t>analysis of intermediate results, experiment</a:t>
            </a:r>
          </a:p>
          <a:p>
            <a:pPr algn="l"/>
            <a:r>
              <a:rPr lang="en-US" sz="1800" b="0" i="0" u="none" strike="noStrike" baseline="0">
                <a:latin typeface="ArialMT"/>
              </a:rPr>
              <a:t>steering, and instrument control systems will be required</a:t>
            </a:r>
            <a:endParaRPr lang="en-US" sz="1200" b="1" u="sng">
              <a:solidFill>
                <a:schemeClr val="bg1">
                  <a:lumMod val="65000"/>
                  <a:lumOff val="35000"/>
                </a:schemeClr>
              </a:solidFill>
              <a:latin typeface="Trebuchet MS" panose="020B0603020202020204" pitchFamily="34" charset="0"/>
            </a:endParaRPr>
          </a:p>
          <a:p>
            <a:endParaRPr lang="en-US" sz="1200">
              <a:solidFill>
                <a:schemeClr val="bg1">
                  <a:lumMod val="65000"/>
                  <a:lumOff val="35000"/>
                </a:schemeClr>
              </a:solidFill>
              <a:latin typeface="Trebuchet MS" panose="020B0603020202020204" pitchFamily="34" charset="0"/>
            </a:endParaRPr>
          </a:p>
          <a:p>
            <a:endParaRPr lang="en-US"/>
          </a:p>
        </p:txBody>
      </p:sp>
      <p:sp>
        <p:nvSpPr>
          <p:cNvPr id="4" name="Slide Number Placeholder 3"/>
          <p:cNvSpPr>
            <a:spLocks noGrp="1"/>
          </p:cNvSpPr>
          <p:nvPr>
            <p:ph type="sldNum" sz="quarter" idx="5"/>
          </p:nvPr>
        </p:nvSpPr>
        <p:spPr/>
        <p:txBody>
          <a:bodyPr/>
          <a:lstStyle/>
          <a:p>
            <a:fld id="{A93AD357-0C40-4436-9D38-C47D60C1C9C1}" type="slidenum">
              <a:rPr lang="en-US" smtClean="0"/>
              <a:pPr/>
              <a:t>2</a:t>
            </a:fld>
            <a:endParaRPr lang="en-US"/>
          </a:p>
        </p:txBody>
      </p:sp>
    </p:spTree>
    <p:extLst>
      <p:ext uri="{BB962C8B-B14F-4D97-AF65-F5344CB8AC3E}">
        <p14:creationId xmlns:p14="http://schemas.microsoft.com/office/powerpoint/2010/main" val="2311591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Trebuchet MS" panose="020B0603020202020204" pitchFamily="34" charset="0"/>
              </a:rPr>
              <a:t>ML Introduce new capabilities and new use cases with new workflows. Some new workflows have latency requirements that go well beyond traditional batch processing that may include real time response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Trebuchet MS" panose="020B0603020202020204" pitchFamily="34" charset="0"/>
              </a:rPr>
              <a:t>Accessible system size increase leads to low accuracy and generality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latin typeface="Trebuchet MS" panose="020B0603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76197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761970" rtl="0" eaLnBrk="1" fontAlgn="base" latinLnBrk="0" hangingPunct="1">
                <a:lnSpc>
                  <a:spcPct val="100000"/>
                </a:lnSpc>
                <a:spcBef>
                  <a:spcPct val="0"/>
                </a:spcBef>
                <a:spcAft>
                  <a:spcPct val="0"/>
                </a:spcAft>
                <a:buClrTx/>
                <a:buSzTx/>
                <a:buFontTx/>
                <a:buNone/>
                <a:tabLst/>
                <a:defRPr/>
              </a:pPr>
              <a:t>6</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3158661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Trebuchet MS" panose="020B0603020202020204" pitchFamily="34" charset="0"/>
              </a:rPr>
              <a:t>ML Introduce new capabilities and new use cases with new workflows. Some new workflows have latency requirements that go well beyond traditional batch processing that may include real time response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Trebuchet MS" panose="020B0603020202020204" pitchFamily="34" charset="0"/>
              </a:rPr>
              <a:t>Accessible system size increase leads to low accuracy and generality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latin typeface="Trebuchet MS" panose="020B0603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76197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761970" rtl="0" eaLnBrk="1" fontAlgn="base" latinLnBrk="0" hangingPunct="1">
                <a:lnSpc>
                  <a:spcPct val="100000"/>
                </a:lnSpc>
                <a:spcBef>
                  <a:spcPct val="0"/>
                </a:spcBef>
                <a:spcAft>
                  <a:spcPct val="0"/>
                </a:spcAft>
                <a:buClrTx/>
                <a:buSzTx/>
                <a:buFontTx/>
                <a:buNone/>
                <a:tabLst/>
                <a:defRPr/>
              </a:pPr>
              <a:t>7</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3051445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_入力エリア少">
    <p:spTree>
      <p:nvGrpSpPr>
        <p:cNvPr id="1" name=""/>
        <p:cNvGrpSpPr/>
        <p:nvPr/>
      </p:nvGrpSpPr>
      <p:grpSpPr>
        <a:xfrm>
          <a:off x="0" y="0"/>
          <a:ext cx="0" cy="0"/>
          <a:chOff x="0" y="0"/>
          <a:chExt cx="0" cy="0"/>
        </a:xfrm>
      </p:grpSpPr>
      <p:pic>
        <p:nvPicPr>
          <p:cNvPr id="2" name="図 1"/>
          <p:cNvPicPr>
            <a:picLocks noChangeAspect="1"/>
          </p:cNvPicPr>
          <p:nvPr userDrawn="1"/>
        </p:nvPicPr>
        <p:blipFill rotWithShape="1">
          <a:blip r:embed="rId2" cstate="print">
            <a:extLst>
              <a:ext uri="{28A0092B-C50C-407E-A947-70E740481C1C}">
                <a14:useLocalDpi xmlns:a14="http://schemas.microsoft.com/office/drawing/2010/main" val="0"/>
              </a:ext>
            </a:extLst>
          </a:blip>
          <a:srcRect b="24967"/>
          <a:stretch/>
        </p:blipFill>
        <p:spPr>
          <a:xfrm>
            <a:off x="-3" y="0"/>
            <a:ext cx="36576000" cy="20574000"/>
          </a:xfrm>
          <a:prstGeom prst="rect">
            <a:avLst/>
          </a:prstGeom>
        </p:spPr>
      </p:pic>
      <p:sp>
        <p:nvSpPr>
          <p:cNvPr id="31" name="テキスト プレースホルダー 6"/>
          <p:cNvSpPr>
            <a:spLocks noGrp="1"/>
          </p:cNvSpPr>
          <p:nvPr>
            <p:ph type="body" sz="quarter" idx="18" hasCustomPrompt="1"/>
          </p:nvPr>
        </p:nvSpPr>
        <p:spPr>
          <a:xfrm>
            <a:off x="1949451" y="1065216"/>
            <a:ext cx="27898368" cy="8073384"/>
          </a:xfrm>
          <a:prstGeom prst="rect">
            <a:avLst/>
          </a:prstGeom>
        </p:spPr>
        <p:txBody>
          <a:bodyPr anchor="b" anchorCtr="0">
            <a:noAutofit/>
          </a:bodyPr>
          <a:lstStyle>
            <a:lvl1pPr marL="0" indent="0">
              <a:lnSpc>
                <a:spcPct val="100000"/>
              </a:lnSpc>
              <a:buFontTx/>
              <a:buNone/>
              <a:defRPr sz="13599" b="1"/>
            </a:lvl1pPr>
            <a:lvl2pPr marL="909057" indent="0">
              <a:lnSpc>
                <a:spcPct val="100000"/>
              </a:lnSpc>
              <a:buSzPct val="65000"/>
              <a:buFont typeface="Wingdings" panose="05000000000000000000" pitchFamily="2" charset="2"/>
              <a:buNone/>
              <a:defRPr sz="7599"/>
            </a:lvl2pPr>
            <a:lvl3pPr marL="1850589" indent="0">
              <a:lnSpc>
                <a:spcPct val="100000"/>
              </a:lnSpc>
              <a:buSzPct val="45000"/>
              <a:buFont typeface="Wingdings" panose="05000000000000000000" pitchFamily="2" charset="2"/>
              <a:buNone/>
              <a:defRPr sz="6801"/>
            </a:lvl3pPr>
            <a:lvl4pPr marL="2759643" indent="0">
              <a:lnSpc>
                <a:spcPct val="100000"/>
              </a:lnSpc>
              <a:buSzPct val="130000"/>
              <a:buFont typeface="Adobe Caslon Pro Bold" panose="0205070206050A020403" pitchFamily="18" charset="0"/>
              <a:buNone/>
              <a:defRPr sz="6000"/>
            </a:lvl4pPr>
            <a:lvl5pPr marL="4588584" indent="-914469">
              <a:buSzPct val="110000"/>
              <a:buFont typeface="Adobe Caslon Pro" panose="0205050205050A020403" pitchFamily="18" charset="0"/>
              <a:buChar char="-"/>
              <a:defRPr sz="5601"/>
            </a:lvl5pPr>
            <a:lvl6pPr marL="7791930" indent="0">
              <a:buNone/>
              <a:defRPr/>
            </a:lvl6pPr>
          </a:lstStyle>
          <a:p>
            <a:pPr lvl="0"/>
            <a:r>
              <a:rPr kumimoji="1" lang="ja-JP" altLang="en-US"/>
              <a:t>クリックしてタイトルを入力</a:t>
            </a:r>
            <a:endParaRPr kumimoji="1" lang="en-US" altLang="ja-JP"/>
          </a:p>
        </p:txBody>
      </p:sp>
      <p:sp>
        <p:nvSpPr>
          <p:cNvPr id="32" name="テキスト プレースホルダー 6"/>
          <p:cNvSpPr>
            <a:spLocks noGrp="1"/>
          </p:cNvSpPr>
          <p:nvPr>
            <p:ph type="body" sz="quarter" idx="19" hasCustomPrompt="1"/>
          </p:nvPr>
        </p:nvSpPr>
        <p:spPr>
          <a:xfrm>
            <a:off x="1949450" y="9604233"/>
            <a:ext cx="26137095" cy="2894400"/>
          </a:xfrm>
          <a:prstGeom prst="rect">
            <a:avLst/>
          </a:prstGeom>
        </p:spPr>
        <p:txBody>
          <a:bodyPr>
            <a:noAutofit/>
          </a:bodyPr>
          <a:lstStyle>
            <a:lvl1pPr marL="0" indent="0">
              <a:lnSpc>
                <a:spcPct val="90000"/>
              </a:lnSpc>
              <a:buFontTx/>
              <a:buNone/>
              <a:defRPr sz="6801" b="1">
                <a:solidFill>
                  <a:srgbClr val="C7171D"/>
                </a:solidFill>
              </a:defRPr>
            </a:lvl1pPr>
            <a:lvl2pPr marL="1850589" indent="-941523">
              <a:lnSpc>
                <a:spcPct val="100000"/>
              </a:lnSpc>
              <a:buSzPct val="65000"/>
              <a:buFont typeface="Wingdings" panose="05000000000000000000" pitchFamily="2" charset="2"/>
              <a:buChar char="l"/>
              <a:defRPr sz="7599"/>
            </a:lvl2pPr>
            <a:lvl3pPr marL="2759643" indent="-909057">
              <a:lnSpc>
                <a:spcPct val="100000"/>
              </a:lnSpc>
              <a:buSzPct val="45000"/>
              <a:buFont typeface="Wingdings" panose="05000000000000000000" pitchFamily="2" charset="2"/>
              <a:buChar char="l"/>
              <a:defRPr sz="6801"/>
            </a:lvl3pPr>
            <a:lvl4pPr marL="3674112" indent="-914469">
              <a:lnSpc>
                <a:spcPct val="100000"/>
              </a:lnSpc>
              <a:buSzPct val="130000"/>
              <a:buFont typeface="Adobe Caslon Pro Bold" panose="0205070206050A020403" pitchFamily="18" charset="0"/>
              <a:buChar char="-"/>
              <a:defRPr sz="6000"/>
            </a:lvl4pPr>
            <a:lvl5pPr marL="4588584" indent="-914469">
              <a:buSzPct val="110000"/>
              <a:buFont typeface="Adobe Caslon Pro" panose="0205050205050A020403" pitchFamily="18" charset="0"/>
              <a:buChar char="-"/>
              <a:defRPr sz="5601"/>
            </a:lvl5pPr>
            <a:lvl6pPr marL="7791930" indent="0">
              <a:buNone/>
              <a:defRPr/>
            </a:lvl6pPr>
          </a:lstStyle>
          <a:p>
            <a:pPr lvl="0"/>
            <a:r>
              <a:rPr lang="ja-JP" altLang="en-US" b="1" spc="204">
                <a:solidFill>
                  <a:srgbClr val="C7171D"/>
                </a:solidFill>
              </a:rPr>
              <a:t>～クリックしてサブタイトルを入力～</a:t>
            </a:r>
            <a:endParaRPr kumimoji="1" lang="en-US" altLang="ja-JP"/>
          </a:p>
        </p:txBody>
      </p:sp>
      <p:sp>
        <p:nvSpPr>
          <p:cNvPr id="33" name="テキスト プレースホルダー 6"/>
          <p:cNvSpPr>
            <a:spLocks noGrp="1"/>
          </p:cNvSpPr>
          <p:nvPr>
            <p:ph type="body" sz="quarter" idx="20" hasCustomPrompt="1"/>
          </p:nvPr>
        </p:nvSpPr>
        <p:spPr>
          <a:xfrm>
            <a:off x="1949453" y="13375437"/>
            <a:ext cx="27898377" cy="6055572"/>
          </a:xfrm>
          <a:prstGeom prst="rect">
            <a:avLst/>
          </a:prstGeom>
        </p:spPr>
        <p:txBody>
          <a:bodyPr anchor="ctr" anchorCtr="0">
            <a:noAutofit/>
          </a:bodyPr>
          <a:lstStyle>
            <a:lvl1pPr marL="0" indent="0">
              <a:lnSpc>
                <a:spcPts val="5112"/>
              </a:lnSpc>
              <a:buFontTx/>
              <a:buNone/>
              <a:defRPr sz="6801" b="1"/>
            </a:lvl1pPr>
            <a:lvl2pPr marL="1850589" indent="-941523">
              <a:lnSpc>
                <a:spcPct val="100000"/>
              </a:lnSpc>
              <a:buSzPct val="65000"/>
              <a:buFont typeface="Wingdings" panose="05000000000000000000" pitchFamily="2" charset="2"/>
              <a:buChar char="l"/>
              <a:defRPr sz="7599"/>
            </a:lvl2pPr>
            <a:lvl3pPr marL="2759643" indent="-909057">
              <a:lnSpc>
                <a:spcPct val="100000"/>
              </a:lnSpc>
              <a:buSzPct val="45000"/>
              <a:buFont typeface="Wingdings" panose="05000000000000000000" pitchFamily="2" charset="2"/>
              <a:buChar char="l"/>
              <a:defRPr sz="6801"/>
            </a:lvl3pPr>
            <a:lvl4pPr marL="3674112" indent="-914469">
              <a:lnSpc>
                <a:spcPct val="100000"/>
              </a:lnSpc>
              <a:buSzPct val="130000"/>
              <a:buFont typeface="Adobe Caslon Pro Bold" panose="0205070206050A020403" pitchFamily="18" charset="0"/>
              <a:buChar char="-"/>
              <a:defRPr sz="6000"/>
            </a:lvl4pPr>
            <a:lvl5pPr marL="4588584" indent="-914469">
              <a:buSzPct val="110000"/>
              <a:buFont typeface="Adobe Caslon Pro" panose="0205050205050A020403" pitchFamily="18" charset="0"/>
              <a:buChar char="-"/>
              <a:defRPr sz="5601"/>
            </a:lvl5pPr>
            <a:lvl6pPr marL="7791930" indent="0">
              <a:buNone/>
              <a:defRPr/>
            </a:lvl6pPr>
          </a:lstStyle>
          <a:p>
            <a:pPr lvl="0"/>
            <a:r>
              <a:rPr kumimoji="1" lang="ja-JP" altLang="en-US"/>
              <a:t>所属、名前、日付を入力</a:t>
            </a:r>
            <a:endParaRPr kumimoji="1" lang="en-US" altLang="ja-JP"/>
          </a:p>
        </p:txBody>
      </p:sp>
      <p:sp>
        <p:nvSpPr>
          <p:cNvPr id="3" name="正方形/長方形 2"/>
          <p:cNvSpPr/>
          <p:nvPr userDrawn="1"/>
        </p:nvSpPr>
        <p:spPr>
          <a:xfrm>
            <a:off x="31316750" y="17791400"/>
            <a:ext cx="4469031" cy="1477309"/>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82871" tIns="182871" rIns="182871" bIns="182871" numCol="1" spcCol="38100" rtlCol="0" anchor="ctr">
            <a:spAutoFit/>
          </a:bodyPr>
          <a:lstStyle/>
          <a:p>
            <a:pPr algn="l" defTabSz="2743062" rtl="0" latinLnBrk="1" hangingPunct="0">
              <a:defRPr/>
            </a:pPr>
            <a:endParaRPr lang="ja-JP" altLang="en-US" sz="7200">
              <a:solidFill>
                <a:srgbClr val="000000"/>
              </a:solidFill>
              <a:cs typeface="Arial"/>
            </a:endParaRPr>
          </a:p>
        </p:txBody>
      </p:sp>
      <p:pic>
        <p:nvPicPr>
          <p:cNvPr id="12" name="図 11">
            <a:extLst>
              <a:ext uri="{FF2B5EF4-FFF2-40B4-BE49-F238E27FC236}">
                <a16:creationId xmlns:a16="http://schemas.microsoft.com/office/drawing/2014/main" id="{B6AE9367-0480-4251-B1B7-3FB9DE2A55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095109" y="17748833"/>
            <a:ext cx="2912313" cy="1521747"/>
          </a:xfrm>
          <a:prstGeom prst="rect">
            <a:avLst/>
          </a:prstGeom>
        </p:spPr>
      </p:pic>
    </p:spTree>
    <p:extLst>
      <p:ext uri="{BB962C8B-B14F-4D97-AF65-F5344CB8AC3E}">
        <p14:creationId xmlns:p14="http://schemas.microsoft.com/office/powerpoint/2010/main" val="2332693834"/>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algn="l" rtl="0"/>
            <a:endParaRPr kumimoji="1" lang="ja-JP" altLang="en-US" kern="1200">
              <a:solidFill>
                <a:srgbClr val="000000"/>
              </a:solidFill>
              <a:cs typeface="Arial"/>
              <a:sym typeface="Arial"/>
            </a:endParaRPr>
          </a:p>
        </p:txBody>
      </p:sp>
      <p:sp>
        <p:nvSpPr>
          <p:cNvPr id="3" name="フッター プレースホルダー 2"/>
          <p:cNvSpPr>
            <a:spLocks noGrp="1"/>
          </p:cNvSpPr>
          <p:nvPr>
            <p:ph type="ftr" sz="quarter" idx="11"/>
          </p:nvPr>
        </p:nvSpPr>
        <p:spPr/>
        <p:txBody>
          <a:bodyPr/>
          <a:lstStyle/>
          <a:p>
            <a:pPr algn="l" rtl="0"/>
            <a:endParaRPr kumimoji="1" lang="ja-JP" altLang="en-US" kern="1200">
              <a:solidFill>
                <a:srgbClr val="000000"/>
              </a:solidFill>
              <a:cs typeface="Arial"/>
              <a:sym typeface="Arial"/>
            </a:endParaRPr>
          </a:p>
        </p:txBody>
      </p:sp>
      <p:sp>
        <p:nvSpPr>
          <p:cNvPr id="4" name="スライド番号プレースホルダー 3"/>
          <p:cNvSpPr>
            <a:spLocks noGrp="1"/>
          </p:cNvSpPr>
          <p:nvPr>
            <p:ph type="sldNum" sz="quarter" idx="12"/>
          </p:nvPr>
        </p:nvSpPr>
        <p:spPr/>
        <p:txBody>
          <a:bodyPr/>
          <a:lstStyle/>
          <a:p>
            <a:fld id="{C16714C6-73F9-447E-9DF1-E91175B1F126}" type="slidenum">
              <a:rPr lang="ja-JP" altLang="en-US" smtClean="0"/>
              <a:pPr/>
              <a:t>‹#›</a:t>
            </a:fld>
            <a:endParaRPr lang="ja-JP" altLang="en-US"/>
          </a:p>
        </p:txBody>
      </p:sp>
    </p:spTree>
    <p:extLst>
      <p:ext uri="{BB962C8B-B14F-4D97-AF65-F5344CB8AC3E}">
        <p14:creationId xmlns:p14="http://schemas.microsoft.com/office/powerpoint/2010/main" val="2567967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474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644DF-5B8C-5546-B263-6F3F050E1514}"/>
              </a:ext>
            </a:extLst>
          </p:cNvPr>
          <p:cNvSpPr>
            <a:spLocks noGrp="1"/>
          </p:cNvSpPr>
          <p:nvPr>
            <p:ph type="title"/>
          </p:nvPr>
        </p:nvSpPr>
        <p:spPr>
          <a:xfrm>
            <a:off x="2514600" y="1095377"/>
            <a:ext cx="31546800" cy="3976689"/>
          </a:xfrm>
          <a:prstGeom prst="rect">
            <a:avLst/>
          </a:prstGeom>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79D14AC6-34FE-DC48-A073-B709826AE4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9D2BDD32-1F06-944E-A28C-1480A94B4460}"/>
              </a:ext>
            </a:extLst>
          </p:cNvPr>
          <p:cNvSpPr>
            <a:spLocks noGrp="1"/>
          </p:cNvSpPr>
          <p:nvPr>
            <p:ph type="dt" sz="half" idx="10"/>
          </p:nvPr>
        </p:nvSpPr>
        <p:spPr>
          <a:xfrm>
            <a:off x="2514600" y="19069055"/>
            <a:ext cx="8229600" cy="1095375"/>
          </a:xfrm>
          <a:prstGeom prst="rect">
            <a:avLst/>
          </a:prstGeom>
        </p:spPr>
        <p:txBody>
          <a:bodyPr/>
          <a:lstStyle/>
          <a:p>
            <a:pPr defTabSz="1371567"/>
            <a:endParaRPr lang="x-none">
              <a:solidFill>
                <a:srgbClr val="000000"/>
              </a:solidFill>
              <a:cs typeface="Arial"/>
              <a:sym typeface="Arial"/>
            </a:endParaRPr>
          </a:p>
        </p:txBody>
      </p:sp>
      <p:sp>
        <p:nvSpPr>
          <p:cNvPr id="5" name="Footer Placeholder 4">
            <a:extLst>
              <a:ext uri="{FF2B5EF4-FFF2-40B4-BE49-F238E27FC236}">
                <a16:creationId xmlns:a16="http://schemas.microsoft.com/office/drawing/2014/main" id="{194B6A00-8634-DC4F-B7EE-87387DE768D9}"/>
              </a:ext>
            </a:extLst>
          </p:cNvPr>
          <p:cNvSpPr>
            <a:spLocks noGrp="1"/>
          </p:cNvSpPr>
          <p:nvPr>
            <p:ph type="ftr" sz="quarter" idx="11"/>
          </p:nvPr>
        </p:nvSpPr>
        <p:spPr>
          <a:xfrm>
            <a:off x="12115800" y="19069055"/>
            <a:ext cx="12344400" cy="1095375"/>
          </a:xfrm>
          <a:prstGeom prst="rect">
            <a:avLst/>
          </a:prstGeom>
        </p:spPr>
        <p:txBody>
          <a:bodyPr/>
          <a:lstStyle/>
          <a:p>
            <a:pPr defTabSz="1371567"/>
            <a:endParaRPr lang="x-none">
              <a:solidFill>
                <a:srgbClr val="000000"/>
              </a:solidFill>
              <a:cs typeface="Arial"/>
              <a:sym typeface="Arial"/>
            </a:endParaRPr>
          </a:p>
        </p:txBody>
      </p:sp>
      <p:sp>
        <p:nvSpPr>
          <p:cNvPr id="6" name="Slide Number Placeholder 5">
            <a:extLst>
              <a:ext uri="{FF2B5EF4-FFF2-40B4-BE49-F238E27FC236}">
                <a16:creationId xmlns:a16="http://schemas.microsoft.com/office/drawing/2014/main" id="{19B6BCEC-BA1F-574C-94FE-F3FE0E4B8B3E}"/>
              </a:ext>
            </a:extLst>
          </p:cNvPr>
          <p:cNvSpPr>
            <a:spLocks noGrp="1"/>
          </p:cNvSpPr>
          <p:nvPr>
            <p:ph type="sldNum" sz="quarter" idx="12"/>
          </p:nvPr>
        </p:nvSpPr>
        <p:spPr/>
        <p:txBody>
          <a:bodyPr/>
          <a:lstStyle/>
          <a:p>
            <a:fld id="{3D098E14-4B8E-DF41-B0EB-F00010FF0E1A}" type="slidenum">
              <a:rPr lang="x-none" smtClean="0"/>
              <a:pPr/>
              <a:t>‹#›</a:t>
            </a:fld>
            <a:endParaRPr lang="x-none"/>
          </a:p>
        </p:txBody>
      </p:sp>
    </p:spTree>
    <p:extLst>
      <p:ext uri="{BB962C8B-B14F-4D97-AF65-F5344CB8AC3E}">
        <p14:creationId xmlns:p14="http://schemas.microsoft.com/office/powerpoint/2010/main" val="3504179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27939986" y="14590544"/>
            <a:ext cx="8229609" cy="632681"/>
          </a:xfrm>
        </p:spPr>
        <p:txBody>
          <a:bodyPr/>
          <a:lstStyle/>
          <a:p>
            <a:pPr algn="r">
              <a:buClrTx/>
              <a:defRPr/>
            </a:pPr>
            <a:fld id="{86CB4B4D-7CA3-9044-876B-883B54F8677D}" type="slidenum">
              <a:rPr lang="en-US" sz="3600" b="1" smtClean="0">
                <a:solidFill>
                  <a:srgbClr val="FFFFFF">
                    <a:lumMod val="65000"/>
                  </a:srgbClr>
                </a:solidFill>
                <a:latin typeface="Calibri"/>
                <a:cs typeface="Calibri"/>
                <a:sym typeface="Calibri"/>
              </a:rPr>
              <a:pPr algn="r">
                <a:buClrTx/>
                <a:defRPr/>
              </a:pPr>
              <a:t>‹#›</a:t>
            </a:fld>
            <a:endParaRPr lang="en-US" sz="3600" b="1">
              <a:solidFill>
                <a:srgbClr val="FFFFFF">
                  <a:lumMod val="65000"/>
                </a:srgbClr>
              </a:solidFill>
              <a:latin typeface="Calibri"/>
              <a:cs typeface="Calibri"/>
              <a:sym typeface="Calibri"/>
            </a:endParaRPr>
          </a:p>
        </p:txBody>
      </p:sp>
      <p:sp>
        <p:nvSpPr>
          <p:cNvPr id="4" name="タイトル 1"/>
          <p:cNvSpPr>
            <a:spLocks noGrp="1"/>
          </p:cNvSpPr>
          <p:nvPr>
            <p:ph type="title" hasCustomPrompt="1"/>
          </p:nvPr>
        </p:nvSpPr>
        <p:spPr>
          <a:xfrm>
            <a:off x="1917716" y="852665"/>
            <a:ext cx="27343101" cy="1585737"/>
          </a:xfrm>
          <a:prstGeom prst="rect">
            <a:avLst/>
          </a:prstGeom>
        </p:spPr>
        <p:txBody>
          <a:bodyPr/>
          <a:lstStyle>
            <a:lvl1pPr>
              <a:lnSpc>
                <a:spcPct val="100000"/>
              </a:lnSpc>
              <a:defRPr>
                <a:effectLst/>
                <a:latin typeface="Arial" panose="020B0604020202020204" pitchFamily="34" charset="0"/>
                <a:cs typeface="Arial" panose="020B0604020202020204" pitchFamily="34" charset="0"/>
              </a:defRPr>
            </a:lvl1pPr>
          </a:lstStyle>
          <a:p>
            <a:r>
              <a:rPr kumimoji="1" lang="en-US" altLang="ja-JP"/>
              <a:t>title</a:t>
            </a:r>
            <a:endParaRPr kumimoji="1" lang="ja-JP" altLang="en-US"/>
          </a:p>
        </p:txBody>
      </p:sp>
      <p:sp>
        <p:nvSpPr>
          <p:cNvPr id="5" name="テキスト プレースホルダー 6"/>
          <p:cNvSpPr>
            <a:spLocks noGrp="1"/>
          </p:cNvSpPr>
          <p:nvPr>
            <p:ph type="body" sz="quarter" idx="12" hasCustomPrompt="1"/>
          </p:nvPr>
        </p:nvSpPr>
        <p:spPr>
          <a:xfrm>
            <a:off x="1917714" y="2616205"/>
            <a:ext cx="33032700" cy="16795743"/>
          </a:xfrm>
          <a:prstGeom prst="rect">
            <a:avLst/>
          </a:prstGeom>
        </p:spPr>
        <p:txBody>
          <a:bodyPr>
            <a:noAutofit/>
          </a:bodyPr>
          <a:lstStyle>
            <a:lvl1pPr marL="814368" indent="-814368">
              <a:lnSpc>
                <a:spcPct val="100000"/>
              </a:lnSpc>
              <a:buFont typeface="Wingdings" panose="05000000000000000000" pitchFamily="2" charset="2"/>
              <a:buChar char="l"/>
              <a:defRPr sz="6600" b="0"/>
            </a:lvl1pPr>
            <a:lvl2pPr marL="1628736" indent="-828654">
              <a:lnSpc>
                <a:spcPct val="100000"/>
              </a:lnSpc>
              <a:buSzPct val="65000"/>
              <a:buFont typeface="Wingdings" panose="05000000000000000000" pitchFamily="2" charset="2"/>
              <a:buChar char="l"/>
              <a:defRPr sz="6600"/>
            </a:lvl2pPr>
            <a:lvl3pPr marL="2428815" indent="-800079">
              <a:lnSpc>
                <a:spcPct val="100000"/>
              </a:lnSpc>
              <a:buSzPct val="45000"/>
              <a:buFont typeface="Wingdings" panose="05000000000000000000" pitchFamily="2" charset="2"/>
              <a:buChar char="l"/>
              <a:defRPr sz="6000"/>
            </a:lvl3pPr>
            <a:lvl4pPr marL="3233658" indent="-804843">
              <a:lnSpc>
                <a:spcPct val="100000"/>
              </a:lnSpc>
              <a:buSzPct val="130000"/>
              <a:buFont typeface="Adobe Caslon Pro Bold" panose="0205070206050A020403" pitchFamily="18" charset="0"/>
              <a:buChar char="-"/>
              <a:defRPr sz="5400"/>
            </a:lvl4pPr>
            <a:lvl5pPr marL="4038498" indent="-804843">
              <a:buSzPct val="110000"/>
              <a:buFont typeface="Adobe Caslon Pro" panose="0205050205050A020403" pitchFamily="18" charset="0"/>
              <a:buChar char="-"/>
              <a:defRPr sz="4800"/>
            </a:lvl5pPr>
            <a:lvl6pPr marL="6857829" indent="0">
              <a:buNone/>
              <a:defRPr/>
            </a:lvl6pPr>
          </a:lstStyle>
          <a:p>
            <a:r>
              <a:rPr kumimoji="1" lang="en-US" altLang="ja-JP"/>
              <a:t>text </a:t>
            </a:r>
          </a:p>
        </p:txBody>
      </p:sp>
    </p:spTree>
    <p:extLst>
      <p:ext uri="{BB962C8B-B14F-4D97-AF65-F5344CB8AC3E}">
        <p14:creationId xmlns:p14="http://schemas.microsoft.com/office/powerpoint/2010/main" val="224934337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タイトルとテキスト、コンテンツ入力">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86CB4B4D-7CA3-9044-876B-883B54F8677D}" type="slidenum">
              <a:rPr lang="en-US" altLang="ja-JP" smtClean="0"/>
              <a:pPr/>
              <a:t>‹#›</a:t>
            </a:fld>
            <a:endParaRPr lang="ja-JP" altLang="en-US"/>
          </a:p>
        </p:txBody>
      </p:sp>
      <p:sp>
        <p:nvSpPr>
          <p:cNvPr id="4" name="テキスト プレースホルダー 6"/>
          <p:cNvSpPr>
            <a:spLocks noGrp="1"/>
          </p:cNvSpPr>
          <p:nvPr>
            <p:ph type="body" sz="quarter" idx="11" hasCustomPrompt="1"/>
          </p:nvPr>
        </p:nvSpPr>
        <p:spPr>
          <a:xfrm>
            <a:off x="1917699" y="2613824"/>
            <a:ext cx="15840000" cy="16715595"/>
          </a:xfrm>
          <a:prstGeom prst="rect">
            <a:avLst/>
          </a:prstGeom>
        </p:spPr>
        <p:txBody>
          <a:bodyPr>
            <a:noAutofit/>
          </a:bodyPr>
          <a:lstStyle>
            <a:lvl1pPr marL="925317" indent="-925317">
              <a:lnSpc>
                <a:spcPct val="100000"/>
              </a:lnSpc>
              <a:buFont typeface="Wingdings" panose="05000000000000000000" pitchFamily="2" charset="2"/>
              <a:buChar char="l"/>
              <a:defRPr sz="7599" b="1"/>
            </a:lvl1pPr>
            <a:lvl2pPr marL="1850634" indent="-941547">
              <a:lnSpc>
                <a:spcPct val="100000"/>
              </a:lnSpc>
              <a:buSzPct val="65000"/>
              <a:buFont typeface="Wingdings" panose="05000000000000000000" pitchFamily="2" charset="2"/>
              <a:buChar char="l"/>
              <a:defRPr sz="7599"/>
            </a:lvl2pPr>
            <a:lvl3pPr marL="2759712" indent="-909081">
              <a:lnSpc>
                <a:spcPct val="100000"/>
              </a:lnSpc>
              <a:buSzPct val="45000"/>
              <a:buFont typeface="Wingdings" panose="05000000000000000000" pitchFamily="2" charset="2"/>
              <a:buChar char="l"/>
              <a:defRPr sz="6801"/>
            </a:lvl3pPr>
            <a:lvl4pPr marL="3674205" indent="-914493">
              <a:lnSpc>
                <a:spcPct val="100000"/>
              </a:lnSpc>
              <a:buSzPct val="130000"/>
              <a:buFont typeface="Adobe Caslon Pro Bold" panose="0205070206050A020403" pitchFamily="18" charset="0"/>
              <a:buChar char="-"/>
              <a:defRPr sz="6000"/>
            </a:lvl4pPr>
            <a:lvl5pPr marL="4588698" indent="-914493">
              <a:buSzPct val="110000"/>
              <a:buFont typeface="Adobe Caslon Pro" panose="0205050205050A020403" pitchFamily="18" charset="0"/>
              <a:buChar char="-"/>
              <a:defRPr sz="5601"/>
            </a:lvl5pPr>
            <a:lvl6pPr marL="7792125" indent="0">
              <a:buNone/>
              <a:defRPr/>
            </a:lvl6pPr>
          </a:lstStyle>
          <a:p>
            <a:pPr lvl="0"/>
            <a:r>
              <a:rPr kumimoji="1" lang="ja-JP" altLang="en-US"/>
              <a:t>クリックしてテキストを入力</a:t>
            </a:r>
            <a:endParaRPr kumimoji="1" lang="en-US" altLang="ja-JP"/>
          </a:p>
        </p:txBody>
      </p:sp>
      <p:sp>
        <p:nvSpPr>
          <p:cNvPr id="8" name="コンテンツ プレースホルダー 7"/>
          <p:cNvSpPr>
            <a:spLocks noGrp="1"/>
          </p:cNvSpPr>
          <p:nvPr>
            <p:ph sz="quarter" idx="12" hasCustomPrompt="1"/>
          </p:nvPr>
        </p:nvSpPr>
        <p:spPr>
          <a:xfrm>
            <a:off x="18745217" y="2616206"/>
            <a:ext cx="15697197" cy="16713201"/>
          </a:xfrm>
        </p:spPr>
        <p:txBody>
          <a:bodyPr>
            <a:noAutofit/>
          </a:bodyPr>
          <a:lstStyle>
            <a:lvl1pPr marL="919905" marR="0" indent="-919905" defTabSz="3116853" eaLnBrk="1" fontAlgn="auto" latinLnBrk="0" hangingPunct="1">
              <a:lnSpc>
                <a:spcPct val="100000"/>
              </a:lnSpc>
              <a:spcBef>
                <a:spcPts val="3408"/>
              </a:spcBef>
              <a:spcAft>
                <a:spcPts val="0"/>
              </a:spcAft>
              <a:buClr>
                <a:srgbClr val="B01F28"/>
              </a:buClr>
              <a:buSzPct val="80000"/>
              <a:buFont typeface="Wingdings" panose="05000000000000000000" pitchFamily="2" charset="2"/>
              <a:buChar char="l"/>
              <a:tabLst/>
              <a:defRPr/>
            </a:lvl1pPr>
          </a:lstStyle>
          <a:p>
            <a:pPr lvl="0"/>
            <a:r>
              <a:rPr kumimoji="1" lang="ja-JP" altLang="en-US"/>
              <a:t>クリックしてコンテンツを入力</a:t>
            </a:r>
            <a:endParaRPr kumimoji="1" lang="en-US" altLang="ja-JP"/>
          </a:p>
        </p:txBody>
      </p:sp>
      <p:sp>
        <p:nvSpPr>
          <p:cNvPr id="10" name="タイトル 1"/>
          <p:cNvSpPr>
            <a:spLocks noGrp="1"/>
          </p:cNvSpPr>
          <p:nvPr>
            <p:ph type="title" hasCustomPrompt="1"/>
          </p:nvPr>
        </p:nvSpPr>
        <p:spPr>
          <a:xfrm>
            <a:off x="1917696" y="598672"/>
            <a:ext cx="32477808" cy="1585737"/>
          </a:xfrm>
          <a:prstGeom prst="rect">
            <a:avLst/>
          </a:prstGeom>
        </p:spPr>
        <p:txBody>
          <a:bodyPr lIns="77925" tIns="38963" rIns="77925" bIns="38963"/>
          <a:lstStyle>
            <a:lvl1pPr algn="ctr">
              <a:lnSpc>
                <a:spcPct val="100000"/>
              </a:lnSpc>
              <a:defRPr sz="9600"/>
            </a:lvl1pPr>
          </a:lstStyle>
          <a:p>
            <a:r>
              <a:rPr kumimoji="1" lang="ja-JP" altLang="en-US"/>
              <a:t>クリックしてタイトルを入力</a:t>
            </a:r>
            <a:br>
              <a:rPr kumimoji="1" lang="en-US" altLang="ja-JP"/>
            </a:br>
            <a:endParaRPr kumimoji="1" lang="ja-JP" altLang="en-US"/>
          </a:p>
        </p:txBody>
      </p:sp>
    </p:spTree>
    <p:extLst>
      <p:ext uri="{BB962C8B-B14F-4D97-AF65-F5344CB8AC3E}">
        <p14:creationId xmlns:p14="http://schemas.microsoft.com/office/powerpoint/2010/main" val="300885836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Section Brea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68521B-D9DE-FE49-A430-5E9F4F9240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36576000" cy="20574003"/>
          </a:xfrm>
          <a:prstGeom prst="rect">
            <a:avLst/>
          </a:prstGeom>
        </p:spPr>
      </p:pic>
      <p:sp>
        <p:nvSpPr>
          <p:cNvPr id="3" name="Text Placeholder 2"/>
          <p:cNvSpPr>
            <a:spLocks noGrp="1"/>
          </p:cNvSpPr>
          <p:nvPr>
            <p:ph type="body" sz="quarter" idx="10" hasCustomPrompt="1"/>
          </p:nvPr>
        </p:nvSpPr>
        <p:spPr>
          <a:xfrm>
            <a:off x="5" y="-42738"/>
            <a:ext cx="36575997" cy="20616738"/>
          </a:xfrm>
          <a:solidFill>
            <a:schemeClr val="accent2">
              <a:alpha val="90000"/>
            </a:schemeClr>
          </a:solidFill>
        </p:spPr>
        <p:txBody>
          <a:bodyPr lIns="457200" tIns="0" bIns="457200" anchor="ctr"/>
          <a:lstStyle>
            <a:lvl1pPr marL="0" indent="0">
              <a:buNone/>
              <a:defRPr sz="13200" b="1" cap="none" baseline="0">
                <a:solidFill>
                  <a:schemeClr val="bg1"/>
                </a:solidFill>
              </a:defRPr>
            </a:lvl1pPr>
          </a:lstStyle>
          <a:p>
            <a:pPr lvl="0"/>
            <a:r>
              <a:rPr lang="en-US" dirty="0"/>
              <a:t>Type In SECTION BREAK TITLE</a:t>
            </a:r>
          </a:p>
        </p:txBody>
      </p:sp>
    </p:spTree>
    <p:extLst>
      <p:ext uri="{BB962C8B-B14F-4D97-AF65-F5344CB8AC3E}">
        <p14:creationId xmlns:p14="http://schemas.microsoft.com/office/powerpoint/2010/main" val="6442604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1828806" y="5633385"/>
            <a:ext cx="33491604" cy="13268328"/>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1828806" y="4039649"/>
            <a:ext cx="33491604" cy="1499145"/>
          </a:xfrm>
        </p:spPr>
        <p:txBody>
          <a:bodyPr bIns="0">
            <a:noAutofit/>
          </a:bodyPr>
          <a:lstStyle>
            <a:lvl1pPr marL="0" indent="0">
              <a:lnSpc>
                <a:spcPct val="90000"/>
              </a:lnSpc>
              <a:spcBef>
                <a:spcPts val="0"/>
              </a:spcBef>
              <a:buNone/>
              <a:defRPr sz="8001"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solidFill>
                  <a:srgbClr val="FFFFFF">
                    <a:lumMod val="50000"/>
                  </a:srgbClr>
                </a:solidFill>
              </a:rPr>
              <a:pPr/>
              <a:t>‹#›</a:t>
            </a:fld>
            <a:endParaRPr lang="en-US" dirty="0">
              <a:solidFill>
                <a:srgbClr val="FFFFFF">
                  <a:lumMod val="50000"/>
                </a:srgbClr>
              </a:solidFill>
            </a:endParaRPr>
          </a:p>
        </p:txBody>
      </p:sp>
    </p:spTree>
    <p:extLst>
      <p:ext uri="{BB962C8B-B14F-4D97-AF65-F5344CB8AC3E}">
        <p14:creationId xmlns:p14="http://schemas.microsoft.com/office/powerpoint/2010/main" val="14144954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6" y="1471614"/>
            <a:ext cx="33491604" cy="2486844"/>
          </a:xfrm>
        </p:spPr>
        <p:txBody>
          <a:bodyPr/>
          <a:lstStyle>
            <a:lvl1pPr>
              <a:defRPr b="1"/>
            </a:lvl1pPr>
          </a:lstStyle>
          <a:p>
            <a:r>
              <a:rPr lang="en-US" dirty="0"/>
              <a:t>TITLE AND CONTENT </a:t>
            </a:r>
            <a:br>
              <a:rPr lang="en-US" dirty="0"/>
            </a:br>
            <a:r>
              <a:rPr lang="en-US" dirty="0"/>
              <a:t>Headline In Arial And All Caps</a:t>
            </a:r>
          </a:p>
        </p:txBody>
      </p:sp>
      <p:sp>
        <p:nvSpPr>
          <p:cNvPr id="6" name="Text Placeholder 5"/>
          <p:cNvSpPr>
            <a:spLocks noGrp="1"/>
          </p:cNvSpPr>
          <p:nvPr>
            <p:ph type="body" sz="quarter" idx="12" hasCustomPrompt="1"/>
          </p:nvPr>
        </p:nvSpPr>
        <p:spPr>
          <a:xfrm>
            <a:off x="1828806" y="4077749"/>
            <a:ext cx="33491604" cy="1499145"/>
          </a:xfrm>
        </p:spPr>
        <p:txBody>
          <a:bodyPr bIns="0">
            <a:noAutofit/>
          </a:bodyPr>
          <a:lstStyle>
            <a:lvl1pPr marL="0" indent="0">
              <a:lnSpc>
                <a:spcPct val="90000"/>
              </a:lnSpc>
              <a:spcBef>
                <a:spcPts val="0"/>
              </a:spcBef>
              <a:buNone/>
              <a:defRPr sz="8001" b="1">
                <a:solidFill>
                  <a:srgbClr val="0065A2"/>
                </a:solidFill>
              </a:defRPr>
            </a:lvl1pPr>
          </a:lstStyle>
          <a:p>
            <a:r>
              <a:rPr lang="en-US" dirty="0"/>
              <a:t>Slide subtitle optional -  delete as needed</a:t>
            </a:r>
          </a:p>
        </p:txBody>
      </p:sp>
      <p:sp>
        <p:nvSpPr>
          <p:cNvPr id="4" name="TextBox 3"/>
          <p:cNvSpPr txBox="1"/>
          <p:nvPr/>
        </p:nvSpPr>
        <p:spPr>
          <a:xfrm>
            <a:off x="8593403" y="4336706"/>
            <a:ext cx="184731" cy="1200329"/>
          </a:xfrm>
          <a:prstGeom prst="rect">
            <a:avLst/>
          </a:prstGeom>
          <a:noFill/>
        </p:spPr>
        <p:txBody>
          <a:bodyPr wrap="none" rtlCol="0">
            <a:spAutoFit/>
          </a:bodyPr>
          <a:lstStyle/>
          <a:p>
            <a:endParaRPr lang="en-US" sz="7200" dirty="0"/>
          </a:p>
        </p:txBody>
      </p:sp>
      <p:sp>
        <p:nvSpPr>
          <p:cNvPr id="7" name="Slide Number Placeholder 6"/>
          <p:cNvSpPr>
            <a:spLocks noGrp="1"/>
          </p:cNvSpPr>
          <p:nvPr>
            <p:ph type="sldNum" sz="quarter" idx="13"/>
          </p:nvPr>
        </p:nvSpPr>
        <p:spPr/>
        <p:txBody>
          <a:bodyPr/>
          <a:lstStyle/>
          <a:p>
            <a:fld id="{AEFAAC5A-9C4F-4278-920D-DF2BAB595749}" type="slidenum">
              <a:rPr lang="en-US" smtClean="0">
                <a:solidFill>
                  <a:srgbClr val="FFFFFF">
                    <a:lumMod val="50000"/>
                  </a:srgbClr>
                </a:solidFill>
              </a:rPr>
              <a:pPr/>
              <a:t>‹#›</a:t>
            </a:fld>
            <a:endParaRPr lang="en-US" dirty="0">
              <a:solidFill>
                <a:srgbClr val="FFFFFF">
                  <a:lumMod val="50000"/>
                </a:srgbClr>
              </a:solidFill>
            </a:endParaRPr>
          </a:p>
        </p:txBody>
      </p:sp>
      <p:sp>
        <p:nvSpPr>
          <p:cNvPr id="8" name="TextBox 7">
            <a:extLst>
              <a:ext uri="{FF2B5EF4-FFF2-40B4-BE49-F238E27FC236}">
                <a16:creationId xmlns:a16="http://schemas.microsoft.com/office/drawing/2014/main" id="{AD3924D2-2888-45F4-9EBA-0D81379433E4}"/>
              </a:ext>
            </a:extLst>
          </p:cNvPr>
          <p:cNvSpPr txBox="1"/>
          <p:nvPr userDrawn="1"/>
        </p:nvSpPr>
        <p:spPr>
          <a:xfrm>
            <a:off x="8593403" y="4336701"/>
            <a:ext cx="184731" cy="923330"/>
          </a:xfrm>
          <a:prstGeom prst="rect">
            <a:avLst/>
          </a:prstGeom>
          <a:noFill/>
        </p:spPr>
        <p:txBody>
          <a:bodyPr wrap="none" rtlCol="0">
            <a:spAutoFit/>
          </a:bodyPr>
          <a:lstStyle/>
          <a:p>
            <a:endParaRPr lang="en-US" sz="5400" dirty="0">
              <a:solidFill>
                <a:srgbClr val="47484A"/>
              </a:solidFill>
            </a:endParaRPr>
          </a:p>
        </p:txBody>
      </p:sp>
    </p:spTree>
    <p:extLst>
      <p:ext uri="{BB962C8B-B14F-4D97-AF65-F5344CB8AC3E}">
        <p14:creationId xmlns:p14="http://schemas.microsoft.com/office/powerpoint/2010/main" val="7462020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7" name="Text Placeholder 5"/>
          <p:cNvSpPr>
            <a:spLocks noGrp="1"/>
          </p:cNvSpPr>
          <p:nvPr>
            <p:ph type="body" sz="quarter" idx="12" hasCustomPrompt="1"/>
          </p:nvPr>
        </p:nvSpPr>
        <p:spPr>
          <a:xfrm>
            <a:off x="1828806" y="4121153"/>
            <a:ext cx="33491604" cy="1499145"/>
          </a:xfrm>
        </p:spPr>
        <p:txBody>
          <a:bodyPr bIns="0">
            <a:noAutofit/>
          </a:bodyPr>
          <a:lstStyle>
            <a:lvl1pPr marL="0" indent="0">
              <a:lnSpc>
                <a:spcPct val="90000"/>
              </a:lnSpc>
              <a:spcBef>
                <a:spcPts val="0"/>
              </a:spcBef>
              <a:buNone/>
              <a:defRPr sz="8001"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1828800" y="5714897"/>
            <a:ext cx="16093440" cy="13268325"/>
          </a:xfrm>
        </p:spPr>
        <p:txBody>
          <a:bodyPr/>
          <a:lstStyle>
            <a:lvl1pPr>
              <a:defRPr sz="7200"/>
            </a:lvl1pPr>
            <a:lvl2pPr marL="1828755" indent="-692136">
              <a:spcBef>
                <a:spcPts val="0"/>
              </a:spcBef>
              <a:defRPr sz="7200"/>
            </a:lvl2pPr>
            <a:lvl3pPr marL="2508189" indent="-514338">
              <a:defRPr sz="7200"/>
            </a:lvl3pPr>
            <a:lvl4pPr marL="3460665" indent="-685782">
              <a:defRPr sz="7200"/>
            </a:lvl4pPr>
            <a:lvl5pPr marL="4336944" indent="-685782">
              <a:defRPr sz="7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18802353" y="5672033"/>
            <a:ext cx="16093440" cy="13268325"/>
          </a:xfrm>
        </p:spPr>
        <p:txBody>
          <a:bodyPr/>
          <a:lstStyle>
            <a:lvl1pPr>
              <a:defRPr sz="7200"/>
            </a:lvl1pPr>
            <a:lvl2pPr marL="1828755" indent="-692136">
              <a:spcBef>
                <a:spcPts val="0"/>
              </a:spcBef>
              <a:defRPr sz="7200"/>
            </a:lvl2pPr>
            <a:lvl3pPr marL="2508189" indent="-514338">
              <a:defRPr sz="7200"/>
            </a:lvl3pPr>
            <a:lvl4pPr marL="3460665" indent="-685782">
              <a:defRPr sz="7200"/>
            </a:lvl4pPr>
            <a:lvl5pPr marL="4336944" indent="-685782">
              <a:defRPr sz="7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a:lvl1pPr>
          </a:lstStyle>
          <a:p>
            <a:r>
              <a:rPr lang="en-US" dirty="0"/>
              <a:t>Two-column CONTENT Slide</a:t>
            </a:r>
            <a:br>
              <a:rPr lang="en-US" dirty="0"/>
            </a:br>
            <a:r>
              <a:rPr lang="en-US" dirty="0"/>
              <a:t>One Or Two Lines For Headline</a:t>
            </a:r>
          </a:p>
        </p:txBody>
      </p:sp>
    </p:spTree>
    <p:extLst>
      <p:ext uri="{BB962C8B-B14F-4D97-AF65-F5344CB8AC3E}">
        <p14:creationId xmlns:p14="http://schemas.microsoft.com/office/powerpoint/2010/main" val="28241347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lumns-TWO w/boxed head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1843581" y="7362809"/>
            <a:ext cx="16459200" cy="11507649"/>
          </a:xfrm>
          <a:ln>
            <a:solidFill>
              <a:schemeClr val="bg1">
                <a:lumMod val="50000"/>
              </a:schemeClr>
            </a:solidFill>
          </a:ln>
        </p:spPr>
        <p:txBody>
          <a:bodyPr lIns="182880" tIns="91440" rIns="91440"/>
          <a:lstStyle>
            <a:lvl1pPr>
              <a:defRPr sz="7200"/>
            </a:lvl1pPr>
            <a:lvl2pPr marL="1828755" indent="-692136">
              <a:defRPr sz="7200"/>
            </a:lvl2pPr>
            <a:lvl3pPr marL="2508189" indent="-514338">
              <a:defRPr sz="7200"/>
            </a:lvl3pPr>
            <a:lvl4pPr marL="3460665" indent="-685782">
              <a:defRPr sz="7200"/>
            </a:lvl4pPr>
            <a:lvl5pPr marL="4336944" indent="-685782">
              <a:defRPr sz="7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18859500" y="7362809"/>
            <a:ext cx="16459200" cy="11507649"/>
          </a:xfrm>
          <a:ln>
            <a:solidFill>
              <a:schemeClr val="bg1">
                <a:lumMod val="50000"/>
              </a:schemeClr>
            </a:solidFill>
          </a:ln>
        </p:spPr>
        <p:txBody>
          <a:bodyPr lIns="182880" tIns="91440" rIns="91440"/>
          <a:lstStyle>
            <a:lvl1pPr>
              <a:defRPr sz="7200"/>
            </a:lvl1pPr>
            <a:lvl2pPr marL="1828755" indent="-692136">
              <a:defRPr sz="7200"/>
            </a:lvl2pPr>
            <a:lvl3pPr marL="2508189" indent="-514338">
              <a:defRPr sz="7200"/>
            </a:lvl3pPr>
            <a:lvl4pPr marL="3460665" indent="-685782">
              <a:defRPr sz="7200"/>
            </a:lvl4pPr>
            <a:lvl5pPr marL="4336944" indent="-685782">
              <a:defRPr sz="7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quarter" idx="16" hasCustomPrompt="1"/>
          </p:nvPr>
        </p:nvSpPr>
        <p:spPr>
          <a:xfrm>
            <a:off x="18859500" y="5624191"/>
            <a:ext cx="16459200" cy="1862997"/>
          </a:xfrm>
          <a:prstGeom prst="rect">
            <a:avLst/>
          </a:prstGeom>
          <a:solidFill>
            <a:schemeClr val="accent1"/>
          </a:solidFill>
          <a:ln w="9525">
            <a:solidFill>
              <a:schemeClr val="accent1"/>
            </a:solidFill>
            <a:miter lim="800000"/>
          </a:ln>
        </p:spPr>
        <p:txBody>
          <a:bodyPr lIns="182880" bIns="0" anchor="ctr"/>
          <a:lstStyle>
            <a:lvl1pPr marL="0" indent="0" algn="l">
              <a:lnSpc>
                <a:spcPct val="100000"/>
              </a:lnSpc>
              <a:buNone/>
              <a:defRPr sz="7200" b="1" cap="all" baseline="0">
                <a:solidFill>
                  <a:schemeClr val="bg1"/>
                </a:solidFill>
              </a:defRPr>
            </a:lvl1pPr>
            <a:lvl2pPr marL="1828755" indent="-692136">
              <a:defRPr sz="6399"/>
            </a:lvl2pPr>
            <a:lvl3pPr marL="2508189" indent="-514338">
              <a:defRPr sz="5601"/>
            </a:lvl3pPr>
            <a:lvl4pPr marL="3460665" indent="-685782">
              <a:defRPr sz="4800"/>
            </a:lvl4pPr>
            <a:lvl5pPr marL="4336944" indent="-685782">
              <a:defRPr sz="4800"/>
            </a:lvl5pPr>
          </a:lstStyle>
          <a:p>
            <a:pPr lvl="0"/>
            <a:r>
              <a:rPr lang="en-US" dirty="0"/>
              <a:t>Click to Add Headline</a:t>
            </a:r>
          </a:p>
        </p:txBody>
      </p:sp>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7" name="Text Placeholder 5"/>
          <p:cNvSpPr>
            <a:spLocks noGrp="1"/>
          </p:cNvSpPr>
          <p:nvPr>
            <p:ph type="body" sz="quarter" idx="12" hasCustomPrompt="1"/>
          </p:nvPr>
        </p:nvSpPr>
        <p:spPr>
          <a:xfrm>
            <a:off x="1828806" y="4077749"/>
            <a:ext cx="33491604" cy="1499145"/>
          </a:xfrm>
          <a:noFill/>
        </p:spPr>
        <p:txBody>
          <a:bodyPr bIns="0">
            <a:noAutofit/>
          </a:bodyPr>
          <a:lstStyle>
            <a:lvl1pPr marL="0" indent="0">
              <a:lnSpc>
                <a:spcPct val="90000"/>
              </a:lnSpc>
              <a:spcBef>
                <a:spcPts val="0"/>
              </a:spcBef>
              <a:buNone/>
              <a:defRPr sz="8001" b="1">
                <a:solidFill>
                  <a:srgbClr val="0065A2"/>
                </a:solidFill>
              </a:defRPr>
            </a:lvl1pPr>
          </a:lstStyle>
          <a:p>
            <a:r>
              <a:rPr lang="en-US" dirty="0"/>
              <a:t>Slide subtitle optional -  delete as needed</a:t>
            </a:r>
          </a:p>
        </p:txBody>
      </p:sp>
      <p:sp>
        <p:nvSpPr>
          <p:cNvPr id="9" name="Text Placeholder 3"/>
          <p:cNvSpPr>
            <a:spLocks noGrp="1"/>
          </p:cNvSpPr>
          <p:nvPr>
            <p:ph type="body" sz="quarter" idx="15" hasCustomPrompt="1"/>
          </p:nvPr>
        </p:nvSpPr>
        <p:spPr>
          <a:xfrm>
            <a:off x="1843581" y="5624191"/>
            <a:ext cx="16459200" cy="1862997"/>
          </a:xfrm>
          <a:prstGeom prst="rect">
            <a:avLst/>
          </a:prstGeom>
          <a:solidFill>
            <a:schemeClr val="accent1"/>
          </a:solidFill>
          <a:ln w="9525">
            <a:solidFill>
              <a:schemeClr val="accent1"/>
            </a:solidFill>
            <a:miter lim="800000"/>
          </a:ln>
          <a:effectLst/>
        </p:spPr>
        <p:txBody>
          <a:bodyPr lIns="182880" bIns="0" anchor="ctr"/>
          <a:lstStyle>
            <a:lvl1pPr marL="0" indent="0" algn="l">
              <a:lnSpc>
                <a:spcPct val="100000"/>
              </a:lnSpc>
              <a:buNone/>
              <a:defRPr sz="7200" b="1" cap="all" baseline="0">
                <a:solidFill>
                  <a:schemeClr val="bg1"/>
                </a:solidFill>
              </a:defRPr>
            </a:lvl1pPr>
            <a:lvl2pPr marL="1828755" indent="-692136">
              <a:defRPr sz="6399"/>
            </a:lvl2pPr>
            <a:lvl3pPr marL="2508189" indent="-514338">
              <a:defRPr sz="5601"/>
            </a:lvl3pPr>
            <a:lvl4pPr marL="3460665" indent="-685782">
              <a:defRPr sz="4800"/>
            </a:lvl4pPr>
            <a:lvl5pPr marL="4336944" indent="-685782">
              <a:defRPr sz="4800"/>
            </a:lvl5pPr>
          </a:lstStyle>
          <a:p>
            <a:pPr lvl="0"/>
            <a:r>
              <a:rPr lang="en-US" dirty="0"/>
              <a:t>Click to Add Headline</a:t>
            </a:r>
          </a:p>
        </p:txBody>
      </p:sp>
      <p:sp>
        <p:nvSpPr>
          <p:cNvPr id="2" name="Title 1"/>
          <p:cNvSpPr>
            <a:spLocks noGrp="1"/>
          </p:cNvSpPr>
          <p:nvPr>
            <p:ph type="title" hasCustomPrompt="1"/>
          </p:nvPr>
        </p:nvSpPr>
        <p:spPr/>
        <p:txBody>
          <a:bodyPr/>
          <a:lstStyle>
            <a:lvl1pPr>
              <a:defRPr baseline="0"/>
            </a:lvl1pPr>
          </a:lstStyle>
          <a:p>
            <a:r>
              <a:rPr lang="en-US" dirty="0"/>
              <a:t>Two-column CONTENT Slide</a:t>
            </a:r>
            <a:br>
              <a:rPr lang="en-US" dirty="0"/>
            </a:br>
            <a:r>
              <a:rPr lang="en-US" dirty="0"/>
              <a:t>With Box Treatment</a:t>
            </a:r>
          </a:p>
        </p:txBody>
      </p:sp>
    </p:spTree>
    <p:extLst>
      <p:ext uri="{BB962C8B-B14F-4D97-AF65-F5344CB8AC3E}">
        <p14:creationId xmlns:p14="http://schemas.microsoft.com/office/powerpoint/2010/main" val="10437654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中表紙">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defTabSz="2743062"/>
            <a:fld id="{86CB4B4D-7CA3-9044-876B-883B54F8677D}" type="slidenum">
              <a:rPr lang="en-US" altLang="ja-JP" smtClean="0"/>
              <a:pPr defTabSz="2743062"/>
              <a:t>‹#›</a:t>
            </a:fld>
            <a:endParaRPr lang="ja-JP" altLang="en-US"/>
          </a:p>
        </p:txBody>
      </p:sp>
      <p:sp>
        <p:nvSpPr>
          <p:cNvPr id="2" name="タイトル 1"/>
          <p:cNvSpPr>
            <a:spLocks noGrp="1"/>
          </p:cNvSpPr>
          <p:nvPr>
            <p:ph type="title" hasCustomPrompt="1"/>
          </p:nvPr>
        </p:nvSpPr>
        <p:spPr>
          <a:xfrm>
            <a:off x="1714514" y="8534957"/>
            <a:ext cx="25196799" cy="5153907"/>
          </a:xfrm>
          <a:prstGeom prst="rect">
            <a:avLst/>
          </a:prstGeom>
        </p:spPr>
        <p:txBody>
          <a:bodyPr lIns="77925" tIns="38963" rIns="77925" bIns="38963"/>
          <a:lstStyle>
            <a:lvl1pPr>
              <a:lnSpc>
                <a:spcPct val="100000"/>
              </a:lnSpc>
              <a:defRPr sz="12399"/>
            </a:lvl1pPr>
          </a:lstStyle>
          <a:p>
            <a:r>
              <a:rPr kumimoji="1" lang="ja-JP" altLang="en-US"/>
              <a:t>クリックして</a:t>
            </a:r>
            <a:br>
              <a:rPr kumimoji="1" lang="en-US" altLang="ja-JP"/>
            </a:br>
            <a:r>
              <a:rPr kumimoji="1" lang="ja-JP" altLang="en-US"/>
              <a:t>中表紙タイトルを入力</a:t>
            </a:r>
          </a:p>
        </p:txBody>
      </p:sp>
    </p:spTree>
    <p:extLst>
      <p:ext uri="{BB962C8B-B14F-4D97-AF65-F5344CB8AC3E}">
        <p14:creationId xmlns:p14="http://schemas.microsoft.com/office/powerpoint/2010/main" val="985774317"/>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4" name="Text Placeholder 3"/>
          <p:cNvSpPr>
            <a:spLocks noGrp="1"/>
          </p:cNvSpPr>
          <p:nvPr>
            <p:ph type="body" sz="quarter" idx="13"/>
          </p:nvPr>
        </p:nvSpPr>
        <p:spPr>
          <a:xfrm>
            <a:off x="18014303" y="5671490"/>
            <a:ext cx="17279001" cy="6163329"/>
          </a:xfrm>
        </p:spPr>
        <p:txBody>
          <a:bodyPr tIns="0"/>
          <a:lstStyle>
            <a:lvl1pPr>
              <a:spcBef>
                <a:spcPts val="2400"/>
              </a:spcBef>
              <a:defRPr sz="7200"/>
            </a:lvl1pPr>
            <a:lvl2pPr marL="1828755" indent="-692136">
              <a:spcBef>
                <a:spcPts val="0"/>
              </a:spcBef>
              <a:defRPr sz="7200"/>
            </a:lvl2pPr>
            <a:lvl3pPr marL="2508189" indent="-514338">
              <a:spcBef>
                <a:spcPts val="0"/>
              </a:spcBef>
              <a:defRPr sz="7200"/>
            </a:lvl3pPr>
            <a:lvl4pPr marL="3460665" indent="-685782">
              <a:spcBef>
                <a:spcPts val="0"/>
              </a:spcBef>
              <a:defRPr sz="7200"/>
            </a:lvl4pPr>
            <a:lvl5pPr marL="4336944" indent="-685782">
              <a:spcBef>
                <a:spcPts val="0"/>
              </a:spcBef>
              <a:defRPr sz="7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1982726" y="5671487"/>
            <a:ext cx="14917923" cy="6263529"/>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1982726" y="12813266"/>
            <a:ext cx="14917923" cy="6263529"/>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VERTICAL</a:t>
            </a:r>
            <a:br>
              <a:rPr lang="en-US" dirty="0"/>
            </a:br>
            <a:r>
              <a:rPr lang="en-US" dirty="0"/>
              <a:t>Headline In Arial</a:t>
            </a:r>
          </a:p>
        </p:txBody>
      </p:sp>
      <p:sp>
        <p:nvSpPr>
          <p:cNvPr id="8" name="Text Placeholder 5"/>
          <p:cNvSpPr>
            <a:spLocks noGrp="1"/>
          </p:cNvSpPr>
          <p:nvPr>
            <p:ph type="body" sz="quarter" idx="12" hasCustomPrompt="1"/>
          </p:nvPr>
        </p:nvSpPr>
        <p:spPr>
          <a:xfrm>
            <a:off x="1828806" y="4077749"/>
            <a:ext cx="33491604" cy="1499145"/>
          </a:xfrm>
        </p:spPr>
        <p:txBody>
          <a:bodyPr bIns="0">
            <a:noAutofit/>
          </a:bodyPr>
          <a:lstStyle>
            <a:lvl1pPr marL="0" indent="0">
              <a:lnSpc>
                <a:spcPct val="90000"/>
              </a:lnSpc>
              <a:spcBef>
                <a:spcPts val="0"/>
              </a:spcBef>
              <a:buNone/>
              <a:defRPr sz="8001"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18014303" y="12772379"/>
            <a:ext cx="17279001" cy="6163329"/>
          </a:xfrm>
        </p:spPr>
        <p:txBody>
          <a:bodyPr tIns="0"/>
          <a:lstStyle>
            <a:lvl1pPr>
              <a:spcBef>
                <a:spcPts val="2400"/>
              </a:spcBef>
              <a:defRPr sz="7200"/>
            </a:lvl1pPr>
            <a:lvl2pPr marL="1828755" indent="-692136">
              <a:spcBef>
                <a:spcPts val="0"/>
              </a:spcBef>
              <a:defRPr sz="7200"/>
            </a:lvl2pPr>
            <a:lvl3pPr marL="2508189" indent="-514338">
              <a:spcBef>
                <a:spcPts val="0"/>
              </a:spcBef>
              <a:defRPr sz="7200"/>
            </a:lvl3pPr>
            <a:lvl4pPr marL="3460665" indent="-685782">
              <a:spcBef>
                <a:spcPts val="0"/>
              </a:spcBef>
              <a:defRPr sz="7200"/>
            </a:lvl4pPr>
            <a:lvl5pPr marL="4336944" indent="-685782">
              <a:spcBef>
                <a:spcPts val="0"/>
              </a:spcBef>
              <a:defRPr sz="7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p:nvSpPr>
        <p:spPr>
          <a:xfrm>
            <a:off x="-7505909" y="2"/>
            <a:ext cx="6195723" cy="12405063"/>
          </a:xfrm>
          <a:prstGeom prst="rect">
            <a:avLst/>
          </a:prstGeom>
          <a:solidFill>
            <a:schemeClr val="bg1">
              <a:lumMod val="50000"/>
            </a:schemeClr>
          </a:solidFill>
        </p:spPr>
        <p:txBody>
          <a:bodyPr wrap="square" rtlCol="0">
            <a:spAutoFit/>
          </a:bodyPr>
          <a:lstStyle/>
          <a:p>
            <a:r>
              <a:rPr lang="en-US" sz="5601" b="1" dirty="0">
                <a:solidFill>
                  <a:schemeClr val="bg1"/>
                </a:solidFill>
              </a:rPr>
              <a:t>Instructions on replacing a current image:</a:t>
            </a:r>
          </a:p>
          <a:p>
            <a:pPr marL="914376" indent="-914376">
              <a:buFont typeface="+mj-lt"/>
              <a:buAutoNum type="arabicPeriod"/>
            </a:pPr>
            <a:r>
              <a:rPr lang="en-US" sz="5601" dirty="0">
                <a:solidFill>
                  <a:schemeClr val="bg1"/>
                </a:solidFill>
              </a:rPr>
              <a:t>Select and delete image and click the icon to insert a different image</a:t>
            </a:r>
          </a:p>
          <a:p>
            <a:pPr marL="914376" indent="-914376">
              <a:buFont typeface="+mj-lt"/>
              <a:buAutoNum type="arabicPeriod"/>
            </a:pPr>
            <a:r>
              <a:rPr lang="en-US" sz="5601" dirty="0">
                <a:solidFill>
                  <a:schemeClr val="bg1"/>
                </a:solidFill>
              </a:rPr>
              <a:t>Use the crop tool to position the image within the shape.  </a:t>
            </a:r>
          </a:p>
          <a:p>
            <a:endParaRPr lang="en-US" sz="7200" dirty="0">
              <a:solidFill>
                <a:schemeClr val="bg1"/>
              </a:solidFill>
            </a:endParaRPr>
          </a:p>
        </p:txBody>
      </p:sp>
    </p:spTree>
    <p:extLst>
      <p:ext uri="{BB962C8B-B14F-4D97-AF65-F5344CB8AC3E}">
        <p14:creationId xmlns:p14="http://schemas.microsoft.com/office/powerpoint/2010/main" val="9438116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HREE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4" name="Text Placeholder 3"/>
          <p:cNvSpPr>
            <a:spLocks noGrp="1"/>
          </p:cNvSpPr>
          <p:nvPr>
            <p:ph type="body" sz="quarter" idx="13"/>
          </p:nvPr>
        </p:nvSpPr>
        <p:spPr>
          <a:xfrm>
            <a:off x="12181236" y="5804183"/>
            <a:ext cx="23259648" cy="3910137"/>
          </a:xfrm>
        </p:spPr>
        <p:txBody>
          <a:bodyPr tIns="0"/>
          <a:lstStyle>
            <a:lvl1pPr>
              <a:spcBef>
                <a:spcPts val="2400"/>
              </a:spcBef>
              <a:defRPr sz="7200"/>
            </a:lvl1pPr>
            <a:lvl2pPr marL="1828755" indent="-692136">
              <a:spcBef>
                <a:spcPts val="0"/>
              </a:spcBef>
              <a:defRPr sz="7200"/>
            </a:lvl2pPr>
            <a:lvl3pPr marL="2508189" indent="-514338">
              <a:spcBef>
                <a:spcPts val="0"/>
              </a:spcBef>
              <a:defRPr sz="7200"/>
            </a:lvl3pPr>
            <a:lvl4pPr marL="3460665" indent="-685782">
              <a:spcBef>
                <a:spcPts val="0"/>
              </a:spcBef>
              <a:defRPr sz="6399"/>
            </a:lvl4pPr>
            <a:lvl5pPr marL="4336944" indent="-685782">
              <a:spcBef>
                <a:spcPts val="0"/>
              </a:spcBef>
              <a:defRPr sz="6399"/>
            </a:lvl5pPr>
          </a:lstStyle>
          <a:p>
            <a:pPr lvl="0"/>
            <a:r>
              <a:rPr lang="en-US"/>
              <a:t>Edit Master text styles</a:t>
            </a:r>
          </a:p>
          <a:p>
            <a:pPr lvl="1"/>
            <a:r>
              <a:rPr lang="en-US"/>
              <a:t>Second level</a:t>
            </a:r>
          </a:p>
          <a:p>
            <a:pPr lvl="2"/>
            <a:r>
              <a:rPr lang="en-US"/>
              <a:t>Third level</a:t>
            </a:r>
          </a:p>
        </p:txBody>
      </p:sp>
      <p:sp>
        <p:nvSpPr>
          <p:cNvPr id="9" name="Picture Placeholder 4"/>
          <p:cNvSpPr>
            <a:spLocks noGrp="1"/>
          </p:cNvSpPr>
          <p:nvPr>
            <p:ph type="pic" sz="quarter" idx="15" hasCustomPrompt="1"/>
          </p:nvPr>
        </p:nvSpPr>
        <p:spPr>
          <a:xfrm>
            <a:off x="1957575" y="5770847"/>
            <a:ext cx="8094984" cy="3560433"/>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1948062" y="10480826"/>
            <a:ext cx="8114028" cy="3560433"/>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THREE IMAGES – VERTICAL</a:t>
            </a:r>
            <a:br>
              <a:rPr lang="en-US" dirty="0"/>
            </a:br>
            <a:r>
              <a:rPr lang="en-US" dirty="0"/>
              <a:t>Headline In Arial</a:t>
            </a:r>
          </a:p>
        </p:txBody>
      </p:sp>
      <p:sp>
        <p:nvSpPr>
          <p:cNvPr id="8" name="Text Placeholder 5"/>
          <p:cNvSpPr>
            <a:spLocks noGrp="1"/>
          </p:cNvSpPr>
          <p:nvPr>
            <p:ph type="body" sz="quarter" idx="12" hasCustomPrompt="1"/>
          </p:nvPr>
        </p:nvSpPr>
        <p:spPr>
          <a:xfrm>
            <a:off x="1828806" y="4115849"/>
            <a:ext cx="33491604" cy="1499145"/>
          </a:xfrm>
        </p:spPr>
        <p:txBody>
          <a:bodyPr bIns="0">
            <a:noAutofit/>
          </a:bodyPr>
          <a:lstStyle>
            <a:lvl1pPr marL="0" indent="0">
              <a:lnSpc>
                <a:spcPct val="90000"/>
              </a:lnSpc>
              <a:spcBef>
                <a:spcPts val="0"/>
              </a:spcBef>
              <a:buNone/>
              <a:defRPr sz="8001"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12181236" y="10523906"/>
            <a:ext cx="23259648" cy="3910137"/>
          </a:xfrm>
        </p:spPr>
        <p:txBody>
          <a:bodyPr tIns="0"/>
          <a:lstStyle>
            <a:lvl1pPr>
              <a:spcBef>
                <a:spcPts val="2400"/>
              </a:spcBef>
              <a:defRPr sz="7200"/>
            </a:lvl1pPr>
            <a:lvl2pPr marL="1828755" indent="-692136">
              <a:spcBef>
                <a:spcPts val="0"/>
              </a:spcBef>
              <a:defRPr sz="7200"/>
            </a:lvl2pPr>
            <a:lvl3pPr marL="2508189" indent="-514338">
              <a:spcBef>
                <a:spcPts val="0"/>
              </a:spcBef>
              <a:defRPr sz="7200"/>
            </a:lvl3pPr>
            <a:lvl4pPr marL="3460665" indent="-685782">
              <a:spcBef>
                <a:spcPts val="0"/>
              </a:spcBef>
              <a:defRPr sz="6399"/>
            </a:lvl4pPr>
            <a:lvl5pPr marL="4336944" indent="-685782">
              <a:spcBef>
                <a:spcPts val="0"/>
              </a:spcBef>
              <a:defRPr sz="6399"/>
            </a:lvl5pPr>
          </a:lstStyle>
          <a:p>
            <a:pPr lvl="0"/>
            <a:r>
              <a:rPr lang="en-US"/>
              <a:t>Edit Master text styles</a:t>
            </a:r>
          </a:p>
          <a:p>
            <a:pPr lvl="1"/>
            <a:r>
              <a:rPr lang="en-US"/>
              <a:t>Second level</a:t>
            </a:r>
          </a:p>
          <a:p>
            <a:pPr lvl="2"/>
            <a:r>
              <a:rPr lang="en-US"/>
              <a:t>Third level</a:t>
            </a:r>
          </a:p>
        </p:txBody>
      </p:sp>
      <p:sp>
        <p:nvSpPr>
          <p:cNvPr id="14" name="Picture Placeholder 4"/>
          <p:cNvSpPr>
            <a:spLocks noGrp="1"/>
          </p:cNvSpPr>
          <p:nvPr>
            <p:ph type="pic" sz="quarter" idx="19" hasCustomPrompt="1"/>
          </p:nvPr>
        </p:nvSpPr>
        <p:spPr>
          <a:xfrm>
            <a:off x="1948059" y="15228545"/>
            <a:ext cx="8114028" cy="3560433"/>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5" name="Text Placeholder 3"/>
          <p:cNvSpPr>
            <a:spLocks noGrp="1"/>
          </p:cNvSpPr>
          <p:nvPr>
            <p:ph type="body" sz="quarter" idx="20"/>
          </p:nvPr>
        </p:nvSpPr>
        <p:spPr>
          <a:xfrm>
            <a:off x="12181236" y="15177965"/>
            <a:ext cx="23259648" cy="3910137"/>
          </a:xfrm>
        </p:spPr>
        <p:txBody>
          <a:bodyPr tIns="0"/>
          <a:lstStyle>
            <a:lvl1pPr>
              <a:spcBef>
                <a:spcPts val="2400"/>
              </a:spcBef>
              <a:defRPr sz="7200"/>
            </a:lvl1pPr>
            <a:lvl2pPr marL="1828755" indent="-692136">
              <a:spcBef>
                <a:spcPts val="0"/>
              </a:spcBef>
              <a:defRPr sz="7200"/>
            </a:lvl2pPr>
            <a:lvl3pPr marL="2508189" indent="-514338">
              <a:spcBef>
                <a:spcPts val="0"/>
              </a:spcBef>
              <a:defRPr sz="7200"/>
            </a:lvl3pPr>
            <a:lvl4pPr marL="3460665" indent="-685782">
              <a:spcBef>
                <a:spcPts val="0"/>
              </a:spcBef>
              <a:defRPr sz="6399"/>
            </a:lvl4pPr>
            <a:lvl5pPr marL="4336944" indent="-685782">
              <a:spcBef>
                <a:spcPts val="0"/>
              </a:spcBef>
              <a:defRPr sz="6399"/>
            </a:lvl5pPr>
          </a:lstStyle>
          <a:p>
            <a:pPr lvl="0"/>
            <a:r>
              <a:rPr lang="en-US"/>
              <a:t>Edit Master text styles</a:t>
            </a:r>
          </a:p>
          <a:p>
            <a:pPr lvl="1"/>
            <a:r>
              <a:rPr lang="en-US"/>
              <a:t>Second level</a:t>
            </a:r>
          </a:p>
          <a:p>
            <a:pPr lvl="2"/>
            <a:r>
              <a:rPr lang="en-US"/>
              <a:t>Third level</a:t>
            </a:r>
          </a:p>
        </p:txBody>
      </p:sp>
      <p:sp>
        <p:nvSpPr>
          <p:cNvPr id="16" name="TextBox 15"/>
          <p:cNvSpPr txBox="1"/>
          <p:nvPr/>
        </p:nvSpPr>
        <p:spPr>
          <a:xfrm>
            <a:off x="-7505909" y="2"/>
            <a:ext cx="6195723" cy="12405063"/>
          </a:xfrm>
          <a:prstGeom prst="rect">
            <a:avLst/>
          </a:prstGeom>
          <a:solidFill>
            <a:schemeClr val="bg1">
              <a:lumMod val="50000"/>
            </a:schemeClr>
          </a:solidFill>
        </p:spPr>
        <p:txBody>
          <a:bodyPr wrap="square" rtlCol="0">
            <a:spAutoFit/>
          </a:bodyPr>
          <a:lstStyle/>
          <a:p>
            <a:r>
              <a:rPr lang="en-US" sz="5601" b="1" dirty="0">
                <a:solidFill>
                  <a:schemeClr val="bg1"/>
                </a:solidFill>
              </a:rPr>
              <a:t>Instructions on replacing a current image:</a:t>
            </a:r>
          </a:p>
          <a:p>
            <a:pPr marL="914376" indent="-914376">
              <a:buFont typeface="+mj-lt"/>
              <a:buAutoNum type="arabicPeriod"/>
            </a:pPr>
            <a:r>
              <a:rPr lang="en-US" sz="5601" dirty="0">
                <a:solidFill>
                  <a:schemeClr val="bg1"/>
                </a:solidFill>
              </a:rPr>
              <a:t>Select and delete image and click the icon to insert a different image</a:t>
            </a:r>
          </a:p>
          <a:p>
            <a:pPr marL="914376" indent="-914376">
              <a:buFont typeface="+mj-lt"/>
              <a:buAutoNum type="arabicPeriod"/>
            </a:pPr>
            <a:r>
              <a:rPr lang="en-US" sz="5601" dirty="0">
                <a:solidFill>
                  <a:schemeClr val="bg1"/>
                </a:solidFill>
              </a:rPr>
              <a:t>Use the crop tool to position the image within the shape.  </a:t>
            </a:r>
          </a:p>
          <a:p>
            <a:endParaRPr lang="en-US" sz="7200" dirty="0">
              <a:solidFill>
                <a:schemeClr val="bg1"/>
              </a:solidFill>
            </a:endParaRPr>
          </a:p>
        </p:txBody>
      </p:sp>
    </p:spTree>
    <p:extLst>
      <p:ext uri="{BB962C8B-B14F-4D97-AF65-F5344CB8AC3E}">
        <p14:creationId xmlns:p14="http://schemas.microsoft.com/office/powerpoint/2010/main" val="407234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O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7" name="Text Placeholder 5"/>
          <p:cNvSpPr>
            <a:spLocks noGrp="1"/>
          </p:cNvSpPr>
          <p:nvPr>
            <p:ph type="body" sz="quarter" idx="12" hasCustomPrompt="1"/>
          </p:nvPr>
        </p:nvSpPr>
        <p:spPr>
          <a:xfrm>
            <a:off x="1828806" y="4077749"/>
            <a:ext cx="33491604" cy="1499145"/>
          </a:xfrm>
        </p:spPr>
        <p:txBody>
          <a:bodyPr bIns="0">
            <a:noAutofit/>
          </a:bodyPr>
          <a:lstStyle>
            <a:lvl1pPr marL="0" indent="0">
              <a:lnSpc>
                <a:spcPct val="90000"/>
              </a:lnSpc>
              <a:spcBef>
                <a:spcPts val="0"/>
              </a:spcBef>
              <a:buNone/>
              <a:defRPr sz="8001"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1954929" y="12566549"/>
            <a:ext cx="16459200" cy="6387489"/>
          </a:xfrm>
        </p:spPr>
        <p:txBody>
          <a:bodyPr tIns="91440"/>
          <a:lstStyle>
            <a:lvl1pPr>
              <a:spcBef>
                <a:spcPts val="2400"/>
              </a:spcBef>
              <a:defRPr sz="7200"/>
            </a:lvl1pPr>
            <a:lvl2pPr marL="1828755" indent="-692136">
              <a:spcBef>
                <a:spcPts val="0"/>
              </a:spcBef>
              <a:defRPr sz="7200"/>
            </a:lvl2pPr>
            <a:lvl3pPr marL="2508189" indent="-514338">
              <a:spcBef>
                <a:spcPts val="0"/>
              </a:spcBef>
              <a:defRPr sz="7200"/>
            </a:lvl3pPr>
            <a:lvl4pPr marL="3460665" indent="-685782">
              <a:spcBef>
                <a:spcPts val="0"/>
              </a:spcBef>
              <a:defRPr sz="7200"/>
            </a:lvl4pPr>
            <a:lvl5pPr marL="4336944" indent="-685782">
              <a:spcBef>
                <a:spcPts val="0"/>
              </a:spcBef>
              <a:defRPr sz="7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18864869" y="12566549"/>
            <a:ext cx="16390341" cy="6387489"/>
          </a:xfrm>
        </p:spPr>
        <p:txBody>
          <a:bodyPr tIns="91440"/>
          <a:lstStyle>
            <a:lvl1pPr>
              <a:spcBef>
                <a:spcPts val="2400"/>
              </a:spcBef>
              <a:defRPr sz="7200"/>
            </a:lvl1pPr>
            <a:lvl2pPr marL="1828755" indent="-692136">
              <a:spcBef>
                <a:spcPts val="0"/>
              </a:spcBef>
              <a:defRPr sz="7200"/>
            </a:lvl2pPr>
            <a:lvl3pPr marL="2508189" indent="-514338">
              <a:spcBef>
                <a:spcPts val="0"/>
              </a:spcBef>
              <a:defRPr sz="7200"/>
            </a:lvl3pPr>
            <a:lvl4pPr marL="3460665" indent="-685782">
              <a:spcBef>
                <a:spcPts val="0"/>
              </a:spcBef>
              <a:defRPr sz="7200"/>
            </a:lvl4pPr>
            <a:lvl5pPr marL="4336944" indent="-685782">
              <a:spcBef>
                <a:spcPts val="0"/>
              </a:spcBef>
              <a:defRPr sz="7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1982715" y="5671485"/>
            <a:ext cx="16093440" cy="6858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18836199" y="5671485"/>
            <a:ext cx="16093440" cy="6858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Top HORIZONTAL</a:t>
            </a:r>
            <a:br>
              <a:rPr lang="en-US" dirty="0"/>
            </a:br>
            <a:r>
              <a:rPr lang="en-US" dirty="0"/>
              <a:t>Headline In Arial</a:t>
            </a:r>
          </a:p>
        </p:txBody>
      </p:sp>
      <p:sp>
        <p:nvSpPr>
          <p:cNvPr id="10" name="TextBox 9"/>
          <p:cNvSpPr txBox="1"/>
          <p:nvPr/>
        </p:nvSpPr>
        <p:spPr>
          <a:xfrm>
            <a:off x="-7505909" y="2"/>
            <a:ext cx="6195723" cy="12405063"/>
          </a:xfrm>
          <a:prstGeom prst="rect">
            <a:avLst/>
          </a:prstGeom>
          <a:solidFill>
            <a:schemeClr val="bg1">
              <a:lumMod val="50000"/>
            </a:schemeClr>
          </a:solidFill>
        </p:spPr>
        <p:txBody>
          <a:bodyPr wrap="square" rtlCol="0">
            <a:spAutoFit/>
          </a:bodyPr>
          <a:lstStyle/>
          <a:p>
            <a:r>
              <a:rPr lang="en-US" sz="5601" b="1" dirty="0">
                <a:solidFill>
                  <a:schemeClr val="bg1"/>
                </a:solidFill>
              </a:rPr>
              <a:t>Instructions on replacing a current image:</a:t>
            </a:r>
          </a:p>
          <a:p>
            <a:pPr marL="914376" indent="-914376">
              <a:buFont typeface="+mj-lt"/>
              <a:buAutoNum type="arabicPeriod"/>
            </a:pPr>
            <a:r>
              <a:rPr lang="en-US" sz="5601" dirty="0">
                <a:solidFill>
                  <a:schemeClr val="bg1"/>
                </a:solidFill>
              </a:rPr>
              <a:t>Select and delete image and click the icon to insert a different image</a:t>
            </a:r>
          </a:p>
          <a:p>
            <a:pPr marL="914376" indent="-914376">
              <a:buFont typeface="+mj-lt"/>
              <a:buAutoNum type="arabicPeriod"/>
            </a:pPr>
            <a:r>
              <a:rPr lang="en-US" sz="5601" dirty="0">
                <a:solidFill>
                  <a:schemeClr val="bg1"/>
                </a:solidFill>
              </a:rPr>
              <a:t>Use the crop tool to position the image within the shape.  </a:t>
            </a:r>
          </a:p>
          <a:p>
            <a:endParaRPr lang="en-US" sz="7200" dirty="0">
              <a:solidFill>
                <a:schemeClr val="bg1"/>
              </a:solidFill>
            </a:endParaRPr>
          </a:p>
        </p:txBody>
      </p:sp>
    </p:spTree>
    <p:extLst>
      <p:ext uri="{BB962C8B-B14F-4D97-AF65-F5344CB8AC3E}">
        <p14:creationId xmlns:p14="http://schemas.microsoft.com/office/powerpoint/2010/main" val="10728304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WO IMAGES - Bottom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7" name="Text Placeholder 5"/>
          <p:cNvSpPr>
            <a:spLocks noGrp="1"/>
          </p:cNvSpPr>
          <p:nvPr>
            <p:ph type="body" sz="quarter" idx="12" hasCustomPrompt="1"/>
          </p:nvPr>
        </p:nvSpPr>
        <p:spPr>
          <a:xfrm>
            <a:off x="1828806" y="4067561"/>
            <a:ext cx="33491604" cy="1499145"/>
          </a:xfrm>
        </p:spPr>
        <p:txBody>
          <a:bodyPr bIns="0">
            <a:noAutofit/>
          </a:bodyPr>
          <a:lstStyle>
            <a:lvl1pPr marL="0" indent="0">
              <a:lnSpc>
                <a:spcPct val="90000"/>
              </a:lnSpc>
              <a:spcBef>
                <a:spcPts val="0"/>
              </a:spcBef>
              <a:buNone/>
              <a:defRPr sz="8001"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1828800" y="5633393"/>
            <a:ext cx="16459200" cy="5151237"/>
          </a:xfrm>
        </p:spPr>
        <p:txBody>
          <a:bodyPr/>
          <a:lstStyle>
            <a:lvl1pPr>
              <a:spcBef>
                <a:spcPts val="2400"/>
              </a:spcBef>
              <a:defRPr sz="7200"/>
            </a:lvl1pPr>
            <a:lvl2pPr marL="1828755" indent="-692136">
              <a:spcBef>
                <a:spcPts val="0"/>
              </a:spcBef>
              <a:defRPr sz="7200"/>
            </a:lvl2pPr>
            <a:lvl3pPr marL="2508189" indent="-514338">
              <a:spcBef>
                <a:spcPts val="0"/>
              </a:spcBef>
              <a:defRPr sz="7200"/>
            </a:lvl3pPr>
            <a:lvl4pPr marL="3460665" indent="-685782">
              <a:spcBef>
                <a:spcPts val="0"/>
              </a:spcBef>
              <a:defRPr sz="7200"/>
            </a:lvl4pPr>
            <a:lvl5pPr marL="4336944" indent="-685782">
              <a:spcBef>
                <a:spcPts val="0"/>
              </a:spcBef>
              <a:defRPr sz="7200"/>
            </a:lvl5pPr>
          </a:lstStyle>
          <a:p>
            <a:pPr lvl="0"/>
            <a:r>
              <a:rPr lang="en-US"/>
              <a:t>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18864861" y="5633393"/>
            <a:ext cx="16459200" cy="5151237"/>
          </a:xfrm>
        </p:spPr>
        <p:txBody>
          <a:bodyPr/>
          <a:lstStyle>
            <a:lvl1pPr>
              <a:spcBef>
                <a:spcPts val="2400"/>
              </a:spcBef>
              <a:defRPr sz="7200"/>
            </a:lvl1pPr>
            <a:lvl2pPr marL="1828755" indent="-692136">
              <a:spcBef>
                <a:spcPts val="0"/>
              </a:spcBef>
              <a:defRPr sz="7200"/>
            </a:lvl2pPr>
            <a:lvl3pPr marL="2508189" indent="-514338">
              <a:spcBef>
                <a:spcPts val="0"/>
              </a:spcBef>
              <a:defRPr sz="7200"/>
            </a:lvl3pPr>
            <a:lvl4pPr marL="3460665" indent="-685782">
              <a:spcBef>
                <a:spcPts val="0"/>
              </a:spcBef>
              <a:defRPr sz="7200"/>
            </a:lvl4pPr>
            <a:lvl5pPr marL="4336944" indent="-685782">
              <a:spcBef>
                <a:spcPts val="0"/>
              </a:spcBef>
              <a:defRPr sz="7200"/>
            </a:lvl5pPr>
          </a:lstStyle>
          <a:p>
            <a:pPr lvl="0"/>
            <a:r>
              <a:rPr lang="en-US"/>
              <a:t>Edit Master text styles</a:t>
            </a:r>
          </a:p>
          <a:p>
            <a:pPr lvl="1"/>
            <a:r>
              <a:rPr lang="en-US"/>
              <a:t>Second level</a:t>
            </a:r>
          </a:p>
          <a:p>
            <a:pPr lvl="2"/>
            <a:r>
              <a:rPr lang="en-US"/>
              <a:t>Third level</a:t>
            </a:r>
          </a:p>
        </p:txBody>
      </p:sp>
      <p:sp>
        <p:nvSpPr>
          <p:cNvPr id="10" name="Picture Placeholder 4"/>
          <p:cNvSpPr>
            <a:spLocks noGrp="1"/>
          </p:cNvSpPr>
          <p:nvPr>
            <p:ph type="pic" sz="quarter" idx="15" hasCustomPrompt="1"/>
          </p:nvPr>
        </p:nvSpPr>
        <p:spPr>
          <a:xfrm>
            <a:off x="1856583" y="10845345"/>
            <a:ext cx="16093440" cy="68580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11" name="Picture Placeholder 4"/>
          <p:cNvSpPr>
            <a:spLocks noGrp="1"/>
          </p:cNvSpPr>
          <p:nvPr>
            <p:ph type="pic" sz="quarter" idx="16" hasCustomPrompt="1"/>
          </p:nvPr>
        </p:nvSpPr>
        <p:spPr>
          <a:xfrm>
            <a:off x="18923457" y="10845345"/>
            <a:ext cx="16093440" cy="68580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Bottom HORIZONTAL</a:t>
            </a:r>
            <a:br>
              <a:rPr lang="en-US" dirty="0"/>
            </a:br>
            <a:r>
              <a:rPr lang="en-US" dirty="0"/>
              <a:t>WITH CAPTIONS</a:t>
            </a:r>
          </a:p>
        </p:txBody>
      </p:sp>
      <p:sp>
        <p:nvSpPr>
          <p:cNvPr id="12" name="TextBox 11"/>
          <p:cNvSpPr txBox="1"/>
          <p:nvPr/>
        </p:nvSpPr>
        <p:spPr>
          <a:xfrm>
            <a:off x="-7505909" y="2"/>
            <a:ext cx="6195723" cy="12405063"/>
          </a:xfrm>
          <a:prstGeom prst="rect">
            <a:avLst/>
          </a:prstGeom>
          <a:solidFill>
            <a:schemeClr val="bg1">
              <a:lumMod val="50000"/>
            </a:schemeClr>
          </a:solidFill>
        </p:spPr>
        <p:txBody>
          <a:bodyPr wrap="square" rtlCol="0">
            <a:spAutoFit/>
          </a:bodyPr>
          <a:lstStyle/>
          <a:p>
            <a:r>
              <a:rPr lang="en-US" sz="5601" b="1" dirty="0">
                <a:solidFill>
                  <a:schemeClr val="bg1"/>
                </a:solidFill>
              </a:rPr>
              <a:t>Instructions on replacing a current image:</a:t>
            </a:r>
          </a:p>
          <a:p>
            <a:pPr marL="914376" indent="-914376">
              <a:buFont typeface="+mj-lt"/>
              <a:buAutoNum type="arabicPeriod"/>
            </a:pPr>
            <a:r>
              <a:rPr lang="en-US" sz="5601" dirty="0">
                <a:solidFill>
                  <a:schemeClr val="bg1"/>
                </a:solidFill>
              </a:rPr>
              <a:t>Select and delete image and click the icon to insert a different image</a:t>
            </a:r>
          </a:p>
          <a:p>
            <a:pPr marL="914376" indent="-914376">
              <a:buFont typeface="+mj-lt"/>
              <a:buAutoNum type="arabicPeriod"/>
            </a:pPr>
            <a:r>
              <a:rPr lang="en-US" sz="5601" dirty="0">
                <a:solidFill>
                  <a:schemeClr val="bg1"/>
                </a:solidFill>
              </a:rPr>
              <a:t>Use the crop tool to position the image within the shape.  </a:t>
            </a:r>
          </a:p>
          <a:p>
            <a:endParaRPr lang="en-US" sz="7200" dirty="0">
              <a:solidFill>
                <a:schemeClr val="bg1"/>
              </a:solidFill>
            </a:endParaRPr>
          </a:p>
        </p:txBody>
      </p:sp>
      <p:sp>
        <p:nvSpPr>
          <p:cNvPr id="8" name="Text Placeholder 7"/>
          <p:cNvSpPr>
            <a:spLocks noGrp="1"/>
          </p:cNvSpPr>
          <p:nvPr>
            <p:ph type="body" sz="quarter" idx="17"/>
          </p:nvPr>
        </p:nvSpPr>
        <p:spPr>
          <a:xfrm>
            <a:off x="1905068" y="17738676"/>
            <a:ext cx="15982893" cy="1436280"/>
          </a:xfrm>
        </p:spPr>
        <p:txBody>
          <a:bodyPr/>
          <a:lstStyle>
            <a:lvl1pPr marL="0" indent="0">
              <a:buNone/>
              <a:defRPr sz="4800"/>
            </a:lvl1pPr>
          </a:lstStyle>
          <a:p>
            <a:pPr lvl="0"/>
            <a:r>
              <a:rPr lang="en-US"/>
              <a:t>Edit Master text styles</a:t>
            </a:r>
          </a:p>
        </p:txBody>
      </p:sp>
      <p:sp>
        <p:nvSpPr>
          <p:cNvPr id="13" name="Text Placeholder 7"/>
          <p:cNvSpPr>
            <a:spLocks noGrp="1"/>
          </p:cNvSpPr>
          <p:nvPr>
            <p:ph type="body" sz="quarter" idx="18"/>
          </p:nvPr>
        </p:nvSpPr>
        <p:spPr>
          <a:xfrm>
            <a:off x="19001165" y="17776776"/>
            <a:ext cx="15982893" cy="1436280"/>
          </a:xfrm>
        </p:spPr>
        <p:txBody>
          <a:bodyPr/>
          <a:lstStyle>
            <a:lvl1pPr marL="0" indent="0">
              <a:buNone/>
              <a:defRPr sz="4800"/>
            </a:lvl1pPr>
          </a:lstStyle>
          <a:p>
            <a:pPr lvl="0"/>
            <a:r>
              <a:rPr lang="en-US"/>
              <a:t>Edit Master text styles</a:t>
            </a:r>
          </a:p>
        </p:txBody>
      </p:sp>
    </p:spTree>
    <p:extLst>
      <p:ext uri="{BB962C8B-B14F-4D97-AF65-F5344CB8AC3E}">
        <p14:creationId xmlns:p14="http://schemas.microsoft.com/office/powerpoint/2010/main" val="11226621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LRG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4" name="Text Placeholder 3"/>
          <p:cNvSpPr>
            <a:spLocks noGrp="1"/>
          </p:cNvSpPr>
          <p:nvPr>
            <p:ph type="body" sz="quarter" idx="13"/>
          </p:nvPr>
        </p:nvSpPr>
        <p:spPr>
          <a:xfrm>
            <a:off x="1954929" y="16427459"/>
            <a:ext cx="16459200" cy="2747505"/>
          </a:xfrm>
        </p:spPr>
        <p:txBody>
          <a:bodyPr tIns="91440"/>
          <a:lstStyle>
            <a:lvl1pPr>
              <a:spcBef>
                <a:spcPts val="2400"/>
              </a:spcBef>
              <a:defRPr sz="7200"/>
            </a:lvl1pPr>
            <a:lvl2pPr marL="1828755" indent="-692136">
              <a:spcBef>
                <a:spcPts val="0"/>
              </a:spcBef>
              <a:defRPr sz="7200"/>
            </a:lvl2pPr>
            <a:lvl3pPr marL="2508189" indent="-514338">
              <a:spcBef>
                <a:spcPts val="0"/>
              </a:spcBef>
              <a:defRPr sz="7200"/>
            </a:lvl3pPr>
            <a:lvl4pPr marL="3460665" indent="-685782">
              <a:spcBef>
                <a:spcPts val="0"/>
              </a:spcBef>
              <a:defRPr sz="6399"/>
            </a:lvl4pPr>
            <a:lvl5pPr marL="4336944" indent="-685782">
              <a:spcBef>
                <a:spcPts val="0"/>
              </a:spcBef>
              <a:defRPr sz="6399"/>
            </a:lvl5pPr>
          </a:lstStyle>
          <a:p>
            <a:pPr lvl="0"/>
            <a:r>
              <a:rPr lang="en-US"/>
              <a:t>Edit Master text styles</a:t>
            </a:r>
          </a:p>
          <a:p>
            <a:pPr lvl="1"/>
            <a:r>
              <a:rPr lang="en-US"/>
              <a:t>Second level</a:t>
            </a:r>
          </a:p>
        </p:txBody>
      </p:sp>
      <p:sp>
        <p:nvSpPr>
          <p:cNvPr id="15" name="Text Placeholder 3"/>
          <p:cNvSpPr>
            <a:spLocks noGrp="1"/>
          </p:cNvSpPr>
          <p:nvPr>
            <p:ph type="body" sz="quarter" idx="14"/>
          </p:nvPr>
        </p:nvSpPr>
        <p:spPr>
          <a:xfrm>
            <a:off x="18864869" y="16427459"/>
            <a:ext cx="16390341" cy="2747505"/>
          </a:xfrm>
        </p:spPr>
        <p:txBody>
          <a:bodyPr tIns="91440"/>
          <a:lstStyle>
            <a:lvl1pPr>
              <a:spcBef>
                <a:spcPts val="2400"/>
              </a:spcBef>
              <a:defRPr sz="7200"/>
            </a:lvl1pPr>
            <a:lvl2pPr marL="1828755" indent="-692136">
              <a:spcBef>
                <a:spcPts val="0"/>
              </a:spcBef>
              <a:defRPr sz="7200"/>
            </a:lvl2pPr>
            <a:lvl3pPr marL="2508189" indent="-514338">
              <a:spcBef>
                <a:spcPts val="0"/>
              </a:spcBef>
              <a:defRPr sz="7200"/>
            </a:lvl3pPr>
            <a:lvl4pPr marL="3460665" indent="-685782">
              <a:spcBef>
                <a:spcPts val="0"/>
              </a:spcBef>
              <a:defRPr sz="6399"/>
            </a:lvl4pPr>
            <a:lvl5pPr marL="4336944" indent="-685782">
              <a:spcBef>
                <a:spcPts val="0"/>
              </a:spcBef>
              <a:defRPr sz="6399"/>
            </a:lvl5pPr>
          </a:lstStyle>
          <a:p>
            <a:pPr lvl="0"/>
            <a:r>
              <a:rPr lang="en-US"/>
              <a:t>Edit Master text styles</a:t>
            </a:r>
          </a:p>
          <a:p>
            <a:pPr lvl="1"/>
            <a:r>
              <a:rPr lang="en-US"/>
              <a:t>Second level</a:t>
            </a:r>
          </a:p>
        </p:txBody>
      </p:sp>
      <p:sp>
        <p:nvSpPr>
          <p:cNvPr id="9" name="Picture Placeholder 4"/>
          <p:cNvSpPr>
            <a:spLocks noGrp="1"/>
          </p:cNvSpPr>
          <p:nvPr>
            <p:ph type="pic" sz="quarter" idx="15" hasCustomPrompt="1"/>
          </p:nvPr>
        </p:nvSpPr>
        <p:spPr>
          <a:xfrm>
            <a:off x="1982715" y="5683251"/>
            <a:ext cx="16093440" cy="107442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18836199" y="5683251"/>
            <a:ext cx="16093440" cy="107442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Large IMAGES W/Bullets </a:t>
            </a:r>
            <a:br>
              <a:rPr lang="en-US" dirty="0"/>
            </a:br>
            <a:r>
              <a:rPr lang="en-US" dirty="0"/>
              <a:t>Headline In Arial</a:t>
            </a:r>
          </a:p>
        </p:txBody>
      </p:sp>
      <p:sp>
        <p:nvSpPr>
          <p:cNvPr id="10" name="TextBox 9"/>
          <p:cNvSpPr txBox="1"/>
          <p:nvPr/>
        </p:nvSpPr>
        <p:spPr>
          <a:xfrm>
            <a:off x="-7505909" y="2"/>
            <a:ext cx="6195723" cy="12405063"/>
          </a:xfrm>
          <a:prstGeom prst="rect">
            <a:avLst/>
          </a:prstGeom>
          <a:solidFill>
            <a:schemeClr val="bg1">
              <a:lumMod val="50000"/>
            </a:schemeClr>
          </a:solidFill>
        </p:spPr>
        <p:txBody>
          <a:bodyPr wrap="square" rtlCol="0">
            <a:spAutoFit/>
          </a:bodyPr>
          <a:lstStyle/>
          <a:p>
            <a:r>
              <a:rPr lang="en-US" sz="5601" b="1" dirty="0">
                <a:solidFill>
                  <a:schemeClr val="bg1"/>
                </a:solidFill>
              </a:rPr>
              <a:t>Instructions on replacing a current image:</a:t>
            </a:r>
          </a:p>
          <a:p>
            <a:pPr marL="914376" indent="-914376">
              <a:buFont typeface="+mj-lt"/>
              <a:buAutoNum type="arabicPeriod"/>
            </a:pPr>
            <a:r>
              <a:rPr lang="en-US" sz="5601" dirty="0">
                <a:solidFill>
                  <a:schemeClr val="bg1"/>
                </a:solidFill>
              </a:rPr>
              <a:t>Select and delete image and click the icon to insert a different image</a:t>
            </a:r>
          </a:p>
          <a:p>
            <a:pPr marL="914376" indent="-914376">
              <a:buFont typeface="+mj-lt"/>
              <a:buAutoNum type="arabicPeriod"/>
            </a:pPr>
            <a:r>
              <a:rPr lang="en-US" sz="5601" dirty="0">
                <a:solidFill>
                  <a:schemeClr val="bg1"/>
                </a:solidFill>
              </a:rPr>
              <a:t>Use the crop tool to position the image within the shape.  </a:t>
            </a:r>
          </a:p>
          <a:p>
            <a:endParaRPr lang="en-US" sz="7200" dirty="0">
              <a:solidFill>
                <a:schemeClr val="bg1"/>
              </a:solidFill>
            </a:endParaRPr>
          </a:p>
        </p:txBody>
      </p:sp>
      <p:sp>
        <p:nvSpPr>
          <p:cNvPr id="11" name="Text Placeholder 5"/>
          <p:cNvSpPr>
            <a:spLocks noGrp="1"/>
          </p:cNvSpPr>
          <p:nvPr>
            <p:ph type="body" sz="quarter" idx="12" hasCustomPrompt="1"/>
          </p:nvPr>
        </p:nvSpPr>
        <p:spPr>
          <a:xfrm>
            <a:off x="1828806" y="4039649"/>
            <a:ext cx="33491604" cy="1499145"/>
          </a:xfrm>
        </p:spPr>
        <p:txBody>
          <a:bodyPr bIns="0">
            <a:noAutofit/>
          </a:bodyPr>
          <a:lstStyle>
            <a:lvl1pPr marL="0" indent="0">
              <a:lnSpc>
                <a:spcPct val="90000"/>
              </a:lnSpc>
              <a:spcBef>
                <a:spcPts val="0"/>
              </a:spcBef>
              <a:buNone/>
              <a:defRPr sz="8001"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41436561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ICS/caption - TWO images">
    <p:spTree>
      <p:nvGrpSpPr>
        <p:cNvPr id="1" name=""/>
        <p:cNvGrpSpPr/>
        <p:nvPr/>
      </p:nvGrpSpPr>
      <p:grpSpPr>
        <a:xfrm>
          <a:off x="0" y="0"/>
          <a:ext cx="0" cy="0"/>
          <a:chOff x="0" y="0"/>
          <a:chExt cx="0" cy="0"/>
        </a:xfrm>
      </p:grpSpPr>
      <p:sp>
        <p:nvSpPr>
          <p:cNvPr id="9" name="Picture Placeholder 4"/>
          <p:cNvSpPr>
            <a:spLocks noGrp="1" noChangeAspect="1"/>
          </p:cNvSpPr>
          <p:nvPr>
            <p:ph type="pic" sz="quarter" idx="15" hasCustomPrompt="1"/>
          </p:nvPr>
        </p:nvSpPr>
        <p:spPr>
          <a:xfrm>
            <a:off x="2706519" y="5668190"/>
            <a:ext cx="15161496" cy="11232459"/>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0" name="Text Placeholder 5"/>
          <p:cNvSpPr>
            <a:spLocks noGrp="1"/>
          </p:cNvSpPr>
          <p:nvPr>
            <p:ph type="body" sz="quarter" idx="17" hasCustomPrompt="1"/>
          </p:nvPr>
        </p:nvSpPr>
        <p:spPr>
          <a:xfrm>
            <a:off x="2706519" y="17025740"/>
            <a:ext cx="15361920" cy="1755093"/>
          </a:xfrm>
        </p:spPr>
        <p:txBody>
          <a:bodyPr bIns="0" anchor="t" anchorCtr="0">
            <a:normAutofit/>
          </a:bodyPr>
          <a:lstStyle>
            <a:lvl1pPr marL="0" marR="0" indent="0" algn="l" defTabSz="1828755" rtl="0" eaLnBrk="1" fontAlgn="auto" latinLnBrk="0" hangingPunct="1">
              <a:lnSpc>
                <a:spcPct val="100000"/>
              </a:lnSpc>
              <a:spcBef>
                <a:spcPts val="0"/>
              </a:spcBef>
              <a:spcAft>
                <a:spcPts val="0"/>
              </a:spcAft>
              <a:buClrTx/>
              <a:buSzTx/>
              <a:buFont typeface="Wingdings" pitchFamily="2" charset="2"/>
              <a:buNone/>
              <a:tabLst/>
              <a:defRPr sz="4800" b="0" cap="none" baseline="0"/>
            </a:lvl1pPr>
          </a:lstStyle>
          <a:p>
            <a:r>
              <a:rPr lang="en-US" dirty="0"/>
              <a:t>Image Caption</a:t>
            </a:r>
          </a:p>
          <a:p>
            <a:r>
              <a:rPr lang="en-US" dirty="0"/>
              <a:t>Image Caption </a:t>
            </a:r>
          </a:p>
          <a:p>
            <a:r>
              <a:rPr lang="en-US" dirty="0"/>
              <a:t>Image Caption </a:t>
            </a:r>
          </a:p>
          <a:p>
            <a:r>
              <a:rPr lang="en-US" dirty="0"/>
              <a:t> </a:t>
            </a:r>
          </a:p>
        </p:txBody>
      </p:sp>
      <p:sp>
        <p:nvSpPr>
          <p:cNvPr id="2" name="Title 1"/>
          <p:cNvSpPr>
            <a:spLocks noGrp="1"/>
          </p:cNvSpPr>
          <p:nvPr>
            <p:ph type="title" hasCustomPrompt="1"/>
          </p:nvPr>
        </p:nvSpPr>
        <p:spPr/>
        <p:txBody>
          <a:bodyPr/>
          <a:lstStyle>
            <a:lvl1pPr>
              <a:defRPr/>
            </a:lvl1pPr>
          </a:lstStyle>
          <a:p>
            <a:r>
              <a:rPr lang="en-US" dirty="0"/>
              <a:t>TWO IMAGES With Captions</a:t>
            </a:r>
            <a:br>
              <a:rPr lang="en-US" dirty="0"/>
            </a:br>
            <a:r>
              <a:rPr lang="en-US" dirty="0"/>
              <a:t>Headline In Arial</a:t>
            </a:r>
          </a:p>
        </p:txBody>
      </p:sp>
      <p:sp>
        <p:nvSpPr>
          <p:cNvPr id="4" name="Slide Number Placeholder 3"/>
          <p:cNvSpPr>
            <a:spLocks noGrp="1"/>
          </p:cNvSpPr>
          <p:nvPr>
            <p:ph type="sldNum" sz="quarter" idx="19"/>
          </p:nvPr>
        </p:nvSpPr>
        <p:spPr/>
        <p:txBody>
          <a:bodyPr/>
          <a:lstStyle/>
          <a:p>
            <a:fld id="{E799885C-40DE-AD45-84CF-80201AE0536C}" type="slidenum">
              <a:rPr lang="en-US" smtClean="0"/>
              <a:t>‹#›</a:t>
            </a:fld>
            <a:endParaRPr lang="en-US" dirty="0"/>
          </a:p>
        </p:txBody>
      </p:sp>
      <p:sp>
        <p:nvSpPr>
          <p:cNvPr id="14" name="Text Placeholder 5"/>
          <p:cNvSpPr>
            <a:spLocks noGrp="1"/>
          </p:cNvSpPr>
          <p:nvPr>
            <p:ph type="body" sz="quarter" idx="12" hasCustomPrompt="1"/>
          </p:nvPr>
        </p:nvSpPr>
        <p:spPr>
          <a:xfrm>
            <a:off x="1828806" y="4039649"/>
            <a:ext cx="33491604" cy="1499145"/>
          </a:xfrm>
        </p:spPr>
        <p:txBody>
          <a:bodyPr bIns="0">
            <a:noAutofit/>
          </a:bodyPr>
          <a:lstStyle>
            <a:lvl1pPr marL="0" indent="0">
              <a:lnSpc>
                <a:spcPct val="90000"/>
              </a:lnSpc>
              <a:spcBef>
                <a:spcPts val="0"/>
              </a:spcBef>
              <a:buNone/>
              <a:defRPr sz="8001" b="1">
                <a:solidFill>
                  <a:srgbClr val="0065A2"/>
                </a:solidFill>
              </a:defRPr>
            </a:lvl1pPr>
          </a:lstStyle>
          <a:p>
            <a:r>
              <a:rPr lang="en-US" dirty="0"/>
              <a:t>Slide subtitle optional -  delete as needed</a:t>
            </a:r>
          </a:p>
        </p:txBody>
      </p:sp>
      <p:sp>
        <p:nvSpPr>
          <p:cNvPr id="16" name="Picture Placeholder 4"/>
          <p:cNvSpPr>
            <a:spLocks noGrp="1" noChangeAspect="1"/>
          </p:cNvSpPr>
          <p:nvPr>
            <p:ph type="pic" sz="quarter" idx="21" hasCustomPrompt="1"/>
          </p:nvPr>
        </p:nvSpPr>
        <p:spPr>
          <a:xfrm>
            <a:off x="19060521" y="5665853"/>
            <a:ext cx="15161496" cy="11232459"/>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5"/>
          <p:cNvSpPr>
            <a:spLocks noGrp="1"/>
          </p:cNvSpPr>
          <p:nvPr>
            <p:ph type="body" sz="quarter" idx="22" hasCustomPrompt="1"/>
          </p:nvPr>
        </p:nvSpPr>
        <p:spPr>
          <a:xfrm>
            <a:off x="19060521" y="17023403"/>
            <a:ext cx="15361920" cy="1755093"/>
          </a:xfrm>
        </p:spPr>
        <p:txBody>
          <a:bodyPr bIns="0" anchor="t" anchorCtr="0">
            <a:normAutofit/>
          </a:bodyPr>
          <a:lstStyle>
            <a:lvl1pPr marL="0" marR="0" indent="0" algn="l" defTabSz="1828755" rtl="0" eaLnBrk="1" fontAlgn="auto" latinLnBrk="0" hangingPunct="1">
              <a:lnSpc>
                <a:spcPct val="100000"/>
              </a:lnSpc>
              <a:spcBef>
                <a:spcPts val="0"/>
              </a:spcBef>
              <a:spcAft>
                <a:spcPts val="0"/>
              </a:spcAft>
              <a:buClrTx/>
              <a:buSzTx/>
              <a:buFont typeface="Wingdings" pitchFamily="2" charset="2"/>
              <a:buNone/>
              <a:tabLst/>
              <a:defRPr sz="4800" b="0" cap="none" baseline="0"/>
            </a:lvl1pPr>
          </a:lstStyle>
          <a:p>
            <a:r>
              <a:rPr lang="en-US" dirty="0"/>
              <a:t>Image Caption</a:t>
            </a:r>
          </a:p>
          <a:p>
            <a:r>
              <a:rPr lang="en-US" dirty="0"/>
              <a:t>Image Caption </a:t>
            </a:r>
          </a:p>
          <a:p>
            <a:r>
              <a:rPr lang="en-US" dirty="0"/>
              <a:t>Image Caption </a:t>
            </a:r>
          </a:p>
          <a:p>
            <a:r>
              <a:rPr lang="en-US" dirty="0"/>
              <a:t> </a:t>
            </a:r>
          </a:p>
        </p:txBody>
      </p:sp>
      <p:sp>
        <p:nvSpPr>
          <p:cNvPr id="11" name="TextBox 10"/>
          <p:cNvSpPr txBox="1"/>
          <p:nvPr/>
        </p:nvSpPr>
        <p:spPr>
          <a:xfrm>
            <a:off x="-7505909" y="2"/>
            <a:ext cx="6195723" cy="12405063"/>
          </a:xfrm>
          <a:prstGeom prst="rect">
            <a:avLst/>
          </a:prstGeom>
          <a:solidFill>
            <a:schemeClr val="bg1">
              <a:lumMod val="50000"/>
            </a:schemeClr>
          </a:solidFill>
        </p:spPr>
        <p:txBody>
          <a:bodyPr wrap="square" rtlCol="0">
            <a:spAutoFit/>
          </a:bodyPr>
          <a:lstStyle/>
          <a:p>
            <a:r>
              <a:rPr lang="en-US" sz="5601" b="1" dirty="0">
                <a:solidFill>
                  <a:schemeClr val="bg1"/>
                </a:solidFill>
              </a:rPr>
              <a:t>Instructions on replacing a current image:</a:t>
            </a:r>
          </a:p>
          <a:p>
            <a:pPr marL="914376" indent="-914376">
              <a:buFont typeface="+mj-lt"/>
              <a:buAutoNum type="arabicPeriod"/>
            </a:pPr>
            <a:r>
              <a:rPr lang="en-US" sz="5601" dirty="0">
                <a:solidFill>
                  <a:schemeClr val="bg1"/>
                </a:solidFill>
              </a:rPr>
              <a:t>Select and delete image and click the icon to insert a different image</a:t>
            </a:r>
          </a:p>
          <a:p>
            <a:pPr marL="914376" indent="-914376">
              <a:buFont typeface="+mj-lt"/>
              <a:buAutoNum type="arabicPeriod"/>
            </a:pPr>
            <a:r>
              <a:rPr lang="en-US" sz="5601" dirty="0">
                <a:solidFill>
                  <a:schemeClr val="bg1"/>
                </a:solidFill>
              </a:rPr>
              <a:t>Use the crop tool to position the image within the shape.  </a:t>
            </a:r>
          </a:p>
          <a:p>
            <a:endParaRPr lang="en-US" sz="7200" dirty="0">
              <a:solidFill>
                <a:schemeClr val="bg1"/>
              </a:solidFill>
            </a:endParaRPr>
          </a:p>
        </p:txBody>
      </p:sp>
    </p:spTree>
    <p:extLst>
      <p:ext uri="{BB962C8B-B14F-4D97-AF65-F5344CB8AC3E}">
        <p14:creationId xmlns:p14="http://schemas.microsoft.com/office/powerpoint/2010/main" val="13720324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HREE IMAG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7" name="Text Placeholder 5"/>
          <p:cNvSpPr>
            <a:spLocks noGrp="1"/>
          </p:cNvSpPr>
          <p:nvPr>
            <p:ph type="body" sz="quarter" idx="12" hasCustomPrompt="1"/>
          </p:nvPr>
        </p:nvSpPr>
        <p:spPr>
          <a:xfrm>
            <a:off x="1828806" y="4077749"/>
            <a:ext cx="33491604" cy="1456281"/>
          </a:xfrm>
        </p:spPr>
        <p:txBody>
          <a:bodyPr bIns="0">
            <a:noAutofit/>
          </a:bodyPr>
          <a:lstStyle>
            <a:lvl1pPr marL="0" indent="0">
              <a:lnSpc>
                <a:spcPct val="90000"/>
              </a:lnSpc>
              <a:spcBef>
                <a:spcPts val="0"/>
              </a:spcBef>
              <a:buNone/>
              <a:defRPr sz="8001"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1983518" y="11419841"/>
            <a:ext cx="9862335" cy="6439833"/>
          </a:xfrm>
        </p:spPr>
        <p:txBody>
          <a:bodyPr/>
          <a:lstStyle>
            <a:lvl1pPr>
              <a:spcBef>
                <a:spcPts val="2400"/>
              </a:spcBef>
              <a:defRPr sz="7200"/>
            </a:lvl1pPr>
            <a:lvl2pPr marL="1828755" indent="-692136">
              <a:spcBef>
                <a:spcPts val="0"/>
              </a:spcBef>
              <a:defRPr sz="7200"/>
            </a:lvl2pPr>
            <a:lvl3pPr marL="2508189" indent="-514338">
              <a:spcBef>
                <a:spcPts val="0"/>
              </a:spcBef>
              <a:defRPr sz="7200"/>
            </a:lvl3pPr>
            <a:lvl4pPr marL="3460665" indent="-685782">
              <a:defRPr sz="4800"/>
            </a:lvl4pPr>
            <a:lvl5pPr marL="4336944" indent="-685782">
              <a:defRPr sz="4800"/>
            </a:lvl5pPr>
          </a:lstStyle>
          <a:p>
            <a:pPr lvl="0"/>
            <a:r>
              <a:rPr lang="en-US"/>
              <a:t>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13524347" y="11419841"/>
            <a:ext cx="9862335" cy="6439833"/>
          </a:xfrm>
        </p:spPr>
        <p:txBody>
          <a:bodyPr/>
          <a:lstStyle>
            <a:lvl1pPr>
              <a:spcBef>
                <a:spcPts val="2400"/>
              </a:spcBef>
              <a:defRPr sz="7200"/>
            </a:lvl1pPr>
            <a:lvl2pPr marL="1828755" indent="-692136">
              <a:spcBef>
                <a:spcPts val="0"/>
              </a:spcBef>
              <a:defRPr sz="7200"/>
            </a:lvl2pPr>
            <a:lvl3pPr marL="2508189" indent="-514338">
              <a:spcBef>
                <a:spcPts val="0"/>
              </a:spcBef>
              <a:defRPr sz="7200"/>
            </a:lvl3pPr>
            <a:lvl4pPr marL="3460665" indent="-685782">
              <a:defRPr sz="4800"/>
            </a:lvl4pPr>
            <a:lvl5pPr marL="4336944" indent="-685782">
              <a:defRPr sz="4800"/>
            </a:lvl5pPr>
          </a:lstStyle>
          <a:p>
            <a:pPr lvl="0"/>
            <a:r>
              <a:rPr lang="en-US"/>
              <a:t>Edit Master text styles</a:t>
            </a:r>
          </a:p>
          <a:p>
            <a:pPr lvl="1"/>
            <a:r>
              <a:rPr lang="en-US"/>
              <a:t>Second level</a:t>
            </a:r>
          </a:p>
          <a:p>
            <a:pPr lvl="2"/>
            <a:r>
              <a:rPr lang="en-US"/>
              <a:t>Third level</a:t>
            </a:r>
          </a:p>
        </p:txBody>
      </p:sp>
      <p:sp>
        <p:nvSpPr>
          <p:cNvPr id="9" name="Picture Placeholder 4"/>
          <p:cNvSpPr>
            <a:spLocks noGrp="1" noChangeAspect="1"/>
          </p:cNvSpPr>
          <p:nvPr>
            <p:ph type="pic" sz="quarter" idx="15" hasCustomPrompt="1"/>
          </p:nvPr>
        </p:nvSpPr>
        <p:spPr>
          <a:xfrm>
            <a:off x="2012318" y="5662784"/>
            <a:ext cx="9444975" cy="5461731"/>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6" hasCustomPrompt="1"/>
          </p:nvPr>
        </p:nvSpPr>
        <p:spPr>
          <a:xfrm>
            <a:off x="13553147" y="5662784"/>
            <a:ext cx="9444975" cy="5461731"/>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3"/>
          <p:cNvSpPr>
            <a:spLocks noGrp="1"/>
          </p:cNvSpPr>
          <p:nvPr>
            <p:ph type="body" sz="quarter" idx="19"/>
          </p:nvPr>
        </p:nvSpPr>
        <p:spPr>
          <a:xfrm>
            <a:off x="25046786" y="11427338"/>
            <a:ext cx="9862335" cy="6439833"/>
          </a:xfrm>
        </p:spPr>
        <p:txBody>
          <a:bodyPr/>
          <a:lstStyle>
            <a:lvl1pPr>
              <a:spcBef>
                <a:spcPts val="2400"/>
              </a:spcBef>
              <a:defRPr sz="7200"/>
            </a:lvl1pPr>
            <a:lvl2pPr marL="1828755" indent="-692136">
              <a:spcBef>
                <a:spcPts val="0"/>
              </a:spcBef>
              <a:defRPr sz="7200"/>
            </a:lvl2pPr>
            <a:lvl3pPr marL="2508189" indent="-514338">
              <a:spcBef>
                <a:spcPts val="0"/>
              </a:spcBef>
              <a:defRPr sz="7200"/>
            </a:lvl3pPr>
            <a:lvl4pPr marL="3460665" indent="-685782">
              <a:defRPr sz="4800"/>
            </a:lvl4pPr>
            <a:lvl5pPr marL="4336944" indent="-685782">
              <a:defRPr sz="4800"/>
            </a:lvl5pPr>
          </a:lstStyle>
          <a:p>
            <a:pPr lvl="0"/>
            <a:r>
              <a:rPr lang="en-US"/>
              <a:t>Edit Master text styles</a:t>
            </a:r>
          </a:p>
          <a:p>
            <a:pPr lvl="1"/>
            <a:r>
              <a:rPr lang="en-US"/>
              <a:t>Second level</a:t>
            </a:r>
          </a:p>
          <a:p>
            <a:pPr lvl="2"/>
            <a:r>
              <a:rPr lang="en-US"/>
              <a:t>Third level</a:t>
            </a:r>
          </a:p>
        </p:txBody>
      </p:sp>
      <p:sp>
        <p:nvSpPr>
          <p:cNvPr id="18" name="Picture Placeholder 4"/>
          <p:cNvSpPr>
            <a:spLocks noGrp="1" noChangeAspect="1"/>
          </p:cNvSpPr>
          <p:nvPr>
            <p:ph type="pic" sz="quarter" idx="20" hasCustomPrompt="1"/>
          </p:nvPr>
        </p:nvSpPr>
        <p:spPr>
          <a:xfrm>
            <a:off x="25075586" y="5670281"/>
            <a:ext cx="9444975" cy="5461731"/>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a:lvl1pPr>
          </a:lstStyle>
          <a:p>
            <a:r>
              <a:rPr lang="en-US" dirty="0"/>
              <a:t>THREE IMAGES – HORIZONTAL</a:t>
            </a:r>
            <a:br>
              <a:rPr lang="en-US" dirty="0"/>
            </a:br>
            <a:r>
              <a:rPr lang="en-US" dirty="0"/>
              <a:t>Headline In Arial</a:t>
            </a:r>
          </a:p>
        </p:txBody>
      </p:sp>
      <p:sp>
        <p:nvSpPr>
          <p:cNvPr id="13" name="TextBox 12"/>
          <p:cNvSpPr txBox="1"/>
          <p:nvPr/>
        </p:nvSpPr>
        <p:spPr>
          <a:xfrm>
            <a:off x="-7505909" y="2"/>
            <a:ext cx="6195723" cy="12405063"/>
          </a:xfrm>
          <a:prstGeom prst="rect">
            <a:avLst/>
          </a:prstGeom>
          <a:solidFill>
            <a:schemeClr val="bg1">
              <a:lumMod val="50000"/>
            </a:schemeClr>
          </a:solidFill>
        </p:spPr>
        <p:txBody>
          <a:bodyPr wrap="square" rtlCol="0">
            <a:spAutoFit/>
          </a:bodyPr>
          <a:lstStyle/>
          <a:p>
            <a:r>
              <a:rPr lang="en-US" sz="5601" b="1" dirty="0">
                <a:solidFill>
                  <a:schemeClr val="bg1"/>
                </a:solidFill>
              </a:rPr>
              <a:t>Instructions on replacing a current image:</a:t>
            </a:r>
          </a:p>
          <a:p>
            <a:pPr marL="914376" indent="-914376">
              <a:buFont typeface="+mj-lt"/>
              <a:buAutoNum type="arabicPeriod"/>
            </a:pPr>
            <a:r>
              <a:rPr lang="en-US" sz="5601" dirty="0">
                <a:solidFill>
                  <a:schemeClr val="bg1"/>
                </a:solidFill>
              </a:rPr>
              <a:t>Select and delete image and click the icon to insert a different image</a:t>
            </a:r>
          </a:p>
          <a:p>
            <a:pPr marL="914376" indent="-914376">
              <a:buFont typeface="+mj-lt"/>
              <a:buAutoNum type="arabicPeriod"/>
            </a:pPr>
            <a:r>
              <a:rPr lang="en-US" sz="5601" dirty="0">
                <a:solidFill>
                  <a:schemeClr val="bg1"/>
                </a:solidFill>
              </a:rPr>
              <a:t>Use the crop tool to position the image within the shape.  </a:t>
            </a:r>
          </a:p>
          <a:p>
            <a:endParaRPr lang="en-US" sz="7200" dirty="0">
              <a:solidFill>
                <a:schemeClr val="bg1"/>
              </a:solidFill>
            </a:endParaRPr>
          </a:p>
        </p:txBody>
      </p:sp>
    </p:spTree>
    <p:extLst>
      <p:ext uri="{BB962C8B-B14F-4D97-AF65-F5344CB8AC3E}">
        <p14:creationId xmlns:p14="http://schemas.microsoft.com/office/powerpoint/2010/main" val="15512227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ICS/captions/bullets - FOUR Images">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872508" y="5675921"/>
            <a:ext cx="8961120" cy="6714849"/>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9812940" y="5675921"/>
            <a:ext cx="8961120" cy="6714849"/>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18753363" y="5675921"/>
            <a:ext cx="8961120" cy="6714849"/>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27624087" y="5675921"/>
            <a:ext cx="8961120" cy="6714849"/>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1879604" y="14690085"/>
            <a:ext cx="33738207" cy="4345320"/>
          </a:xfrm>
          <a:noFill/>
        </p:spPr>
        <p:txBody>
          <a:bodyPr lIns="0" tIns="91440"/>
          <a:lstStyle>
            <a:lvl1pPr>
              <a:defRPr sz="8001">
                <a:solidFill>
                  <a:srgbClr val="000000"/>
                </a:solidFill>
              </a:defRPr>
            </a:lvl1pPr>
            <a:lvl2pPr>
              <a:defRPr sz="8001">
                <a:solidFill>
                  <a:srgbClr val="000000"/>
                </a:solidFill>
              </a:defRPr>
            </a:lvl2pPr>
            <a:lvl3pPr>
              <a:defRPr sz="8001">
                <a:solidFill>
                  <a:srgbClr val="000000"/>
                </a:solidFill>
              </a:defRPr>
            </a:lvl3pPr>
            <a:lvl4pPr>
              <a:defRPr sz="8001">
                <a:solidFill>
                  <a:srgbClr val="000000"/>
                </a:solidFill>
              </a:defRPr>
            </a:lvl4pPr>
            <a:lvl5pPr>
              <a:defRPr sz="8001">
                <a:solidFill>
                  <a:srgbClr val="000000"/>
                </a:solidFill>
              </a:defRPr>
            </a:lvl5pPr>
          </a:lstStyle>
          <a:p>
            <a:pPr lvl="0"/>
            <a:r>
              <a:rPr lang="en-US"/>
              <a:t>Edit Master text styles</a:t>
            </a:r>
          </a:p>
          <a:p>
            <a:pPr lvl="1"/>
            <a:r>
              <a:rPr lang="en-US"/>
              <a:t>Second level</a:t>
            </a:r>
          </a:p>
        </p:txBody>
      </p:sp>
      <p:sp>
        <p:nvSpPr>
          <p:cNvPr id="3" name="Title 2"/>
          <p:cNvSpPr>
            <a:spLocks noGrp="1"/>
          </p:cNvSpPr>
          <p:nvPr>
            <p:ph type="title" hasCustomPrompt="1"/>
          </p:nvPr>
        </p:nvSpPr>
        <p:spPr/>
        <p:txBody>
          <a:bodyPr/>
          <a:lstStyle>
            <a:lvl1pPr algn="l" defTabSz="1828755" rtl="0" eaLnBrk="1" latinLnBrk="0" hangingPunct="1">
              <a:lnSpc>
                <a:spcPct val="95000"/>
              </a:lnSpc>
              <a:spcBef>
                <a:spcPct val="0"/>
              </a:spcBef>
              <a:buNone/>
              <a:defRPr lang="en-US" sz="11199" b="1" i="0" kern="1200" cap="none" baseline="0" dirty="0">
                <a:solidFill>
                  <a:schemeClr val="tx1">
                    <a:lumMod val="50000"/>
                  </a:schemeClr>
                </a:solidFill>
                <a:latin typeface="+mj-lt"/>
                <a:ea typeface="+mj-ea"/>
                <a:cs typeface="+mj-cs"/>
              </a:defRPr>
            </a:lvl1pPr>
          </a:lstStyle>
          <a:p>
            <a:r>
              <a:rPr lang="en-US" dirty="0"/>
              <a:t>Four Images, Captions And Bullets</a:t>
            </a:r>
            <a:br>
              <a:rPr lang="en-US" dirty="0"/>
            </a:br>
            <a:r>
              <a:rPr lang="en-US" dirty="0"/>
              <a:t>Headline Is Arial</a:t>
            </a:r>
          </a:p>
        </p:txBody>
      </p:sp>
      <p:sp>
        <p:nvSpPr>
          <p:cNvPr id="4" name="Text Placeholder 3"/>
          <p:cNvSpPr>
            <a:spLocks noGrp="1"/>
          </p:cNvSpPr>
          <p:nvPr>
            <p:ph type="body" sz="quarter" idx="18" hasCustomPrompt="1"/>
          </p:nvPr>
        </p:nvSpPr>
        <p:spPr>
          <a:xfrm>
            <a:off x="872516" y="12508688"/>
            <a:ext cx="8953875" cy="1433511"/>
          </a:xfrm>
          <a:noFill/>
        </p:spPr>
        <p:txBody>
          <a:bodyPr lIns="91440" rIns="91440"/>
          <a:lstStyle>
            <a:lvl1pPr marL="0" indent="0">
              <a:lnSpc>
                <a:spcPct val="95000"/>
              </a:lnSpc>
              <a:buNone/>
              <a:defRPr sz="4800" b="0" baseline="0">
                <a:solidFill>
                  <a:srgbClr val="000000"/>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9770384" y="12508688"/>
            <a:ext cx="8953875" cy="1433511"/>
          </a:xfrm>
          <a:noFill/>
        </p:spPr>
        <p:txBody>
          <a:bodyPr lIns="91440" rIns="91440"/>
          <a:lstStyle>
            <a:lvl1pPr marL="0" indent="0">
              <a:lnSpc>
                <a:spcPct val="95000"/>
              </a:lnSpc>
              <a:buNone/>
              <a:defRPr sz="4800" b="0">
                <a:solidFill>
                  <a:srgbClr val="000000"/>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18724262" y="12508688"/>
            <a:ext cx="8953875" cy="1433511"/>
          </a:xfrm>
          <a:noFill/>
        </p:spPr>
        <p:txBody>
          <a:bodyPr lIns="91440" rIns="91440"/>
          <a:lstStyle>
            <a:lvl1pPr marL="0" indent="0">
              <a:lnSpc>
                <a:spcPct val="95000"/>
              </a:lnSpc>
              <a:buNone/>
              <a:defRPr sz="4800" b="0">
                <a:solidFill>
                  <a:srgbClr val="000000"/>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27622133" y="12508688"/>
            <a:ext cx="8953875" cy="1433511"/>
          </a:xfrm>
          <a:noFill/>
        </p:spPr>
        <p:txBody>
          <a:bodyPr lIns="91440" rIns="91440"/>
          <a:lstStyle>
            <a:lvl1pPr marL="0" indent="0">
              <a:lnSpc>
                <a:spcPct val="95000"/>
              </a:lnSpc>
              <a:buNone/>
              <a:defRPr sz="4800" b="0">
                <a:solidFill>
                  <a:srgbClr val="000000"/>
                </a:solidFill>
              </a:defRPr>
            </a:lvl1pPr>
          </a:lstStyle>
          <a:p>
            <a:pPr lvl="0"/>
            <a:r>
              <a:rPr lang="en-US" dirty="0"/>
              <a:t>Image caption Image caption Image caption Image caption Image</a:t>
            </a:r>
          </a:p>
        </p:txBody>
      </p:sp>
      <p:sp>
        <p:nvSpPr>
          <p:cNvPr id="14" name="TextBox 13"/>
          <p:cNvSpPr txBox="1"/>
          <p:nvPr/>
        </p:nvSpPr>
        <p:spPr>
          <a:xfrm>
            <a:off x="-7505909" y="2"/>
            <a:ext cx="6195723" cy="12405063"/>
          </a:xfrm>
          <a:prstGeom prst="rect">
            <a:avLst/>
          </a:prstGeom>
          <a:solidFill>
            <a:schemeClr val="bg1">
              <a:lumMod val="50000"/>
            </a:schemeClr>
          </a:solidFill>
        </p:spPr>
        <p:txBody>
          <a:bodyPr wrap="square" rtlCol="0">
            <a:spAutoFit/>
          </a:bodyPr>
          <a:lstStyle/>
          <a:p>
            <a:r>
              <a:rPr lang="en-US" sz="5601" b="1" dirty="0">
                <a:solidFill>
                  <a:schemeClr val="bg1"/>
                </a:solidFill>
              </a:rPr>
              <a:t>Instructions on replacing a current image:</a:t>
            </a:r>
          </a:p>
          <a:p>
            <a:pPr marL="914376" indent="-914376">
              <a:buFont typeface="+mj-lt"/>
              <a:buAutoNum type="arabicPeriod"/>
            </a:pPr>
            <a:r>
              <a:rPr lang="en-US" sz="5601" dirty="0">
                <a:solidFill>
                  <a:schemeClr val="bg1"/>
                </a:solidFill>
              </a:rPr>
              <a:t>Select and delete image and click the icon to insert a different image</a:t>
            </a:r>
          </a:p>
          <a:p>
            <a:pPr marL="914376" indent="-914376">
              <a:buFont typeface="+mj-lt"/>
              <a:buAutoNum type="arabicPeriod"/>
            </a:pPr>
            <a:r>
              <a:rPr lang="en-US" sz="5601" dirty="0">
                <a:solidFill>
                  <a:schemeClr val="bg1"/>
                </a:solidFill>
              </a:rPr>
              <a:t>Use the crop tool to position the image within the shape.  </a:t>
            </a:r>
          </a:p>
          <a:p>
            <a:endParaRPr lang="en-US" sz="7200" dirty="0">
              <a:solidFill>
                <a:schemeClr val="bg1"/>
              </a:solidFill>
            </a:endParaRPr>
          </a:p>
        </p:txBody>
      </p:sp>
      <p:sp>
        <p:nvSpPr>
          <p:cNvPr id="7" name="Slide Number Placeholder 6"/>
          <p:cNvSpPr>
            <a:spLocks noGrp="1"/>
          </p:cNvSpPr>
          <p:nvPr>
            <p:ph type="sldNum" sz="quarter" idx="24"/>
          </p:nvPr>
        </p:nvSpPr>
        <p:spPr/>
        <p:txBody>
          <a:bodyPr/>
          <a:lstStyle/>
          <a:p>
            <a:fld id="{E799885C-40DE-AD45-84CF-80201AE0536C}" type="slidenum">
              <a:rPr lang="en-US" smtClean="0"/>
              <a:t>‹#›</a:t>
            </a:fld>
            <a:endParaRPr lang="en-US" dirty="0"/>
          </a:p>
        </p:txBody>
      </p:sp>
      <p:sp>
        <p:nvSpPr>
          <p:cNvPr id="19" name="Text Placeholder 5"/>
          <p:cNvSpPr>
            <a:spLocks noGrp="1"/>
          </p:cNvSpPr>
          <p:nvPr>
            <p:ph type="body" sz="quarter" idx="12" hasCustomPrompt="1"/>
          </p:nvPr>
        </p:nvSpPr>
        <p:spPr>
          <a:xfrm>
            <a:off x="1828806" y="4077749"/>
            <a:ext cx="33491604" cy="1499145"/>
          </a:xfrm>
          <a:ln>
            <a:noFill/>
          </a:ln>
        </p:spPr>
        <p:txBody>
          <a:bodyPr bIns="0">
            <a:noAutofit/>
          </a:bodyPr>
          <a:lstStyle>
            <a:lvl1pPr marL="0" indent="0">
              <a:lnSpc>
                <a:spcPct val="90000"/>
              </a:lnSpc>
              <a:spcBef>
                <a:spcPts val="0"/>
              </a:spcBef>
              <a:buNone/>
              <a:defRPr sz="8001"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17121160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ICS/caption - FOUR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Four IMAGES With Captions</a:t>
            </a:r>
            <a:br>
              <a:rPr lang="en-US" dirty="0"/>
            </a:br>
            <a:r>
              <a:rPr lang="en-US" dirty="0"/>
              <a:t>Headline In Arial</a:t>
            </a:r>
          </a:p>
        </p:txBody>
      </p:sp>
      <p:sp>
        <p:nvSpPr>
          <p:cNvPr id="3" name="Slide Number Placeholder 2"/>
          <p:cNvSpPr>
            <a:spLocks noGrp="1"/>
          </p:cNvSpPr>
          <p:nvPr>
            <p:ph type="sldNum" sz="quarter" idx="23"/>
          </p:nvPr>
        </p:nvSpPr>
        <p:spPr/>
        <p:txBody>
          <a:bodyPr/>
          <a:lstStyle/>
          <a:p>
            <a:fld id="{E799885C-40DE-AD45-84CF-80201AE0536C}" type="slidenum">
              <a:rPr lang="en-US" smtClean="0"/>
              <a:t>‹#›</a:t>
            </a:fld>
            <a:endParaRPr lang="en-US" dirty="0"/>
          </a:p>
        </p:txBody>
      </p:sp>
      <p:sp>
        <p:nvSpPr>
          <p:cNvPr id="17" name="Text Placeholder 5"/>
          <p:cNvSpPr>
            <a:spLocks noGrp="1"/>
          </p:cNvSpPr>
          <p:nvPr>
            <p:ph type="body" sz="quarter" idx="12" hasCustomPrompt="1"/>
          </p:nvPr>
        </p:nvSpPr>
        <p:spPr>
          <a:xfrm>
            <a:off x="1828806" y="4077752"/>
            <a:ext cx="33491604" cy="830997"/>
          </a:xfrm>
          <a:ln>
            <a:noFill/>
          </a:ln>
        </p:spPr>
        <p:txBody>
          <a:bodyPr bIns="0">
            <a:normAutofit/>
          </a:bodyPr>
          <a:lstStyle>
            <a:lvl1pPr marL="0" indent="0">
              <a:lnSpc>
                <a:spcPct val="90000"/>
              </a:lnSpc>
              <a:spcBef>
                <a:spcPts val="0"/>
              </a:spcBef>
              <a:buNone/>
              <a:defRPr sz="8001" b="1">
                <a:solidFill>
                  <a:srgbClr val="0065A2"/>
                </a:solidFill>
              </a:defRPr>
            </a:lvl1pPr>
          </a:lstStyle>
          <a:p>
            <a:r>
              <a:rPr lang="en-US" dirty="0"/>
              <a:t>Slide subtitle optional -  delete as needed</a:t>
            </a:r>
          </a:p>
        </p:txBody>
      </p:sp>
      <p:sp>
        <p:nvSpPr>
          <p:cNvPr id="14" name="TextBox 13"/>
          <p:cNvSpPr txBox="1"/>
          <p:nvPr/>
        </p:nvSpPr>
        <p:spPr>
          <a:xfrm>
            <a:off x="-7505909" y="2"/>
            <a:ext cx="6195723" cy="12405063"/>
          </a:xfrm>
          <a:prstGeom prst="rect">
            <a:avLst/>
          </a:prstGeom>
          <a:solidFill>
            <a:schemeClr val="bg1">
              <a:lumMod val="50000"/>
            </a:schemeClr>
          </a:solidFill>
        </p:spPr>
        <p:txBody>
          <a:bodyPr wrap="square" rtlCol="0">
            <a:spAutoFit/>
          </a:bodyPr>
          <a:lstStyle/>
          <a:p>
            <a:r>
              <a:rPr lang="en-US" sz="5601" b="1" dirty="0">
                <a:solidFill>
                  <a:schemeClr val="bg1"/>
                </a:solidFill>
              </a:rPr>
              <a:t>Instructions on replacing a current image:</a:t>
            </a:r>
          </a:p>
          <a:p>
            <a:pPr marL="914376" indent="-914376">
              <a:buFont typeface="+mj-lt"/>
              <a:buAutoNum type="arabicPeriod"/>
            </a:pPr>
            <a:r>
              <a:rPr lang="en-US" sz="5601" dirty="0">
                <a:solidFill>
                  <a:schemeClr val="bg1"/>
                </a:solidFill>
              </a:rPr>
              <a:t>Select and delete image and click the icon to insert a different image</a:t>
            </a:r>
          </a:p>
          <a:p>
            <a:pPr marL="914376" indent="-914376">
              <a:buFont typeface="+mj-lt"/>
              <a:buAutoNum type="arabicPeriod"/>
            </a:pPr>
            <a:r>
              <a:rPr lang="en-US" sz="5601" dirty="0">
                <a:solidFill>
                  <a:schemeClr val="bg1"/>
                </a:solidFill>
              </a:rPr>
              <a:t>Use the crop tool to position the image within the shape.  </a:t>
            </a:r>
          </a:p>
          <a:p>
            <a:endParaRPr lang="en-US" sz="7200" dirty="0">
              <a:solidFill>
                <a:schemeClr val="bg1"/>
              </a:solidFill>
            </a:endParaRPr>
          </a:p>
        </p:txBody>
      </p:sp>
      <p:sp>
        <p:nvSpPr>
          <p:cNvPr id="15" name="Picture Placeholder 4"/>
          <p:cNvSpPr>
            <a:spLocks noGrp="1" noChangeAspect="1"/>
          </p:cNvSpPr>
          <p:nvPr>
            <p:ph type="pic" sz="quarter" idx="15" hasCustomPrompt="1"/>
          </p:nvPr>
        </p:nvSpPr>
        <p:spPr>
          <a:xfrm>
            <a:off x="1949748" y="5683256"/>
            <a:ext cx="15161496" cy="5533701"/>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6" name="Text Placeholder 5"/>
          <p:cNvSpPr>
            <a:spLocks noGrp="1"/>
          </p:cNvSpPr>
          <p:nvPr>
            <p:ph type="body" sz="quarter" idx="17" hasCustomPrompt="1"/>
          </p:nvPr>
        </p:nvSpPr>
        <p:spPr>
          <a:xfrm>
            <a:off x="1949748" y="11289536"/>
            <a:ext cx="15361920" cy="1104549"/>
          </a:xfrm>
          <a:ln>
            <a:noFill/>
          </a:ln>
        </p:spPr>
        <p:txBody>
          <a:bodyPr bIns="0" anchor="t" anchorCtr="0">
            <a:normAutofit/>
          </a:bodyPr>
          <a:lstStyle>
            <a:lvl1pPr marL="0" marR="0" indent="0" algn="l" defTabSz="1828755" rtl="0" eaLnBrk="1" fontAlgn="auto" latinLnBrk="0" hangingPunct="1">
              <a:lnSpc>
                <a:spcPct val="100000"/>
              </a:lnSpc>
              <a:spcBef>
                <a:spcPts val="0"/>
              </a:spcBef>
              <a:spcAft>
                <a:spcPts val="0"/>
              </a:spcAft>
              <a:buClrTx/>
              <a:buSzTx/>
              <a:buFont typeface="Wingdings" pitchFamily="2" charset="2"/>
              <a:buNone/>
              <a:tabLst/>
              <a:defRPr sz="4800" b="0" cap="none" baseline="0"/>
            </a:lvl1pPr>
          </a:lstStyle>
          <a:p>
            <a:r>
              <a:rPr lang="en-US" dirty="0"/>
              <a:t>Image Caption</a:t>
            </a:r>
          </a:p>
        </p:txBody>
      </p:sp>
      <p:sp>
        <p:nvSpPr>
          <p:cNvPr id="18" name="Picture Placeholder 4"/>
          <p:cNvSpPr>
            <a:spLocks noGrp="1" noChangeAspect="1"/>
          </p:cNvSpPr>
          <p:nvPr>
            <p:ph type="pic" sz="quarter" idx="25" hasCustomPrompt="1"/>
          </p:nvPr>
        </p:nvSpPr>
        <p:spPr>
          <a:xfrm>
            <a:off x="19649727" y="5683256"/>
            <a:ext cx="15161496" cy="5533701"/>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9" name="Text Placeholder 5"/>
          <p:cNvSpPr>
            <a:spLocks noGrp="1"/>
          </p:cNvSpPr>
          <p:nvPr>
            <p:ph type="body" sz="quarter" idx="26" hasCustomPrompt="1"/>
          </p:nvPr>
        </p:nvSpPr>
        <p:spPr>
          <a:xfrm>
            <a:off x="19649727" y="11289536"/>
            <a:ext cx="15361920" cy="1104549"/>
          </a:xfrm>
          <a:ln>
            <a:noFill/>
          </a:ln>
        </p:spPr>
        <p:txBody>
          <a:bodyPr bIns="0" anchor="t" anchorCtr="0">
            <a:normAutofit/>
          </a:bodyPr>
          <a:lstStyle>
            <a:lvl1pPr marL="0" marR="0" indent="0" algn="l" defTabSz="1828755" rtl="0" eaLnBrk="1" fontAlgn="auto" latinLnBrk="0" hangingPunct="1">
              <a:lnSpc>
                <a:spcPct val="100000"/>
              </a:lnSpc>
              <a:spcBef>
                <a:spcPts val="0"/>
              </a:spcBef>
              <a:spcAft>
                <a:spcPts val="0"/>
              </a:spcAft>
              <a:buClrTx/>
              <a:buSzTx/>
              <a:buFont typeface="Wingdings" pitchFamily="2" charset="2"/>
              <a:buNone/>
              <a:tabLst/>
              <a:defRPr sz="4800" b="0" cap="none" baseline="0"/>
            </a:lvl1pPr>
          </a:lstStyle>
          <a:p>
            <a:r>
              <a:rPr lang="en-US" dirty="0"/>
              <a:t>Image Caption</a:t>
            </a:r>
          </a:p>
        </p:txBody>
      </p:sp>
      <p:sp>
        <p:nvSpPr>
          <p:cNvPr id="20" name="Picture Placeholder 4"/>
          <p:cNvSpPr>
            <a:spLocks noGrp="1" noChangeAspect="1"/>
          </p:cNvSpPr>
          <p:nvPr>
            <p:ph type="pic" sz="quarter" idx="27" hasCustomPrompt="1"/>
          </p:nvPr>
        </p:nvSpPr>
        <p:spPr>
          <a:xfrm>
            <a:off x="1949748" y="12390605"/>
            <a:ext cx="15161496" cy="5533701"/>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3" name="Text Placeholder 5"/>
          <p:cNvSpPr>
            <a:spLocks noGrp="1"/>
          </p:cNvSpPr>
          <p:nvPr>
            <p:ph type="body" sz="quarter" idx="28" hasCustomPrompt="1"/>
          </p:nvPr>
        </p:nvSpPr>
        <p:spPr>
          <a:xfrm>
            <a:off x="1949748" y="18010700"/>
            <a:ext cx="15361920" cy="1104549"/>
          </a:xfrm>
          <a:ln>
            <a:noFill/>
          </a:ln>
        </p:spPr>
        <p:txBody>
          <a:bodyPr bIns="0" anchor="t" anchorCtr="0">
            <a:normAutofit/>
          </a:bodyPr>
          <a:lstStyle>
            <a:lvl1pPr marL="0" marR="0" indent="0" algn="l" defTabSz="1828755" rtl="0" eaLnBrk="1" fontAlgn="auto" latinLnBrk="0" hangingPunct="1">
              <a:lnSpc>
                <a:spcPct val="100000"/>
              </a:lnSpc>
              <a:spcBef>
                <a:spcPts val="0"/>
              </a:spcBef>
              <a:spcAft>
                <a:spcPts val="0"/>
              </a:spcAft>
              <a:buClrTx/>
              <a:buSzTx/>
              <a:buFont typeface="Wingdings" pitchFamily="2" charset="2"/>
              <a:buNone/>
              <a:tabLst/>
              <a:defRPr sz="4800" b="0" cap="none" baseline="0"/>
            </a:lvl1pPr>
          </a:lstStyle>
          <a:p>
            <a:r>
              <a:rPr lang="en-US" dirty="0"/>
              <a:t>Image Caption</a:t>
            </a:r>
          </a:p>
        </p:txBody>
      </p:sp>
      <p:sp>
        <p:nvSpPr>
          <p:cNvPr id="24" name="Picture Placeholder 4"/>
          <p:cNvSpPr>
            <a:spLocks noGrp="1" noChangeAspect="1"/>
          </p:cNvSpPr>
          <p:nvPr>
            <p:ph type="pic" sz="quarter" idx="29" hasCustomPrompt="1"/>
          </p:nvPr>
        </p:nvSpPr>
        <p:spPr>
          <a:xfrm>
            <a:off x="19649727" y="12390605"/>
            <a:ext cx="15161496" cy="5533701"/>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7" name="Text Placeholder 5"/>
          <p:cNvSpPr>
            <a:spLocks noGrp="1"/>
          </p:cNvSpPr>
          <p:nvPr>
            <p:ph type="body" sz="quarter" idx="30" hasCustomPrompt="1"/>
          </p:nvPr>
        </p:nvSpPr>
        <p:spPr>
          <a:xfrm>
            <a:off x="19649727" y="18022073"/>
            <a:ext cx="15361920" cy="1104549"/>
          </a:xfrm>
          <a:ln>
            <a:noFill/>
          </a:ln>
        </p:spPr>
        <p:txBody>
          <a:bodyPr bIns="0" anchor="t" anchorCtr="0">
            <a:normAutofit/>
          </a:bodyPr>
          <a:lstStyle>
            <a:lvl1pPr marL="0" marR="0" indent="0" algn="l" defTabSz="1828755" rtl="0" eaLnBrk="1" fontAlgn="auto" latinLnBrk="0" hangingPunct="1">
              <a:lnSpc>
                <a:spcPct val="100000"/>
              </a:lnSpc>
              <a:spcBef>
                <a:spcPts val="0"/>
              </a:spcBef>
              <a:spcAft>
                <a:spcPts val="0"/>
              </a:spcAft>
              <a:buClrTx/>
              <a:buSzTx/>
              <a:buFont typeface="Wingdings" pitchFamily="2" charset="2"/>
              <a:buNone/>
              <a:tabLst/>
              <a:defRPr sz="4800" b="0" cap="none" baseline="0"/>
            </a:lvl1pPr>
          </a:lstStyle>
          <a:p>
            <a:r>
              <a:rPr lang="en-US" dirty="0"/>
              <a:t>Image Caption</a:t>
            </a:r>
          </a:p>
        </p:txBody>
      </p:sp>
    </p:spTree>
    <p:extLst>
      <p:ext uri="{BB962C8B-B14F-4D97-AF65-F5344CB8AC3E}">
        <p14:creationId xmlns:p14="http://schemas.microsoft.com/office/powerpoint/2010/main" val="2725858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Graph, Chart Or Table Slide. </a:t>
            </a:r>
            <a:br>
              <a:rPr lang="en-US" dirty="0"/>
            </a:br>
            <a:r>
              <a:rPr lang="en-US" dirty="0"/>
              <a:t>Headline In All Caps, Arial Font</a:t>
            </a:r>
          </a:p>
        </p:txBody>
      </p:sp>
      <p:sp>
        <p:nvSpPr>
          <p:cNvPr id="3" name="Content Placeholder 2"/>
          <p:cNvSpPr>
            <a:spLocks noGrp="1"/>
          </p:cNvSpPr>
          <p:nvPr>
            <p:ph idx="1" hasCustomPrompt="1"/>
          </p:nvPr>
        </p:nvSpPr>
        <p:spPr>
          <a:xfrm>
            <a:off x="1828806" y="5670317"/>
            <a:ext cx="33491604" cy="12089577"/>
          </a:xfrm>
        </p:spPr>
        <p:txBody>
          <a:bodyPr/>
          <a:lstStyle>
            <a:lvl1pPr>
              <a:defRPr baseline="0"/>
            </a:lvl1pPr>
          </a:lstStyle>
          <a:p>
            <a:pPr lvl="0"/>
            <a:r>
              <a:rPr lang="en-US" dirty="0"/>
              <a:t>Click an icon below to add a chart, graph, or table.</a:t>
            </a:r>
          </a:p>
        </p:txBody>
      </p:sp>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6" name="Text Placeholder 5"/>
          <p:cNvSpPr>
            <a:spLocks noGrp="1"/>
          </p:cNvSpPr>
          <p:nvPr>
            <p:ph type="body" sz="quarter" idx="12" hasCustomPrompt="1"/>
          </p:nvPr>
        </p:nvSpPr>
        <p:spPr>
          <a:xfrm>
            <a:off x="1828806" y="4077749"/>
            <a:ext cx="33491604" cy="1499145"/>
          </a:xfrm>
        </p:spPr>
        <p:txBody>
          <a:bodyPr bIns="0">
            <a:noAutofit/>
          </a:bodyPr>
          <a:lstStyle>
            <a:lvl1pPr marL="0" indent="0">
              <a:lnSpc>
                <a:spcPct val="90000"/>
              </a:lnSpc>
              <a:spcBef>
                <a:spcPts val="0"/>
              </a:spcBef>
              <a:buNone/>
              <a:defRPr sz="8001" b="1">
                <a:solidFill>
                  <a:srgbClr val="0065A2"/>
                </a:solidFill>
              </a:defRPr>
            </a:lvl1pPr>
          </a:lstStyle>
          <a:p>
            <a:r>
              <a:rPr lang="en-US" dirty="0"/>
              <a:t>Slide subtitle optional -  delete as needed</a:t>
            </a:r>
          </a:p>
        </p:txBody>
      </p:sp>
      <p:sp>
        <p:nvSpPr>
          <p:cNvPr id="7" name="Text Placeholder 6"/>
          <p:cNvSpPr>
            <a:spLocks noGrp="1"/>
          </p:cNvSpPr>
          <p:nvPr>
            <p:ph type="body" sz="quarter" idx="13" hasCustomPrompt="1"/>
          </p:nvPr>
        </p:nvSpPr>
        <p:spPr>
          <a:xfrm>
            <a:off x="1774293" y="17831453"/>
            <a:ext cx="14844156" cy="962985"/>
          </a:xfrm>
        </p:spPr>
        <p:txBody>
          <a:bodyPr bIns="0" anchor="t" anchorCtr="0"/>
          <a:lstStyle>
            <a:lvl1pPr marL="0" indent="0">
              <a:buNone/>
              <a:defRPr sz="4200" baseline="0"/>
            </a:lvl1pPr>
          </a:lstStyle>
          <a:p>
            <a:pPr lvl="0"/>
            <a:r>
              <a:rPr lang="en-US" dirty="0"/>
              <a:t>Source:</a:t>
            </a:r>
          </a:p>
        </p:txBody>
      </p:sp>
    </p:spTree>
    <p:extLst>
      <p:ext uri="{BB962C8B-B14F-4D97-AF65-F5344CB8AC3E}">
        <p14:creationId xmlns:p14="http://schemas.microsoft.com/office/powerpoint/2010/main" val="3597201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白背景_タイトルとテキスト">
    <p:bg>
      <p:bgRef idx="1001">
        <a:schemeClr val="bg1"/>
      </p:bgRef>
    </p:bg>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defTabSz="2743062"/>
            <a:fld id="{86CB4B4D-7CA3-9044-876B-883B54F8677D}" type="slidenum">
              <a:rPr lang="en-US" altLang="ja-JP" smtClean="0"/>
              <a:pPr defTabSz="2743062"/>
              <a:t>‹#›</a:t>
            </a:fld>
            <a:endParaRPr lang="ja-JP" altLang="en-US"/>
          </a:p>
        </p:txBody>
      </p:sp>
      <p:sp>
        <p:nvSpPr>
          <p:cNvPr id="4" name="Shape 3"/>
          <p:cNvSpPr/>
          <p:nvPr userDrawn="1"/>
        </p:nvSpPr>
        <p:spPr>
          <a:xfrm>
            <a:off x="-101600" y="-38100"/>
            <a:ext cx="36779199" cy="304800"/>
          </a:xfrm>
          <a:prstGeom prst="rect">
            <a:avLst/>
          </a:prstGeom>
          <a:solidFill>
            <a:srgbClr val="C7171D"/>
          </a:solidFill>
          <a:ln w="12700">
            <a:miter lim="400000"/>
          </a:ln>
        </p:spPr>
        <p:txBody>
          <a:bodyPr lIns="0" tIns="0" rIns="0" bIns="0" anchor="ctr"/>
          <a:lstStyle/>
          <a:p>
            <a:pPr algn="l" defTabSz="2743062" rtl="0">
              <a:defRPr>
                <a:latin typeface="Calibri"/>
                <a:ea typeface="Calibri"/>
                <a:cs typeface="Calibri"/>
                <a:sym typeface="Calibri"/>
              </a:defRPr>
            </a:pPr>
            <a:endParaRPr sz="7200">
              <a:ea typeface="Calibri"/>
              <a:cs typeface="Calibri"/>
              <a:sym typeface="Calibri"/>
            </a:endParaRPr>
          </a:p>
        </p:txBody>
      </p:sp>
      <p:sp>
        <p:nvSpPr>
          <p:cNvPr id="7" name="テキスト プレースホルダー 6"/>
          <p:cNvSpPr>
            <a:spLocks noGrp="1"/>
          </p:cNvSpPr>
          <p:nvPr>
            <p:ph type="body" sz="quarter" idx="12" hasCustomPrompt="1"/>
          </p:nvPr>
        </p:nvSpPr>
        <p:spPr>
          <a:xfrm>
            <a:off x="1917719" y="2616205"/>
            <a:ext cx="32524701" cy="16795743"/>
          </a:xfrm>
          <a:prstGeom prst="rect">
            <a:avLst/>
          </a:prstGeom>
        </p:spPr>
        <p:txBody>
          <a:bodyPr>
            <a:noAutofit/>
          </a:bodyPr>
          <a:lstStyle>
            <a:lvl1pPr marL="925293" indent="-925293">
              <a:lnSpc>
                <a:spcPct val="100000"/>
              </a:lnSpc>
              <a:buFont typeface="Wingdings" panose="05000000000000000000" pitchFamily="2" charset="2"/>
              <a:buChar char="l"/>
              <a:defRPr sz="7599" b="1"/>
            </a:lvl1pPr>
            <a:lvl2pPr marL="1850589" indent="-941523">
              <a:lnSpc>
                <a:spcPct val="100000"/>
              </a:lnSpc>
              <a:buSzPct val="65000"/>
              <a:buFont typeface="Wingdings" panose="05000000000000000000" pitchFamily="2" charset="2"/>
              <a:buChar char="l"/>
              <a:defRPr sz="7599"/>
            </a:lvl2pPr>
            <a:lvl3pPr marL="2759643" indent="-909057">
              <a:lnSpc>
                <a:spcPct val="100000"/>
              </a:lnSpc>
              <a:buSzPct val="45000"/>
              <a:buFont typeface="Wingdings" panose="05000000000000000000" pitchFamily="2" charset="2"/>
              <a:buChar char="l"/>
              <a:defRPr sz="6801"/>
            </a:lvl3pPr>
            <a:lvl4pPr marL="3674112" indent="-914469">
              <a:lnSpc>
                <a:spcPct val="100000"/>
              </a:lnSpc>
              <a:buSzPct val="130000"/>
              <a:buFont typeface="Adobe Caslon Pro Bold" panose="0205070206050A020403" pitchFamily="18" charset="0"/>
              <a:buChar char="-"/>
              <a:defRPr sz="6000"/>
            </a:lvl4pPr>
            <a:lvl5pPr marL="4588584" indent="-914469">
              <a:buSzPct val="110000"/>
              <a:buFont typeface="Adobe Caslon Pro" panose="0205050205050A020403" pitchFamily="18" charset="0"/>
              <a:buChar char="-"/>
              <a:defRPr sz="5601"/>
            </a:lvl5pPr>
            <a:lvl6pPr marL="7791930" indent="0">
              <a:buNone/>
              <a:defRPr/>
            </a:lvl6pPr>
          </a:lstStyle>
          <a:p>
            <a:r>
              <a:rPr kumimoji="1" lang="ja-JP" altLang="en-US"/>
              <a:t>クリックしてテキストを入力</a:t>
            </a:r>
            <a:endParaRPr kumimoji="1" lang="en-US" altLang="ja-JP"/>
          </a:p>
        </p:txBody>
      </p:sp>
      <p:sp>
        <p:nvSpPr>
          <p:cNvPr id="12" name="タイトル 1"/>
          <p:cNvSpPr>
            <a:spLocks noGrp="1"/>
          </p:cNvSpPr>
          <p:nvPr>
            <p:ph type="title" hasCustomPrompt="1"/>
          </p:nvPr>
        </p:nvSpPr>
        <p:spPr>
          <a:xfrm>
            <a:off x="1917696" y="598672"/>
            <a:ext cx="32477808" cy="1585737"/>
          </a:xfrm>
          <a:prstGeom prst="rect">
            <a:avLst/>
          </a:prstGeom>
        </p:spPr>
        <p:txBody>
          <a:bodyPr lIns="77925" tIns="38963" rIns="77925" bIns="38963"/>
          <a:lstStyle>
            <a:lvl1pPr algn="ctr">
              <a:lnSpc>
                <a:spcPct val="100000"/>
              </a:lnSpc>
              <a:defRPr sz="9600"/>
            </a:lvl1pPr>
          </a:lstStyle>
          <a:p>
            <a:r>
              <a:rPr kumimoji="1" lang="ja-JP" altLang="en-US"/>
              <a:t>クリックしてタイトルを入力</a:t>
            </a:r>
            <a:br>
              <a:rPr kumimoji="1" lang="en-US" altLang="ja-JP"/>
            </a:br>
            <a:endParaRPr kumimoji="1" lang="ja-JP" altLang="en-US"/>
          </a:p>
        </p:txBody>
      </p:sp>
      <p:pic>
        <p:nvPicPr>
          <p:cNvPr id="11" name="pasted-image.pdf"/>
          <p:cNvPicPr>
            <a:picLocks noChangeAspect="1"/>
          </p:cNvPicPr>
          <p:nvPr userDrawn="1"/>
        </p:nvPicPr>
        <p:blipFill rotWithShape="1">
          <a:blip r:embed="rId2"/>
          <a:srcRect r="59091"/>
          <a:stretch/>
        </p:blipFill>
        <p:spPr>
          <a:xfrm>
            <a:off x="961293" y="716090"/>
            <a:ext cx="1055076" cy="1328547"/>
          </a:xfrm>
          <a:prstGeom prst="rect">
            <a:avLst/>
          </a:prstGeom>
          <a:ln w="12700">
            <a:miter lim="400000"/>
          </a:ln>
        </p:spPr>
      </p:pic>
      <p:pic>
        <p:nvPicPr>
          <p:cNvPr id="9" name="図 8">
            <a:extLst>
              <a:ext uri="{FF2B5EF4-FFF2-40B4-BE49-F238E27FC236}">
                <a16:creationId xmlns:a16="http://schemas.microsoft.com/office/drawing/2014/main" id="{305D79A6-91E6-489D-B915-70E3B5CD01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14221" y="716084"/>
            <a:ext cx="1481844" cy="1328547"/>
          </a:xfrm>
          <a:prstGeom prst="rect">
            <a:avLst/>
          </a:prstGeom>
        </p:spPr>
      </p:pic>
    </p:spTree>
    <p:extLst>
      <p:ext uri="{BB962C8B-B14F-4D97-AF65-F5344CB8AC3E}">
        <p14:creationId xmlns:p14="http://schemas.microsoft.com/office/powerpoint/2010/main" val="2890141590"/>
      </p:ext>
    </p:extLst>
  </p:cSld>
  <p:clrMapOvr>
    <a:overrideClrMapping bg1="lt1" tx1="dk1" bg2="lt2" tx2="dk2" accent1="accent1" accent2="accent2" accent3="accent3" accent4="accent4" accent5="accent5" accent6="accent6" hlink="hlink" folHlink="folHlink"/>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Closing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168521B-D9DE-FE49-A430-5E9F4F9240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36576000" cy="20574003"/>
          </a:xfrm>
          <a:prstGeom prst="rect">
            <a:avLst/>
          </a:prstGeom>
        </p:spPr>
      </p:pic>
      <p:sp>
        <p:nvSpPr>
          <p:cNvPr id="8" name="Text Placeholder 2"/>
          <p:cNvSpPr>
            <a:spLocks noGrp="1"/>
          </p:cNvSpPr>
          <p:nvPr>
            <p:ph type="body" sz="quarter" idx="10" hasCustomPrompt="1"/>
          </p:nvPr>
        </p:nvSpPr>
        <p:spPr>
          <a:xfrm>
            <a:off x="2" y="-42738"/>
            <a:ext cx="36575997" cy="20616738"/>
          </a:xfrm>
          <a:solidFill>
            <a:schemeClr val="accent2">
              <a:alpha val="90000"/>
            </a:schemeClr>
          </a:solidFill>
        </p:spPr>
        <p:txBody>
          <a:bodyPr lIns="457200" tIns="0" bIns="457200" anchor="ctr"/>
          <a:lstStyle>
            <a:lvl1pPr marL="0" indent="0">
              <a:buNone/>
              <a:defRPr sz="11199" b="1" cap="none" baseline="0">
                <a:solidFill>
                  <a:schemeClr val="bg1"/>
                </a:solidFill>
              </a:defRPr>
            </a:lvl1pPr>
          </a:lstStyle>
          <a:p>
            <a:pPr lvl="0"/>
            <a:r>
              <a:rPr lang="en-US" dirty="0"/>
              <a:t>Type In Closing Statement</a:t>
            </a:r>
          </a:p>
        </p:txBody>
      </p:sp>
      <p:sp>
        <p:nvSpPr>
          <p:cNvPr id="9" name="TextBox 8"/>
          <p:cNvSpPr txBox="1"/>
          <p:nvPr/>
        </p:nvSpPr>
        <p:spPr>
          <a:xfrm>
            <a:off x="-3964016" y="-7263528"/>
            <a:ext cx="15128001" cy="6125395"/>
          </a:xfrm>
          <a:prstGeom prst="rect">
            <a:avLst/>
          </a:prstGeom>
          <a:solidFill>
            <a:schemeClr val="bg1">
              <a:lumMod val="50000"/>
            </a:schemeClr>
          </a:solidFill>
        </p:spPr>
        <p:txBody>
          <a:bodyPr wrap="square" rtlCol="0">
            <a:spAutoFit/>
          </a:bodyPr>
          <a:lstStyle/>
          <a:p>
            <a:r>
              <a:rPr lang="en-US" sz="5601" b="1" dirty="0">
                <a:solidFill>
                  <a:schemeClr val="bg1"/>
                </a:solidFill>
              </a:rPr>
              <a:t>Suggested</a:t>
            </a:r>
            <a:r>
              <a:rPr lang="en-US" sz="5601" b="1" baseline="0" dirty="0">
                <a:solidFill>
                  <a:schemeClr val="bg1"/>
                </a:solidFill>
              </a:rPr>
              <a:t> closing statement (optional): </a:t>
            </a:r>
          </a:p>
          <a:p>
            <a:endParaRPr lang="en-US" sz="5601" b="1" baseline="0" dirty="0">
              <a:solidFill>
                <a:schemeClr val="bg1"/>
              </a:solidFill>
            </a:endParaRPr>
          </a:p>
          <a:p>
            <a:pPr lvl="0"/>
            <a:r>
              <a:rPr lang="en-US" sz="5601" b="1" dirty="0">
                <a:solidFill>
                  <a:schemeClr val="bg1"/>
                </a:solidFill>
              </a:rPr>
              <a:t>WE START WITH YES.</a:t>
            </a:r>
          </a:p>
          <a:p>
            <a:pPr lvl="0">
              <a:spcAft>
                <a:spcPts val="4800"/>
              </a:spcAft>
            </a:pPr>
            <a:r>
              <a:rPr lang="en-US" sz="5601" b="1" dirty="0">
                <a:solidFill>
                  <a:schemeClr val="bg1"/>
                </a:solidFill>
              </a:rPr>
              <a:t>AND END WITH THANK YOU.</a:t>
            </a:r>
          </a:p>
          <a:p>
            <a:pPr lvl="0"/>
            <a:r>
              <a:rPr lang="en-US" sz="5601" b="1" dirty="0">
                <a:solidFill>
                  <a:schemeClr val="bg1"/>
                </a:solidFill>
              </a:rPr>
              <a:t>DO YOU HAVE ANY BIG QUESTIONS?</a:t>
            </a:r>
            <a:endParaRPr lang="en-US" sz="5601" dirty="0">
              <a:solidFill>
                <a:schemeClr val="bg1"/>
              </a:solidFill>
            </a:endParaRPr>
          </a:p>
          <a:p>
            <a:endParaRPr lang="en-US" sz="7200" dirty="0">
              <a:solidFill>
                <a:schemeClr val="bg1"/>
              </a:solidFill>
            </a:endParaRPr>
          </a:p>
        </p:txBody>
      </p:sp>
    </p:spTree>
    <p:extLst>
      <p:ext uri="{BB962C8B-B14F-4D97-AF65-F5344CB8AC3E}">
        <p14:creationId xmlns:p14="http://schemas.microsoft.com/office/powerpoint/2010/main" val="39028887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sp>
        <p:nvSpPr>
          <p:cNvPr id="3" name="Rectangle 2"/>
          <p:cNvSpPr/>
          <p:nvPr/>
        </p:nvSpPr>
        <p:spPr>
          <a:xfrm>
            <a:off x="0" y="-20169"/>
            <a:ext cx="36576000" cy="20594172"/>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200" dirty="0"/>
          </a:p>
        </p:txBody>
      </p:sp>
      <p:sp>
        <p:nvSpPr>
          <p:cNvPr id="2" name="Title 1"/>
          <p:cNvSpPr>
            <a:spLocks noGrp="1"/>
          </p:cNvSpPr>
          <p:nvPr>
            <p:ph type="title" hasCustomPrompt="1"/>
          </p:nvPr>
        </p:nvSpPr>
        <p:spPr>
          <a:xfrm>
            <a:off x="1828806" y="1547822"/>
            <a:ext cx="33491604" cy="2418051"/>
          </a:xfrm>
        </p:spPr>
        <p:txBody>
          <a:bodyPr anchor="b"/>
          <a:lstStyle>
            <a:lvl1pPr>
              <a:defRPr b="1" baseline="0">
                <a:solidFill>
                  <a:schemeClr val="bg1"/>
                </a:solidFill>
              </a:defRPr>
            </a:lvl1pPr>
          </a:lstStyle>
          <a:p>
            <a:r>
              <a:rPr lang="en-US" dirty="0"/>
              <a:t>Title And Content Slide. </a:t>
            </a:r>
            <a:br>
              <a:rPr lang="en-US" dirty="0"/>
            </a:br>
            <a:r>
              <a:rPr lang="en-US" dirty="0"/>
              <a:t>Headline In Arial Font.</a:t>
            </a:r>
          </a:p>
        </p:txBody>
      </p:sp>
    </p:spTree>
    <p:extLst>
      <p:ext uri="{BB962C8B-B14F-4D97-AF65-F5344CB8AC3E}">
        <p14:creationId xmlns:p14="http://schemas.microsoft.com/office/powerpoint/2010/main" val="12779795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8696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ver Option A">
    <p:bg>
      <p:bgPr>
        <a:solidFill>
          <a:schemeClr val="bg1"/>
        </a:solidFill>
        <a:effectLst/>
      </p:bgPr>
    </p:bg>
    <p:spTree>
      <p:nvGrpSpPr>
        <p:cNvPr id="1" name=""/>
        <p:cNvGrpSpPr/>
        <p:nvPr/>
      </p:nvGrpSpPr>
      <p:grpSpPr>
        <a:xfrm>
          <a:off x="0" y="0"/>
          <a:ext cx="0" cy="0"/>
          <a:chOff x="0" y="0"/>
          <a:chExt cx="0" cy="0"/>
        </a:xfrm>
      </p:grpSpPr>
      <p:sp>
        <p:nvSpPr>
          <p:cNvPr id="17" name="Text Placeholder 9"/>
          <p:cNvSpPr>
            <a:spLocks noGrp="1"/>
          </p:cNvSpPr>
          <p:nvPr>
            <p:ph type="body" sz="quarter" idx="27" hasCustomPrompt="1"/>
          </p:nvPr>
        </p:nvSpPr>
        <p:spPr>
          <a:xfrm>
            <a:off x="1875185" y="2298784"/>
            <a:ext cx="22741401" cy="1218615"/>
          </a:xfrm>
        </p:spPr>
        <p:txBody>
          <a:bodyPr lIns="0" bIns="0" anchor="b">
            <a:normAutofit/>
          </a:bodyPr>
          <a:lstStyle>
            <a:lvl1pPr marL="0" indent="0">
              <a:buNone/>
              <a:defRPr sz="7200" b="1" cap="all" baseline="0">
                <a:solidFill>
                  <a:srgbClr val="47484A"/>
                </a:solidFill>
              </a:defRPr>
            </a:lvl1pPr>
            <a:lvl2pPr marL="0" indent="0">
              <a:buNone/>
              <a:defRPr/>
            </a:lvl2pPr>
            <a:lvl3pPr marL="0" indent="0">
              <a:spcBef>
                <a:spcPts val="7200"/>
              </a:spcBef>
              <a:buNone/>
              <a:defRPr/>
            </a:lvl3pPr>
          </a:lstStyle>
          <a:p>
            <a:pPr lvl="0"/>
            <a:r>
              <a:rPr lang="en-US" dirty="0"/>
              <a:t>Optional one line subhead, </a:t>
            </a:r>
            <a:r>
              <a:rPr lang="en-US" dirty="0" err="1"/>
              <a:t>url</a:t>
            </a:r>
            <a:r>
              <a:rPr lang="en-US" dirty="0"/>
              <a:t> or date</a:t>
            </a:r>
          </a:p>
        </p:txBody>
      </p:sp>
      <p:pic>
        <p:nvPicPr>
          <p:cNvPr id="15" name="Picture 2" descr="C:\Users\amiesen\Desktop\anlrgbppt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709258" y="1633767"/>
            <a:ext cx="7147383" cy="2574828"/>
          </a:xfrm>
          <a:prstGeom prst="rect">
            <a:avLst/>
          </a:prstGeom>
          <a:noFill/>
          <a:extLst>
            <a:ext uri="{909E8E84-426E-40dd-AFC4-6F175D3DCCD1}">
              <a14:hiddenFill xmlns="" xmlns:a14="http://schemas.microsoft.com/office/drawing/2010/main">
                <a:solidFill>
                  <a:srgbClr val="FFFFFF"/>
                </a:solidFill>
              </a14:hiddenFill>
            </a:ext>
          </a:extLst>
        </p:spPr>
      </p:pic>
      <p:sp>
        <p:nvSpPr>
          <p:cNvPr id="8" name="Picture Placeholder 4"/>
          <p:cNvSpPr>
            <a:spLocks noGrp="1" noChangeAspect="1"/>
          </p:cNvSpPr>
          <p:nvPr>
            <p:ph type="pic" sz="quarter" idx="16" hasCustomPrompt="1"/>
          </p:nvPr>
        </p:nvSpPr>
        <p:spPr>
          <a:xfrm>
            <a:off x="19454909" y="5067300"/>
            <a:ext cx="17121099" cy="8119872"/>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8" y="5067300"/>
            <a:ext cx="19454895" cy="8119872"/>
          </a:xfrm>
          <a:solidFill>
            <a:schemeClr val="accent2"/>
          </a:solidFill>
        </p:spPr>
        <p:txBody>
          <a:bodyPr lIns="640080" rIns="91440" anchor="ctr">
            <a:normAutofit/>
          </a:bodyPr>
          <a:lstStyle>
            <a:lvl1pPr>
              <a:defRPr sz="13200" baseline="0">
                <a:solidFill>
                  <a:schemeClr val="bg1"/>
                </a:solidFill>
                <a:latin typeface="Gill Sans MT" panose="020B0502020104020203" pitchFamily="34" charset="77"/>
              </a:defRPr>
            </a:lvl1pPr>
          </a:lstStyle>
          <a:p>
            <a:r>
              <a:rPr lang="en-US" dirty="0"/>
              <a:t>Presentation Title - Cover Option A</a:t>
            </a:r>
            <a:br>
              <a:rPr lang="en-US" dirty="0"/>
            </a:br>
            <a:r>
              <a:rPr lang="en-US" dirty="0"/>
              <a:t>Can Be Up To Four </a:t>
            </a:r>
            <a:br>
              <a:rPr lang="en-US" dirty="0"/>
            </a:br>
            <a:r>
              <a:rPr lang="en-US" dirty="0"/>
              <a:t>Or Five Lines Of Text</a:t>
            </a:r>
          </a:p>
        </p:txBody>
      </p:sp>
      <p:sp>
        <p:nvSpPr>
          <p:cNvPr id="48" name="Text Placeholder 9"/>
          <p:cNvSpPr>
            <a:spLocks noGrp="1"/>
          </p:cNvSpPr>
          <p:nvPr>
            <p:ph type="body" sz="quarter" idx="17" hasCustomPrompt="1"/>
          </p:nvPr>
        </p:nvSpPr>
        <p:spPr>
          <a:xfrm>
            <a:off x="1879607" y="13748841"/>
            <a:ext cx="10771485" cy="1181100"/>
          </a:xfrm>
        </p:spPr>
        <p:txBody>
          <a:bodyPr lIns="0" bIns="0" anchor="b">
            <a:normAutofit/>
          </a:bodyPr>
          <a:lstStyle>
            <a:lvl1pPr marL="0" indent="0">
              <a:buNone/>
              <a:defRPr sz="5601" b="1" cap="all" baseline="0">
                <a:solidFill>
                  <a:srgbClr val="47484A"/>
                </a:solidFill>
              </a:defRPr>
            </a:lvl1pPr>
            <a:lvl2pPr marL="0" indent="0">
              <a:buNone/>
              <a:defRPr/>
            </a:lvl2pPr>
            <a:lvl3pPr marL="0" indent="0">
              <a:spcBef>
                <a:spcPts val="720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1879607" y="14881152"/>
            <a:ext cx="10771485" cy="2743200"/>
          </a:xfrm>
        </p:spPr>
        <p:txBody>
          <a:bodyPr lIns="0">
            <a:normAutofit/>
          </a:bodyPr>
          <a:lstStyle>
            <a:lvl1pPr marL="0" indent="0">
              <a:lnSpc>
                <a:spcPct val="95000"/>
              </a:lnSpc>
              <a:spcBef>
                <a:spcPts val="0"/>
              </a:spcBef>
              <a:buNone/>
              <a:defRPr sz="5601">
                <a:solidFill>
                  <a:srgbClr val="47484A"/>
                </a:solidFill>
              </a:defRPr>
            </a:lvl1pPr>
            <a:lvl2pPr marL="0" indent="0">
              <a:spcBef>
                <a:spcPts val="72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13669490" y="13748841"/>
            <a:ext cx="10771485" cy="1181100"/>
          </a:xfrm>
        </p:spPr>
        <p:txBody>
          <a:bodyPr lIns="0" bIns="0" anchor="b">
            <a:normAutofit/>
          </a:bodyPr>
          <a:lstStyle>
            <a:lvl1pPr marL="0" indent="0">
              <a:buFont typeface="Arial" pitchFamily="34" charset="0"/>
              <a:buNone/>
              <a:defRPr sz="5601" b="1" cap="all" baseline="0">
                <a:solidFill>
                  <a:srgbClr val="47484A"/>
                </a:solidFill>
              </a:defRPr>
            </a:lvl1pPr>
            <a:lvl2pPr marL="0" indent="0">
              <a:buNone/>
              <a:defRPr/>
            </a:lvl2pPr>
            <a:lvl3pPr marL="0" indent="0">
              <a:spcBef>
                <a:spcPts val="7200"/>
              </a:spcBef>
              <a:buNone/>
              <a:defRPr/>
            </a:lvl3pPr>
          </a:lstStyle>
          <a:p>
            <a:r>
              <a:rPr lang="en-US" dirty="0"/>
              <a:t>PRESENTER NAME</a:t>
            </a:r>
          </a:p>
        </p:txBody>
      </p:sp>
      <p:sp>
        <p:nvSpPr>
          <p:cNvPr id="53" name="Text Placeholder 45"/>
          <p:cNvSpPr>
            <a:spLocks noGrp="1"/>
          </p:cNvSpPr>
          <p:nvPr>
            <p:ph type="body" sz="quarter" idx="22" hasCustomPrompt="1"/>
          </p:nvPr>
        </p:nvSpPr>
        <p:spPr>
          <a:xfrm>
            <a:off x="13669490" y="14881152"/>
            <a:ext cx="10771485" cy="2743200"/>
          </a:xfrm>
        </p:spPr>
        <p:txBody>
          <a:bodyPr lIns="0">
            <a:normAutofit/>
          </a:bodyPr>
          <a:lstStyle>
            <a:lvl1pPr marL="0" indent="0">
              <a:lnSpc>
                <a:spcPct val="95000"/>
              </a:lnSpc>
              <a:spcBef>
                <a:spcPts val="0"/>
              </a:spcBef>
              <a:buFont typeface="Arial" pitchFamily="34" charset="0"/>
              <a:buNone/>
              <a:defRPr sz="5601">
                <a:solidFill>
                  <a:srgbClr val="47484A"/>
                </a:solidFill>
              </a:defRPr>
            </a:lvl1pPr>
            <a:lvl2pPr marL="0" indent="0">
              <a:spcBef>
                <a:spcPts val="720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25440791" y="13748841"/>
            <a:ext cx="10771485" cy="1181100"/>
          </a:xfrm>
        </p:spPr>
        <p:txBody>
          <a:bodyPr lIns="0" bIns="0" anchor="b">
            <a:normAutofit/>
          </a:bodyPr>
          <a:lstStyle>
            <a:lvl1pPr marL="0" indent="0">
              <a:buFont typeface="Arial" pitchFamily="34" charset="0"/>
              <a:buNone/>
              <a:defRPr sz="5601" b="1" cap="all" baseline="0">
                <a:solidFill>
                  <a:srgbClr val="47484A"/>
                </a:solidFill>
              </a:defRPr>
            </a:lvl1pPr>
            <a:lvl2pPr marL="0" indent="0">
              <a:buNone/>
              <a:defRPr/>
            </a:lvl2pPr>
            <a:lvl3pPr marL="0" indent="0">
              <a:spcBef>
                <a:spcPts val="7200"/>
              </a:spcBef>
              <a:buNone/>
              <a:defRPr/>
            </a:lvl3pPr>
          </a:lstStyle>
          <a:p>
            <a:r>
              <a:rPr lang="en-US" dirty="0"/>
              <a:t>PRESENTER NAME</a:t>
            </a:r>
          </a:p>
        </p:txBody>
      </p:sp>
      <p:sp>
        <p:nvSpPr>
          <p:cNvPr id="55" name="Text Placeholder 45"/>
          <p:cNvSpPr>
            <a:spLocks noGrp="1"/>
          </p:cNvSpPr>
          <p:nvPr>
            <p:ph type="body" sz="quarter" idx="26" hasCustomPrompt="1"/>
          </p:nvPr>
        </p:nvSpPr>
        <p:spPr>
          <a:xfrm>
            <a:off x="25440791" y="14881152"/>
            <a:ext cx="10771485" cy="2743200"/>
          </a:xfrm>
        </p:spPr>
        <p:txBody>
          <a:bodyPr lIns="0">
            <a:normAutofit/>
          </a:bodyPr>
          <a:lstStyle>
            <a:lvl1pPr marL="0" indent="0">
              <a:lnSpc>
                <a:spcPct val="95000"/>
              </a:lnSpc>
              <a:spcBef>
                <a:spcPts val="0"/>
              </a:spcBef>
              <a:buFont typeface="Arial" pitchFamily="34" charset="0"/>
              <a:buNone/>
              <a:defRPr sz="5601">
                <a:solidFill>
                  <a:srgbClr val="47484A"/>
                </a:solidFill>
              </a:defRPr>
            </a:lvl1pPr>
            <a:lvl2pPr marL="0" indent="0">
              <a:spcBef>
                <a:spcPts val="720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1879601" y="18282845"/>
            <a:ext cx="23577969" cy="1546233"/>
          </a:xfrm>
        </p:spPr>
        <p:txBody>
          <a:bodyPr lIns="0" anchor="b"/>
          <a:lstStyle>
            <a:lvl1pPr marL="0" indent="0">
              <a:spcBef>
                <a:spcPts val="0"/>
              </a:spcBef>
              <a:buNone/>
              <a:defRPr sz="5601" baseline="0">
                <a:solidFill>
                  <a:srgbClr val="47484A"/>
                </a:solidFill>
              </a:defRPr>
            </a:lvl1pPr>
            <a:lvl2pPr marL="0" indent="0">
              <a:spcBef>
                <a:spcPts val="7200"/>
              </a:spcBef>
              <a:buNone/>
              <a:defRPr/>
            </a:lvl2pPr>
          </a:lstStyle>
          <a:p>
            <a:pPr lvl="0"/>
            <a:r>
              <a:rPr lang="en-US" dirty="0"/>
              <a:t>Presentation Date</a:t>
            </a:r>
            <a:br>
              <a:rPr lang="en-US" dirty="0"/>
            </a:br>
            <a:r>
              <a:rPr lang="en-US" dirty="0"/>
              <a:t>City, State (presentation location)</a:t>
            </a:r>
          </a:p>
        </p:txBody>
      </p:sp>
      <p:sp>
        <p:nvSpPr>
          <p:cNvPr id="16" name="TextBox 15"/>
          <p:cNvSpPr txBox="1"/>
          <p:nvPr/>
        </p:nvSpPr>
        <p:spPr>
          <a:xfrm>
            <a:off x="-4075655" y="-5918166"/>
            <a:ext cx="14011599" cy="3786036"/>
          </a:xfrm>
          <a:prstGeom prst="rect">
            <a:avLst/>
          </a:prstGeom>
          <a:solidFill>
            <a:schemeClr val="bg1">
              <a:lumMod val="50000"/>
            </a:schemeClr>
          </a:solidFill>
        </p:spPr>
        <p:txBody>
          <a:bodyPr wrap="square" rtlCol="0">
            <a:spAutoFit/>
          </a:bodyPr>
          <a:lstStyle/>
          <a:p>
            <a:r>
              <a:rPr lang="en-US" sz="5601" b="1" dirty="0">
                <a:solidFill>
                  <a:schemeClr val="bg1"/>
                </a:solidFill>
              </a:rPr>
              <a:t>Suggested</a:t>
            </a:r>
            <a:r>
              <a:rPr lang="en-US" sz="5601" b="1" baseline="0" dirty="0">
                <a:solidFill>
                  <a:schemeClr val="bg1"/>
                </a:solidFill>
              </a:rPr>
              <a:t> line of text (optional): </a:t>
            </a:r>
          </a:p>
          <a:p>
            <a:endParaRPr lang="en-US" sz="5601" b="1" baseline="0" dirty="0">
              <a:solidFill>
                <a:schemeClr val="bg1"/>
              </a:solidFill>
            </a:endParaRPr>
          </a:p>
          <a:p>
            <a:r>
              <a:rPr lang="en-US" sz="5601" b="1" baseline="0" dirty="0">
                <a:solidFill>
                  <a:schemeClr val="bg1"/>
                </a:solidFill>
              </a:rPr>
              <a:t>WE START WITH YES.</a:t>
            </a:r>
            <a:endParaRPr lang="en-US" sz="5601" dirty="0">
              <a:solidFill>
                <a:schemeClr val="bg1"/>
              </a:solidFill>
            </a:endParaRPr>
          </a:p>
          <a:p>
            <a:endParaRPr lang="en-US" sz="7200" dirty="0">
              <a:solidFill>
                <a:schemeClr val="bg1"/>
              </a:solidFill>
            </a:endParaRPr>
          </a:p>
        </p:txBody>
      </p:sp>
    </p:spTree>
    <p:extLst>
      <p:ext uri="{BB962C8B-B14F-4D97-AF65-F5344CB8AC3E}">
        <p14:creationId xmlns:p14="http://schemas.microsoft.com/office/powerpoint/2010/main" val="421042018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Cover Option B">
    <p:bg>
      <p:bgPr>
        <a:solidFill>
          <a:schemeClr val="bg1"/>
        </a:solidFill>
        <a:effectLst/>
      </p:bgPr>
    </p:bg>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591909" y="18180009"/>
            <a:ext cx="6229347" cy="2244108"/>
          </a:xfrm>
          <a:prstGeom prst="rect">
            <a:avLst/>
          </a:prstGeom>
          <a:noFill/>
          <a:extLst>
            <a:ext uri="{909E8E84-426E-40dd-AFC4-6F175D3DCCD1}">
              <a14:hiddenFill xmlns="" xmlns:a14="http://schemas.microsoft.com/office/drawing/2010/main">
                <a:solidFill>
                  <a:srgbClr val="FFFFFF"/>
                </a:solidFill>
              </a14:hiddenFill>
            </a:ext>
          </a:extLst>
        </p:spPr>
      </p:pic>
      <p:pic>
        <p:nvPicPr>
          <p:cNvPr id="83" name="Picture 82" descr="aerial view of Argonne with APS in front 5730-0006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059"/>
            <a:ext cx="36576000" cy="18035817"/>
          </a:xfrm>
          <a:prstGeom prst="rect">
            <a:avLst/>
          </a:prstGeom>
        </p:spPr>
      </p:pic>
      <p:sp>
        <p:nvSpPr>
          <p:cNvPr id="84" name="Text Placeholder 1"/>
          <p:cNvSpPr>
            <a:spLocks noGrp="1"/>
          </p:cNvSpPr>
          <p:nvPr>
            <p:ph type="body" sz="quarter" idx="10" hasCustomPrompt="1"/>
          </p:nvPr>
        </p:nvSpPr>
        <p:spPr>
          <a:xfrm>
            <a:off x="0" y="-81059"/>
            <a:ext cx="36576000" cy="18035817"/>
          </a:xfrm>
          <a:solidFill>
            <a:schemeClr val="accent2">
              <a:alpha val="85000"/>
            </a:schemeClr>
          </a:solidFill>
        </p:spPr>
        <p:txBody>
          <a:bodyPr bIns="0" anchor="b"/>
          <a:lstStyle>
            <a:lvl1pPr marL="0" indent="0">
              <a:buNone/>
              <a:defRPr sz="399"/>
            </a:lvl1pPr>
          </a:lstStyle>
          <a:p>
            <a:r>
              <a:rPr lang="en-US" dirty="0"/>
              <a:t> </a:t>
            </a:r>
          </a:p>
        </p:txBody>
      </p:sp>
      <p:sp>
        <p:nvSpPr>
          <p:cNvPr id="8" name="Picture Placeholder 4"/>
          <p:cNvSpPr>
            <a:spLocks noGrp="1" noChangeAspect="1"/>
          </p:cNvSpPr>
          <p:nvPr>
            <p:ph type="pic" sz="quarter" idx="16" hasCustomPrompt="1"/>
          </p:nvPr>
        </p:nvSpPr>
        <p:spPr>
          <a:xfrm>
            <a:off x="19454909" y="5067300"/>
            <a:ext cx="17121099" cy="8119872"/>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8" y="5067300"/>
            <a:ext cx="19454895" cy="8119872"/>
          </a:xfrm>
          <a:solidFill>
            <a:schemeClr val="accent2"/>
          </a:solidFill>
        </p:spPr>
        <p:txBody>
          <a:bodyPr lIns="457200" rIns="91440" anchor="ctr">
            <a:normAutofit/>
          </a:bodyPr>
          <a:lstStyle>
            <a:lvl1pPr>
              <a:defRPr sz="11199" baseline="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4" name="Text Placeholder 3"/>
          <p:cNvSpPr>
            <a:spLocks noGrp="1"/>
          </p:cNvSpPr>
          <p:nvPr>
            <p:ph type="body" sz="quarter" idx="24" hasCustomPrompt="1"/>
          </p:nvPr>
        </p:nvSpPr>
        <p:spPr>
          <a:xfrm>
            <a:off x="5" y="614861"/>
            <a:ext cx="23406105" cy="3876675"/>
          </a:xfrm>
        </p:spPr>
        <p:txBody>
          <a:bodyPr lIns="457200" rIns="274320" anchor="ctr"/>
          <a:lstStyle>
            <a:lvl1pPr marL="0" indent="0">
              <a:buNone/>
              <a:defRPr cap="all" baseline="0">
                <a:solidFill>
                  <a:schemeClr val="bg1"/>
                </a:solidFill>
              </a:defRPr>
            </a:lvl1pPr>
          </a:lstStyle>
          <a:p>
            <a:pPr lvl="0"/>
            <a:r>
              <a:rPr lang="en-US" dirty="0"/>
              <a:t>Insert presentation date</a:t>
            </a:r>
          </a:p>
        </p:txBody>
      </p:sp>
      <p:sp>
        <p:nvSpPr>
          <p:cNvPr id="85" name="Text Placeholder 9"/>
          <p:cNvSpPr>
            <a:spLocks noGrp="1"/>
          </p:cNvSpPr>
          <p:nvPr>
            <p:ph type="body" sz="quarter" idx="17" hasCustomPrompt="1"/>
          </p:nvPr>
        </p:nvSpPr>
        <p:spPr>
          <a:xfrm>
            <a:off x="1879607" y="13748841"/>
            <a:ext cx="10771485" cy="1181100"/>
          </a:xfrm>
        </p:spPr>
        <p:txBody>
          <a:bodyPr lIns="0" bIns="0" anchor="b">
            <a:normAutofit/>
          </a:bodyPr>
          <a:lstStyle>
            <a:lvl1pPr marL="0" indent="0">
              <a:buNone/>
              <a:defRPr sz="5601" b="1" cap="all" baseline="0">
                <a:solidFill>
                  <a:schemeClr val="bg1"/>
                </a:solidFill>
              </a:defRPr>
            </a:lvl1pPr>
            <a:lvl2pPr marL="0" indent="0">
              <a:buNone/>
              <a:defRPr/>
            </a:lvl2pPr>
            <a:lvl3pPr marL="0" indent="0">
              <a:spcBef>
                <a:spcPts val="7200"/>
              </a:spcBef>
              <a:buNone/>
              <a:defRPr/>
            </a:lvl3pPr>
          </a:lstStyle>
          <a:p>
            <a:pPr lvl="0"/>
            <a:r>
              <a:rPr lang="en-US" dirty="0"/>
              <a:t>presenter name</a:t>
            </a:r>
          </a:p>
        </p:txBody>
      </p:sp>
      <p:sp>
        <p:nvSpPr>
          <p:cNvPr id="86" name="Text Placeholder 45"/>
          <p:cNvSpPr>
            <a:spLocks noGrp="1"/>
          </p:cNvSpPr>
          <p:nvPr>
            <p:ph type="body" sz="quarter" idx="18" hasCustomPrompt="1"/>
          </p:nvPr>
        </p:nvSpPr>
        <p:spPr>
          <a:xfrm>
            <a:off x="1879607" y="14881152"/>
            <a:ext cx="10771485" cy="2743200"/>
          </a:xfrm>
        </p:spPr>
        <p:txBody>
          <a:bodyPr lIns="0">
            <a:normAutofit/>
          </a:bodyPr>
          <a:lstStyle>
            <a:lvl1pPr marL="0" indent="0">
              <a:lnSpc>
                <a:spcPct val="95000"/>
              </a:lnSpc>
              <a:spcBef>
                <a:spcPts val="0"/>
              </a:spcBef>
              <a:buNone/>
              <a:defRPr sz="5601">
                <a:solidFill>
                  <a:schemeClr val="bg1"/>
                </a:solidFill>
              </a:defRPr>
            </a:lvl1pPr>
            <a:lvl2pPr marL="0" indent="0">
              <a:spcBef>
                <a:spcPts val="72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87" name="Text Placeholder 9"/>
          <p:cNvSpPr>
            <a:spLocks noGrp="1"/>
          </p:cNvSpPr>
          <p:nvPr>
            <p:ph type="body" sz="quarter" idx="21" hasCustomPrompt="1"/>
          </p:nvPr>
        </p:nvSpPr>
        <p:spPr>
          <a:xfrm>
            <a:off x="13669490" y="13748841"/>
            <a:ext cx="10771485" cy="1181100"/>
          </a:xfrm>
        </p:spPr>
        <p:txBody>
          <a:bodyPr lIns="0" bIns="0" anchor="b">
            <a:normAutofit/>
          </a:bodyPr>
          <a:lstStyle>
            <a:lvl1pPr marL="0" indent="0">
              <a:buFont typeface="Arial" pitchFamily="34" charset="0"/>
              <a:buNone/>
              <a:defRPr sz="5601" b="1" cap="all" baseline="0">
                <a:solidFill>
                  <a:schemeClr val="bg1"/>
                </a:solidFill>
              </a:defRPr>
            </a:lvl1pPr>
            <a:lvl2pPr marL="0" indent="0">
              <a:buNone/>
              <a:defRPr/>
            </a:lvl2pPr>
            <a:lvl3pPr marL="0" indent="0">
              <a:spcBef>
                <a:spcPts val="7200"/>
              </a:spcBef>
              <a:buNone/>
              <a:defRPr/>
            </a:lvl3pPr>
          </a:lstStyle>
          <a:p>
            <a:pPr lvl="0"/>
            <a:r>
              <a:rPr lang="en-US" dirty="0"/>
              <a:t>presenter name</a:t>
            </a:r>
          </a:p>
        </p:txBody>
      </p:sp>
      <p:sp>
        <p:nvSpPr>
          <p:cNvPr id="88" name="Text Placeholder 45"/>
          <p:cNvSpPr>
            <a:spLocks noGrp="1"/>
          </p:cNvSpPr>
          <p:nvPr>
            <p:ph type="body" sz="quarter" idx="22" hasCustomPrompt="1"/>
          </p:nvPr>
        </p:nvSpPr>
        <p:spPr>
          <a:xfrm>
            <a:off x="13669490" y="14881152"/>
            <a:ext cx="10771485" cy="2743200"/>
          </a:xfrm>
        </p:spPr>
        <p:txBody>
          <a:bodyPr lIns="0">
            <a:normAutofit/>
          </a:bodyPr>
          <a:lstStyle>
            <a:lvl1pPr marL="0" indent="0">
              <a:lnSpc>
                <a:spcPct val="95000"/>
              </a:lnSpc>
              <a:spcBef>
                <a:spcPts val="0"/>
              </a:spcBef>
              <a:buFont typeface="Arial" pitchFamily="34" charset="0"/>
              <a:buNone/>
              <a:defRPr sz="5601">
                <a:solidFill>
                  <a:schemeClr val="bg1"/>
                </a:solidFill>
              </a:defRPr>
            </a:lvl1pPr>
            <a:lvl2pPr marL="0" indent="0">
              <a:spcBef>
                <a:spcPts val="7200"/>
              </a:spcBef>
              <a:buNone/>
              <a:defRPr/>
            </a:lvl2pPr>
          </a:lstStyle>
          <a:p>
            <a:pPr lvl="0"/>
            <a:r>
              <a:rPr lang="en-US" dirty="0"/>
              <a:t>Remove second presenter info </a:t>
            </a:r>
            <a:br>
              <a:rPr lang="en-US" dirty="0"/>
            </a:br>
            <a:r>
              <a:rPr lang="en-US" dirty="0"/>
              <a:t>if not needed</a:t>
            </a:r>
          </a:p>
        </p:txBody>
      </p:sp>
      <p:sp>
        <p:nvSpPr>
          <p:cNvPr id="89" name="Text Placeholder 9"/>
          <p:cNvSpPr>
            <a:spLocks noGrp="1"/>
          </p:cNvSpPr>
          <p:nvPr>
            <p:ph type="body" sz="quarter" idx="25" hasCustomPrompt="1"/>
          </p:nvPr>
        </p:nvSpPr>
        <p:spPr>
          <a:xfrm>
            <a:off x="25440791" y="13748841"/>
            <a:ext cx="10771485" cy="1181100"/>
          </a:xfrm>
        </p:spPr>
        <p:txBody>
          <a:bodyPr lIns="0" bIns="0" anchor="b">
            <a:normAutofit/>
          </a:bodyPr>
          <a:lstStyle>
            <a:lvl1pPr marL="0" indent="0">
              <a:buFont typeface="Arial" pitchFamily="34" charset="0"/>
              <a:buNone/>
              <a:defRPr sz="5601" b="1" cap="all" baseline="0">
                <a:solidFill>
                  <a:schemeClr val="bg1"/>
                </a:solidFill>
              </a:defRPr>
            </a:lvl1pPr>
            <a:lvl2pPr marL="0" indent="0">
              <a:buNone/>
              <a:defRPr/>
            </a:lvl2pPr>
            <a:lvl3pPr marL="0" indent="0">
              <a:spcBef>
                <a:spcPts val="7200"/>
              </a:spcBef>
              <a:buNone/>
              <a:defRPr/>
            </a:lvl3pPr>
          </a:lstStyle>
          <a:p>
            <a:pPr lvl="0"/>
            <a:r>
              <a:rPr lang="en-US" dirty="0"/>
              <a:t>presenter name</a:t>
            </a:r>
          </a:p>
        </p:txBody>
      </p:sp>
      <p:sp>
        <p:nvSpPr>
          <p:cNvPr id="90" name="Text Placeholder 45"/>
          <p:cNvSpPr>
            <a:spLocks noGrp="1"/>
          </p:cNvSpPr>
          <p:nvPr>
            <p:ph type="body" sz="quarter" idx="26" hasCustomPrompt="1"/>
          </p:nvPr>
        </p:nvSpPr>
        <p:spPr>
          <a:xfrm>
            <a:off x="25440791" y="14881152"/>
            <a:ext cx="10771485" cy="2743200"/>
          </a:xfrm>
        </p:spPr>
        <p:txBody>
          <a:bodyPr lIns="0">
            <a:normAutofit/>
          </a:bodyPr>
          <a:lstStyle>
            <a:lvl1pPr marL="0" indent="0">
              <a:lnSpc>
                <a:spcPct val="95000"/>
              </a:lnSpc>
              <a:spcBef>
                <a:spcPts val="0"/>
              </a:spcBef>
              <a:buFont typeface="Arial" pitchFamily="34" charset="0"/>
              <a:buNone/>
              <a:defRPr sz="5601">
                <a:solidFill>
                  <a:schemeClr val="bg1"/>
                </a:solidFill>
              </a:defRPr>
            </a:lvl1pPr>
            <a:lvl2pPr marL="0" indent="0">
              <a:spcBef>
                <a:spcPts val="7200"/>
              </a:spcBef>
              <a:buNone/>
              <a:defRPr/>
            </a:lvl2pPr>
          </a:lstStyle>
          <a:p>
            <a:pPr lvl="0"/>
            <a:r>
              <a:rPr lang="en-US" dirty="0"/>
              <a:t>Remove third presenter info </a:t>
            </a:r>
            <a:br>
              <a:rPr lang="en-US" dirty="0"/>
            </a:br>
            <a:r>
              <a:rPr lang="en-US" dirty="0"/>
              <a:t>if not needed</a:t>
            </a:r>
          </a:p>
        </p:txBody>
      </p:sp>
      <p:sp>
        <p:nvSpPr>
          <p:cNvPr id="47" name="Text Placeholder 4"/>
          <p:cNvSpPr>
            <a:spLocks noGrp="1"/>
          </p:cNvSpPr>
          <p:nvPr>
            <p:ph type="body" sz="quarter" idx="12" hasCustomPrompt="1"/>
          </p:nvPr>
        </p:nvSpPr>
        <p:spPr>
          <a:xfrm>
            <a:off x="-5" y="5067300"/>
            <a:ext cx="958857" cy="8119872"/>
          </a:xfrm>
          <a:solidFill>
            <a:schemeClr val="accent1"/>
          </a:solidFill>
        </p:spPr>
        <p:txBody>
          <a:bodyPr bIns="0" anchor="b"/>
          <a:lstStyle>
            <a:lvl1pPr marL="0" indent="0">
              <a:buNone/>
              <a:defRPr sz="399"/>
            </a:lvl1pPr>
          </a:lstStyle>
          <a:p>
            <a:pPr lvl="0"/>
            <a:r>
              <a:rPr lang="en-US" dirty="0"/>
              <a:t>  </a:t>
            </a:r>
          </a:p>
        </p:txBody>
      </p:sp>
      <p:sp>
        <p:nvSpPr>
          <p:cNvPr id="155" name="TextBox 154"/>
          <p:cNvSpPr txBox="1"/>
          <p:nvPr/>
        </p:nvSpPr>
        <p:spPr>
          <a:xfrm>
            <a:off x="-7505909" y="2"/>
            <a:ext cx="6195723" cy="12405063"/>
          </a:xfrm>
          <a:prstGeom prst="rect">
            <a:avLst/>
          </a:prstGeom>
          <a:solidFill>
            <a:schemeClr val="bg1">
              <a:lumMod val="50000"/>
            </a:schemeClr>
          </a:solidFill>
        </p:spPr>
        <p:txBody>
          <a:bodyPr wrap="square" rtlCol="0">
            <a:spAutoFit/>
          </a:bodyPr>
          <a:lstStyle/>
          <a:p>
            <a:r>
              <a:rPr lang="en-US" sz="5601" b="1" dirty="0">
                <a:solidFill>
                  <a:schemeClr val="bg1"/>
                </a:solidFill>
              </a:rPr>
              <a:t>Instructions on replacing a current image:</a:t>
            </a:r>
          </a:p>
          <a:p>
            <a:pPr marL="914376" indent="-914376">
              <a:buFont typeface="+mj-lt"/>
              <a:buAutoNum type="arabicPeriod"/>
            </a:pPr>
            <a:r>
              <a:rPr lang="en-US" sz="5601" dirty="0">
                <a:solidFill>
                  <a:schemeClr val="bg1"/>
                </a:solidFill>
              </a:rPr>
              <a:t>Select and delete image and click the icon to insert a different image</a:t>
            </a:r>
          </a:p>
          <a:p>
            <a:pPr marL="914376" indent="-914376">
              <a:buFont typeface="+mj-lt"/>
              <a:buAutoNum type="arabicPeriod"/>
            </a:pPr>
            <a:r>
              <a:rPr lang="en-US" sz="5601" dirty="0">
                <a:solidFill>
                  <a:schemeClr val="bg1"/>
                </a:solidFill>
              </a:rPr>
              <a:t>Use the crop tool to position the image within the shape.  </a:t>
            </a:r>
          </a:p>
          <a:p>
            <a:endParaRPr lang="en-US" sz="7200" dirty="0">
              <a:solidFill>
                <a:schemeClr val="bg1"/>
              </a:solidFill>
            </a:endParaRPr>
          </a:p>
        </p:txBody>
      </p:sp>
    </p:spTree>
    <p:extLst>
      <p:ext uri="{BB962C8B-B14F-4D97-AF65-F5344CB8AC3E}">
        <p14:creationId xmlns:p14="http://schemas.microsoft.com/office/powerpoint/2010/main" val="424825787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Cover Option C">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591909" y="329325"/>
            <a:ext cx="6229347" cy="2244108"/>
          </a:xfrm>
          <a:prstGeom prst="rect">
            <a:avLst/>
          </a:prstGeom>
          <a:noFill/>
          <a:extLst>
            <a:ext uri="{909E8E84-426E-40dd-AFC4-6F175D3DCCD1}">
              <a14:hiddenFill xmlns="" xmlns:a14="http://schemas.microsoft.com/office/drawing/2010/main">
                <a:solidFill>
                  <a:srgbClr val="FFFFFF"/>
                </a:solidFill>
              </a14:hiddenFill>
            </a:ext>
          </a:extLst>
        </p:spPr>
      </p:pic>
      <p:sp>
        <p:nvSpPr>
          <p:cNvPr id="47" name="Text Placeholder 45"/>
          <p:cNvSpPr>
            <a:spLocks noGrp="1"/>
          </p:cNvSpPr>
          <p:nvPr>
            <p:ph type="body" sz="quarter" idx="19" hasCustomPrompt="1"/>
          </p:nvPr>
        </p:nvSpPr>
        <p:spPr>
          <a:xfrm>
            <a:off x="1879601" y="18282845"/>
            <a:ext cx="23577969" cy="1546233"/>
          </a:xfrm>
        </p:spPr>
        <p:txBody>
          <a:bodyPr lIns="0" anchor="b"/>
          <a:lstStyle>
            <a:lvl1pPr marL="0" indent="0">
              <a:spcBef>
                <a:spcPts val="0"/>
              </a:spcBef>
              <a:buNone/>
              <a:defRPr sz="5601" baseline="0">
                <a:solidFill>
                  <a:srgbClr val="47484A"/>
                </a:solidFill>
              </a:defRPr>
            </a:lvl1pPr>
            <a:lvl2pPr marL="0" indent="0">
              <a:spcBef>
                <a:spcPts val="7200"/>
              </a:spcBef>
              <a:buNone/>
              <a:defRPr/>
            </a:lvl2pPr>
          </a:lstStyle>
          <a:p>
            <a:pPr lvl="0"/>
            <a:r>
              <a:rPr lang="en-US" dirty="0"/>
              <a:t>Presentation Date</a:t>
            </a:r>
            <a:br>
              <a:rPr lang="en-US" dirty="0"/>
            </a:br>
            <a:r>
              <a:rPr lang="en-US" dirty="0"/>
              <a:t>City, State (presentation location)</a:t>
            </a:r>
          </a:p>
        </p:txBody>
      </p:sp>
      <p:sp>
        <p:nvSpPr>
          <p:cNvPr id="50" name="Text Placeholder 9"/>
          <p:cNvSpPr>
            <a:spLocks noGrp="1"/>
          </p:cNvSpPr>
          <p:nvPr>
            <p:ph type="body" sz="quarter" idx="17" hasCustomPrompt="1"/>
          </p:nvPr>
        </p:nvSpPr>
        <p:spPr>
          <a:xfrm>
            <a:off x="1879607" y="14836698"/>
            <a:ext cx="10771485" cy="1181100"/>
          </a:xfrm>
        </p:spPr>
        <p:txBody>
          <a:bodyPr lIns="0" bIns="0" anchor="b">
            <a:normAutofit/>
          </a:bodyPr>
          <a:lstStyle>
            <a:lvl1pPr marL="0" indent="0">
              <a:buNone/>
              <a:defRPr sz="5601" b="1" cap="all" baseline="0">
                <a:solidFill>
                  <a:srgbClr val="47484A"/>
                </a:solidFill>
              </a:defRPr>
            </a:lvl1pPr>
            <a:lvl2pPr marL="0" indent="0">
              <a:buNone/>
              <a:defRPr/>
            </a:lvl2pPr>
            <a:lvl3pPr marL="0" indent="0">
              <a:spcBef>
                <a:spcPts val="72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1879607" y="15969005"/>
            <a:ext cx="10771485" cy="2240169"/>
          </a:xfrm>
        </p:spPr>
        <p:txBody>
          <a:bodyPr lIns="0">
            <a:normAutofit/>
          </a:bodyPr>
          <a:lstStyle>
            <a:lvl1pPr marL="0" indent="0">
              <a:lnSpc>
                <a:spcPct val="95000"/>
              </a:lnSpc>
              <a:spcBef>
                <a:spcPts val="0"/>
              </a:spcBef>
              <a:buNone/>
              <a:defRPr sz="5601">
                <a:solidFill>
                  <a:srgbClr val="47484A"/>
                </a:solidFill>
              </a:defRPr>
            </a:lvl1pPr>
            <a:lvl2pPr marL="0" indent="0">
              <a:spcBef>
                <a:spcPts val="7200"/>
              </a:spcBef>
              <a:buNone/>
              <a:defRPr/>
            </a:lvl2pPr>
          </a:lstStyle>
          <a:p>
            <a:r>
              <a:rPr lang="en-US" dirty="0"/>
              <a:t>Add Presenter Title</a:t>
            </a:r>
            <a:br>
              <a:rPr lang="en-US" dirty="0"/>
            </a:br>
            <a:r>
              <a:rPr lang="en-US" dirty="0"/>
              <a:t>Optional Line 2</a:t>
            </a:r>
            <a:br>
              <a:rPr lang="en-US" dirty="0"/>
            </a:br>
            <a:endParaRPr lang="en-US" dirty="0"/>
          </a:p>
        </p:txBody>
      </p:sp>
      <p:sp>
        <p:nvSpPr>
          <p:cNvPr id="56" name="Text Placeholder 9"/>
          <p:cNvSpPr>
            <a:spLocks noGrp="1"/>
          </p:cNvSpPr>
          <p:nvPr>
            <p:ph type="body" sz="quarter" idx="21" hasCustomPrompt="1"/>
          </p:nvPr>
        </p:nvSpPr>
        <p:spPr>
          <a:xfrm>
            <a:off x="13669490" y="14836698"/>
            <a:ext cx="10771485" cy="1181100"/>
          </a:xfrm>
        </p:spPr>
        <p:txBody>
          <a:bodyPr lIns="0" bIns="0" anchor="b">
            <a:normAutofit/>
          </a:bodyPr>
          <a:lstStyle>
            <a:lvl1pPr marL="0" indent="0">
              <a:buFont typeface="Arial" pitchFamily="34" charset="0"/>
              <a:buNone/>
              <a:defRPr sz="5601" b="1" cap="all" baseline="0">
                <a:solidFill>
                  <a:srgbClr val="47484A"/>
                </a:solidFill>
              </a:defRPr>
            </a:lvl1pPr>
            <a:lvl2pPr marL="0" indent="0">
              <a:buNone/>
              <a:defRPr/>
            </a:lvl2pPr>
            <a:lvl3pPr marL="0" indent="0">
              <a:spcBef>
                <a:spcPts val="72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13669490" y="15969005"/>
            <a:ext cx="10771485" cy="2240169"/>
          </a:xfrm>
        </p:spPr>
        <p:txBody>
          <a:bodyPr lIns="0">
            <a:normAutofit/>
          </a:bodyPr>
          <a:lstStyle>
            <a:lvl1pPr marL="0" indent="0">
              <a:lnSpc>
                <a:spcPct val="95000"/>
              </a:lnSpc>
              <a:spcBef>
                <a:spcPts val="0"/>
              </a:spcBef>
              <a:buFont typeface="Arial" pitchFamily="34" charset="0"/>
              <a:buNone/>
              <a:defRPr sz="5601">
                <a:solidFill>
                  <a:srgbClr val="47484A"/>
                </a:solidFill>
              </a:defRPr>
            </a:lvl1pPr>
            <a:lvl2pPr marL="0" indent="0">
              <a:spcBef>
                <a:spcPts val="72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872510" y="2698726"/>
            <a:ext cx="35703495" cy="8284605"/>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1879601" y="11179101"/>
            <a:ext cx="33811617" cy="2588640"/>
          </a:xfrm>
        </p:spPr>
        <p:txBody>
          <a:bodyPr lIns="0" rIns="91440" anchor="b">
            <a:normAutofit/>
          </a:bodyPr>
          <a:lstStyle>
            <a:lvl1pPr>
              <a:defRPr sz="11199" baseline="0">
                <a:solidFill>
                  <a:schemeClr val="tx1">
                    <a:lumMod val="50000"/>
                  </a:schemeClr>
                </a:solidFill>
              </a:defRPr>
            </a:lvl1pPr>
          </a:lstStyle>
          <a:p>
            <a:r>
              <a:rPr lang="en-US" dirty="0"/>
              <a:t>Presentation Title – Cover Option C </a:t>
            </a:r>
          </a:p>
        </p:txBody>
      </p:sp>
      <p:sp>
        <p:nvSpPr>
          <p:cNvPr id="87" name="Text Placeholder 9"/>
          <p:cNvSpPr>
            <a:spLocks noGrp="1"/>
          </p:cNvSpPr>
          <p:nvPr>
            <p:ph type="body" sz="quarter" idx="23" hasCustomPrompt="1"/>
          </p:nvPr>
        </p:nvSpPr>
        <p:spPr>
          <a:xfrm>
            <a:off x="25440791" y="14836698"/>
            <a:ext cx="10771485" cy="1181100"/>
          </a:xfrm>
        </p:spPr>
        <p:txBody>
          <a:bodyPr lIns="0" bIns="0" anchor="b">
            <a:normAutofit/>
          </a:bodyPr>
          <a:lstStyle>
            <a:lvl1pPr marL="0" indent="0">
              <a:buFont typeface="Arial" pitchFamily="34" charset="0"/>
              <a:buNone/>
              <a:defRPr sz="5601" b="1" cap="all" baseline="0">
                <a:solidFill>
                  <a:srgbClr val="47484A"/>
                </a:solidFill>
              </a:defRPr>
            </a:lvl1pPr>
            <a:lvl2pPr marL="0" indent="0">
              <a:buNone/>
              <a:defRPr/>
            </a:lvl2pPr>
            <a:lvl3pPr marL="0" indent="0">
              <a:spcBef>
                <a:spcPts val="72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25440791" y="15969005"/>
            <a:ext cx="10771485" cy="2240169"/>
          </a:xfrm>
        </p:spPr>
        <p:txBody>
          <a:bodyPr lIns="0">
            <a:normAutofit/>
          </a:bodyPr>
          <a:lstStyle>
            <a:lvl1pPr marL="0" indent="0">
              <a:lnSpc>
                <a:spcPct val="95000"/>
              </a:lnSpc>
              <a:spcBef>
                <a:spcPts val="0"/>
              </a:spcBef>
              <a:buFont typeface="Arial" pitchFamily="34" charset="0"/>
              <a:buNone/>
              <a:defRPr sz="5601">
                <a:solidFill>
                  <a:srgbClr val="47484A"/>
                </a:solidFill>
              </a:defRPr>
            </a:lvl1pPr>
            <a:lvl2pPr marL="0" indent="0">
              <a:spcBef>
                <a:spcPts val="72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1879601" y="13767743"/>
            <a:ext cx="33939657" cy="993231"/>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9" y="2698719"/>
            <a:ext cx="898356" cy="8284464"/>
          </a:xfrm>
          <a:solidFill>
            <a:schemeClr val="accent1"/>
          </a:solidFill>
        </p:spPr>
        <p:txBody>
          <a:bodyPr bIns="0" anchor="b"/>
          <a:lstStyle>
            <a:lvl1pPr marL="0" indent="0">
              <a:buNone/>
              <a:defRPr sz="399"/>
            </a:lvl1pPr>
          </a:lstStyle>
          <a:p>
            <a:pPr lvl="0"/>
            <a:r>
              <a:rPr lang="en-US" dirty="0"/>
              <a:t>  </a:t>
            </a:r>
          </a:p>
        </p:txBody>
      </p:sp>
      <p:sp>
        <p:nvSpPr>
          <p:cNvPr id="186" name="TextBox 185"/>
          <p:cNvSpPr txBox="1"/>
          <p:nvPr/>
        </p:nvSpPr>
        <p:spPr>
          <a:xfrm>
            <a:off x="-7505909" y="2"/>
            <a:ext cx="6195723" cy="12405063"/>
          </a:xfrm>
          <a:prstGeom prst="rect">
            <a:avLst/>
          </a:prstGeom>
          <a:solidFill>
            <a:schemeClr val="bg1">
              <a:lumMod val="50000"/>
            </a:schemeClr>
          </a:solidFill>
        </p:spPr>
        <p:txBody>
          <a:bodyPr wrap="square" rtlCol="0">
            <a:spAutoFit/>
          </a:bodyPr>
          <a:lstStyle/>
          <a:p>
            <a:r>
              <a:rPr lang="en-US" sz="5601" b="1" dirty="0">
                <a:solidFill>
                  <a:schemeClr val="bg1"/>
                </a:solidFill>
              </a:rPr>
              <a:t>Instructions on replacing a current image:</a:t>
            </a:r>
          </a:p>
          <a:p>
            <a:pPr marL="914376" indent="-914376">
              <a:buFont typeface="+mj-lt"/>
              <a:buAutoNum type="arabicPeriod"/>
            </a:pPr>
            <a:r>
              <a:rPr lang="en-US" sz="5601" dirty="0">
                <a:solidFill>
                  <a:schemeClr val="bg1"/>
                </a:solidFill>
              </a:rPr>
              <a:t>Select and delete image and click the icon to insert a different image</a:t>
            </a:r>
          </a:p>
          <a:p>
            <a:pPr marL="914376" indent="-914376">
              <a:buFont typeface="+mj-lt"/>
              <a:buAutoNum type="arabicPeriod"/>
            </a:pPr>
            <a:r>
              <a:rPr lang="en-US" sz="5601" dirty="0">
                <a:solidFill>
                  <a:schemeClr val="bg1"/>
                </a:solidFill>
              </a:rPr>
              <a:t>Use the crop tool to position the image within the shape.  </a:t>
            </a:r>
          </a:p>
          <a:p>
            <a:endParaRPr lang="en-US" sz="7200" dirty="0">
              <a:solidFill>
                <a:schemeClr val="bg1"/>
              </a:solidFill>
            </a:endParaRPr>
          </a:p>
        </p:txBody>
      </p:sp>
      <p:sp>
        <p:nvSpPr>
          <p:cNvPr id="16" name="Text Placeholder 4"/>
          <p:cNvSpPr>
            <a:spLocks noGrp="1"/>
          </p:cNvSpPr>
          <p:nvPr>
            <p:ph type="body" sz="quarter" idx="26" hasCustomPrompt="1"/>
          </p:nvPr>
        </p:nvSpPr>
        <p:spPr>
          <a:xfrm>
            <a:off x="2012954" y="1203846"/>
            <a:ext cx="23938593" cy="1324308"/>
          </a:xfrm>
        </p:spPr>
        <p:txBody>
          <a:bodyPr/>
          <a:lstStyle>
            <a:lvl1pPr marL="0" indent="0">
              <a:buNone/>
              <a:defRPr sz="3999" b="1" cap="all" baseline="0">
                <a:solidFill>
                  <a:schemeClr val="tx1"/>
                </a:solidFill>
              </a:defRPr>
            </a:lvl1pPr>
          </a:lstStyle>
          <a:p>
            <a:r>
              <a:rPr lang="en-US" sz="3999" b="0" cap="all" dirty="0">
                <a:solidFill>
                  <a:srgbClr val="000000"/>
                </a:solidFill>
              </a:rPr>
              <a:t>Type in Name of </a:t>
            </a:r>
            <a:r>
              <a:rPr lang="en-US" sz="3999" b="0" cap="all" dirty="0" err="1">
                <a:solidFill>
                  <a:srgbClr val="000000"/>
                </a:solidFill>
              </a:rPr>
              <a:t>fACILITY</a:t>
            </a:r>
            <a:r>
              <a:rPr lang="en-US" sz="3999" b="0" cap="all" dirty="0">
                <a:solidFill>
                  <a:srgbClr val="000000"/>
                </a:solidFill>
              </a:rPr>
              <a:t>, division, group, program or </a:t>
            </a:r>
            <a:r>
              <a:rPr lang="en-US" sz="3999" dirty="0">
                <a:solidFill>
                  <a:srgbClr val="000000"/>
                </a:solidFill>
              </a:rPr>
              <a:t>www.anl.gov</a:t>
            </a:r>
          </a:p>
        </p:txBody>
      </p:sp>
    </p:spTree>
    <p:extLst>
      <p:ext uri="{BB962C8B-B14F-4D97-AF65-F5344CB8AC3E}">
        <p14:creationId xmlns:p14="http://schemas.microsoft.com/office/powerpoint/2010/main" val="317763446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Cover Option D">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591909" y="682533"/>
            <a:ext cx="6229347" cy="2244108"/>
          </a:xfrm>
          <a:prstGeom prst="rect">
            <a:avLst/>
          </a:prstGeom>
          <a:noFill/>
          <a:extLst>
            <a:ext uri="{909E8E84-426E-40dd-AFC4-6F175D3DCCD1}">
              <a14:hiddenFill xmlns="" xmlns:a14="http://schemas.microsoft.com/office/drawing/2010/main">
                <a:solidFill>
                  <a:srgbClr val="FFFFFF"/>
                </a:solidFill>
              </a14:hiddenFill>
            </a:ext>
          </a:extLst>
        </p:spPr>
      </p:pic>
      <p:sp>
        <p:nvSpPr>
          <p:cNvPr id="47" name="Text Placeholder 45"/>
          <p:cNvSpPr>
            <a:spLocks noGrp="1"/>
          </p:cNvSpPr>
          <p:nvPr>
            <p:ph type="body" sz="quarter" idx="19" hasCustomPrompt="1"/>
          </p:nvPr>
        </p:nvSpPr>
        <p:spPr>
          <a:xfrm>
            <a:off x="1879601" y="18282845"/>
            <a:ext cx="23577969" cy="1546233"/>
          </a:xfrm>
        </p:spPr>
        <p:txBody>
          <a:bodyPr lIns="0" anchor="b"/>
          <a:lstStyle>
            <a:lvl1pPr marL="0" indent="0">
              <a:spcBef>
                <a:spcPts val="0"/>
              </a:spcBef>
              <a:buNone/>
              <a:defRPr sz="5601" baseline="0">
                <a:solidFill>
                  <a:srgbClr val="47484A"/>
                </a:solidFill>
              </a:defRPr>
            </a:lvl1pPr>
            <a:lvl2pPr marL="0" indent="0">
              <a:spcBef>
                <a:spcPts val="7200"/>
              </a:spcBef>
              <a:buNone/>
              <a:defRPr/>
            </a:lvl2pPr>
          </a:lstStyle>
          <a:p>
            <a:pPr lvl="0"/>
            <a:r>
              <a:rPr lang="en-US" dirty="0"/>
              <a:t>Presentation Date</a:t>
            </a:r>
            <a:br>
              <a:rPr lang="en-US" dirty="0"/>
            </a:br>
            <a:r>
              <a:rPr lang="en-US" dirty="0"/>
              <a:t>City, State (presentation location)</a:t>
            </a:r>
          </a:p>
        </p:txBody>
      </p:sp>
      <p:sp>
        <p:nvSpPr>
          <p:cNvPr id="50" name="Text Placeholder 9"/>
          <p:cNvSpPr>
            <a:spLocks noGrp="1"/>
          </p:cNvSpPr>
          <p:nvPr>
            <p:ph type="body" sz="quarter" idx="17" hasCustomPrompt="1"/>
          </p:nvPr>
        </p:nvSpPr>
        <p:spPr>
          <a:xfrm>
            <a:off x="1879607" y="13744893"/>
            <a:ext cx="10771485" cy="1181100"/>
          </a:xfrm>
        </p:spPr>
        <p:txBody>
          <a:bodyPr lIns="0" bIns="0" anchor="b">
            <a:normAutofit/>
          </a:bodyPr>
          <a:lstStyle>
            <a:lvl1pPr marL="0" indent="0">
              <a:buNone/>
              <a:defRPr sz="5601" b="1" cap="all" baseline="0">
                <a:solidFill>
                  <a:srgbClr val="47484A"/>
                </a:solidFill>
              </a:defRPr>
            </a:lvl1pPr>
            <a:lvl2pPr marL="0" indent="0">
              <a:buNone/>
              <a:defRPr/>
            </a:lvl2pPr>
            <a:lvl3pPr marL="0" indent="0">
              <a:spcBef>
                <a:spcPts val="72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1879607" y="14877204"/>
            <a:ext cx="10771485" cy="2743200"/>
          </a:xfrm>
        </p:spPr>
        <p:txBody>
          <a:bodyPr lIns="0">
            <a:normAutofit/>
          </a:bodyPr>
          <a:lstStyle>
            <a:lvl1pPr marL="0" indent="0">
              <a:lnSpc>
                <a:spcPct val="95000"/>
              </a:lnSpc>
              <a:spcBef>
                <a:spcPts val="0"/>
              </a:spcBef>
              <a:buNone/>
              <a:defRPr sz="5601">
                <a:solidFill>
                  <a:srgbClr val="47484A"/>
                </a:solidFill>
              </a:defRPr>
            </a:lvl1pPr>
            <a:lvl2pPr marL="0" indent="0">
              <a:spcBef>
                <a:spcPts val="72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6" name="Text Placeholder 9"/>
          <p:cNvSpPr>
            <a:spLocks noGrp="1"/>
          </p:cNvSpPr>
          <p:nvPr>
            <p:ph type="body" sz="quarter" idx="21" hasCustomPrompt="1"/>
          </p:nvPr>
        </p:nvSpPr>
        <p:spPr>
          <a:xfrm>
            <a:off x="13669490" y="13744893"/>
            <a:ext cx="10771485" cy="1181100"/>
          </a:xfrm>
        </p:spPr>
        <p:txBody>
          <a:bodyPr lIns="0" bIns="0" anchor="b">
            <a:normAutofit/>
          </a:bodyPr>
          <a:lstStyle>
            <a:lvl1pPr marL="0" indent="0">
              <a:buFont typeface="Arial" pitchFamily="34" charset="0"/>
              <a:buNone/>
              <a:defRPr sz="5601" b="1" cap="all" baseline="0">
                <a:solidFill>
                  <a:srgbClr val="47484A"/>
                </a:solidFill>
              </a:defRPr>
            </a:lvl1pPr>
            <a:lvl2pPr marL="0" indent="0">
              <a:buNone/>
              <a:defRPr/>
            </a:lvl2pPr>
            <a:lvl3pPr marL="0" indent="0">
              <a:spcBef>
                <a:spcPts val="72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13669490" y="14877206"/>
            <a:ext cx="10771485" cy="2240169"/>
          </a:xfrm>
        </p:spPr>
        <p:txBody>
          <a:bodyPr lIns="0">
            <a:normAutofit/>
          </a:bodyPr>
          <a:lstStyle>
            <a:lvl1pPr marL="0" indent="0">
              <a:lnSpc>
                <a:spcPct val="95000"/>
              </a:lnSpc>
              <a:spcBef>
                <a:spcPts val="0"/>
              </a:spcBef>
              <a:buFont typeface="Arial" pitchFamily="34" charset="0"/>
              <a:buNone/>
              <a:defRPr sz="5601">
                <a:solidFill>
                  <a:srgbClr val="47484A"/>
                </a:solidFill>
              </a:defRPr>
            </a:lvl1pPr>
            <a:lvl2pPr marL="0" indent="0">
              <a:spcBef>
                <a:spcPts val="72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872510" y="5044823"/>
            <a:ext cx="35703495" cy="8284605"/>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1879607" y="331081"/>
            <a:ext cx="27104511" cy="3357705"/>
          </a:xfrm>
        </p:spPr>
        <p:txBody>
          <a:bodyPr lIns="0" rIns="91440" anchor="b">
            <a:normAutofit/>
          </a:bodyPr>
          <a:lstStyle>
            <a:lvl1pPr>
              <a:defRPr sz="11199" baseline="0">
                <a:solidFill>
                  <a:schemeClr val="tx1">
                    <a:lumMod val="50000"/>
                  </a:schemeClr>
                </a:solidFill>
              </a:defRPr>
            </a:lvl1pPr>
          </a:lstStyle>
          <a:p>
            <a:r>
              <a:rPr lang="en-US" dirty="0"/>
              <a:t>presentation title –</a:t>
            </a:r>
            <a:br>
              <a:rPr lang="en-US" dirty="0"/>
            </a:br>
            <a:r>
              <a:rPr lang="en-US" dirty="0"/>
              <a:t>Cover option D</a:t>
            </a:r>
          </a:p>
        </p:txBody>
      </p:sp>
      <p:sp>
        <p:nvSpPr>
          <p:cNvPr id="87" name="Text Placeholder 9"/>
          <p:cNvSpPr>
            <a:spLocks noGrp="1"/>
          </p:cNvSpPr>
          <p:nvPr>
            <p:ph type="body" sz="quarter" idx="23" hasCustomPrompt="1"/>
          </p:nvPr>
        </p:nvSpPr>
        <p:spPr>
          <a:xfrm>
            <a:off x="25440791" y="13744893"/>
            <a:ext cx="10771485" cy="1181100"/>
          </a:xfrm>
        </p:spPr>
        <p:txBody>
          <a:bodyPr lIns="0" bIns="0" anchor="b">
            <a:normAutofit/>
          </a:bodyPr>
          <a:lstStyle>
            <a:lvl1pPr marL="0" indent="0">
              <a:buFont typeface="Arial" pitchFamily="34" charset="0"/>
              <a:buNone/>
              <a:defRPr sz="5601" b="1" cap="all" baseline="0">
                <a:solidFill>
                  <a:srgbClr val="47484A"/>
                </a:solidFill>
              </a:defRPr>
            </a:lvl1pPr>
            <a:lvl2pPr marL="0" indent="0">
              <a:buNone/>
              <a:defRPr/>
            </a:lvl2pPr>
            <a:lvl3pPr marL="0" indent="0">
              <a:spcBef>
                <a:spcPts val="72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25440791" y="14877206"/>
            <a:ext cx="10771485" cy="2240169"/>
          </a:xfrm>
        </p:spPr>
        <p:txBody>
          <a:bodyPr lIns="0">
            <a:normAutofit/>
          </a:bodyPr>
          <a:lstStyle>
            <a:lvl1pPr marL="0" indent="0">
              <a:lnSpc>
                <a:spcPct val="95000"/>
              </a:lnSpc>
              <a:spcBef>
                <a:spcPts val="0"/>
              </a:spcBef>
              <a:buFont typeface="Arial" pitchFamily="34" charset="0"/>
              <a:buNone/>
              <a:defRPr sz="5601">
                <a:solidFill>
                  <a:srgbClr val="47484A"/>
                </a:solidFill>
              </a:defRPr>
            </a:lvl1pPr>
            <a:lvl2pPr marL="0" indent="0">
              <a:spcBef>
                <a:spcPts val="72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1879601" y="3688783"/>
            <a:ext cx="33939657" cy="993231"/>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9" y="5044815"/>
            <a:ext cx="898356" cy="8284464"/>
          </a:xfrm>
          <a:solidFill>
            <a:schemeClr val="accent1"/>
          </a:solidFill>
        </p:spPr>
        <p:txBody>
          <a:bodyPr bIns="0" anchor="b"/>
          <a:lstStyle>
            <a:lvl1pPr marL="0" indent="0">
              <a:buNone/>
              <a:defRPr sz="399"/>
            </a:lvl1pPr>
          </a:lstStyle>
          <a:p>
            <a:pPr lvl="0"/>
            <a:r>
              <a:rPr lang="en-US" dirty="0"/>
              <a:t>  </a:t>
            </a:r>
          </a:p>
        </p:txBody>
      </p:sp>
      <p:sp>
        <p:nvSpPr>
          <p:cNvPr id="153" name="TextBox 152"/>
          <p:cNvSpPr txBox="1"/>
          <p:nvPr/>
        </p:nvSpPr>
        <p:spPr>
          <a:xfrm>
            <a:off x="-7505909" y="2"/>
            <a:ext cx="6195723" cy="12405063"/>
          </a:xfrm>
          <a:prstGeom prst="rect">
            <a:avLst/>
          </a:prstGeom>
          <a:solidFill>
            <a:schemeClr val="bg1">
              <a:lumMod val="50000"/>
            </a:schemeClr>
          </a:solidFill>
        </p:spPr>
        <p:txBody>
          <a:bodyPr wrap="square" rtlCol="0">
            <a:spAutoFit/>
          </a:bodyPr>
          <a:lstStyle/>
          <a:p>
            <a:r>
              <a:rPr lang="en-US" sz="5601" b="1" dirty="0">
                <a:solidFill>
                  <a:schemeClr val="bg1"/>
                </a:solidFill>
              </a:rPr>
              <a:t>Instructions on replacing a current image:</a:t>
            </a:r>
          </a:p>
          <a:p>
            <a:pPr marL="914376" indent="-914376">
              <a:buFont typeface="+mj-lt"/>
              <a:buAutoNum type="arabicPeriod"/>
            </a:pPr>
            <a:r>
              <a:rPr lang="en-US" sz="5601" dirty="0">
                <a:solidFill>
                  <a:schemeClr val="bg1"/>
                </a:solidFill>
              </a:rPr>
              <a:t>Select and delete image and click the icon to insert a different image</a:t>
            </a:r>
          </a:p>
          <a:p>
            <a:pPr marL="914376" indent="-914376">
              <a:buFont typeface="+mj-lt"/>
              <a:buAutoNum type="arabicPeriod"/>
            </a:pPr>
            <a:r>
              <a:rPr lang="en-US" sz="5601" dirty="0">
                <a:solidFill>
                  <a:schemeClr val="bg1"/>
                </a:solidFill>
              </a:rPr>
              <a:t>Use the crop tool to position the image within the shape.  </a:t>
            </a:r>
          </a:p>
          <a:p>
            <a:endParaRPr lang="en-US" sz="7200" dirty="0">
              <a:solidFill>
                <a:schemeClr val="bg1"/>
              </a:solidFill>
            </a:endParaRPr>
          </a:p>
        </p:txBody>
      </p:sp>
    </p:spTree>
    <p:extLst>
      <p:ext uri="{BB962C8B-B14F-4D97-AF65-F5344CB8AC3E}">
        <p14:creationId xmlns:p14="http://schemas.microsoft.com/office/powerpoint/2010/main" val="96883822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Pic - Full Fram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872511" y="27912"/>
            <a:ext cx="35703492" cy="20574000"/>
          </a:xfrm>
          <a:solidFill>
            <a:schemeClr val="bg1"/>
          </a:solidFill>
        </p:spPr>
        <p:txBody>
          <a:bodyPr lIns="0" tIns="1645920" anchor="t" anchorCtr="0"/>
          <a:lstStyle>
            <a:lvl1pPr marL="0" indent="0" algn="ctr">
              <a:buNone/>
              <a:defRPr baseline="0"/>
            </a:lvl1pPr>
          </a:lstStyle>
          <a:p>
            <a:r>
              <a:rPr lang="en-US" dirty="0"/>
              <a:t>Click icon to insert an image then right click image and “SEND IMAGE TO BACK”</a:t>
            </a:r>
          </a:p>
        </p:txBody>
      </p:sp>
      <p:sp>
        <p:nvSpPr>
          <p:cNvPr id="7" name="Text Placeholder 6"/>
          <p:cNvSpPr>
            <a:spLocks noGrp="1"/>
          </p:cNvSpPr>
          <p:nvPr>
            <p:ph type="body" sz="quarter" idx="17" hasCustomPrompt="1"/>
          </p:nvPr>
        </p:nvSpPr>
        <p:spPr>
          <a:xfrm>
            <a:off x="0" y="14325600"/>
            <a:ext cx="36576000" cy="6248400"/>
          </a:xfrm>
          <a:solidFill>
            <a:schemeClr val="tx2">
              <a:alpha val="91000"/>
            </a:schemeClr>
          </a:solidFill>
        </p:spPr>
        <p:txBody>
          <a:bodyPr bIns="0" anchor="b" anchorCtr="0"/>
          <a:lstStyle>
            <a:lvl1pPr marL="0" indent="0">
              <a:buNone/>
              <a:defRPr sz="399"/>
            </a:lvl1pPr>
          </a:lstStyle>
          <a:p>
            <a:pPr lvl="0"/>
            <a:r>
              <a:rPr lang="en-US" dirty="0"/>
              <a:t> </a:t>
            </a:r>
            <a:r>
              <a:rPr lang="en-US" dirty="0" err="1"/>
              <a:t>x1</a:t>
            </a:r>
            <a:endParaRPr lang="en-US" dirty="0"/>
          </a:p>
          <a:p>
            <a:pPr lvl="0"/>
            <a:endParaRPr lang="en-US" dirty="0"/>
          </a:p>
        </p:txBody>
      </p:sp>
      <p:sp>
        <p:nvSpPr>
          <p:cNvPr id="2" name="Title 1"/>
          <p:cNvSpPr>
            <a:spLocks noGrp="1"/>
          </p:cNvSpPr>
          <p:nvPr>
            <p:ph type="title" hasCustomPrompt="1"/>
          </p:nvPr>
        </p:nvSpPr>
        <p:spPr>
          <a:xfrm>
            <a:off x="1879605" y="15128925"/>
            <a:ext cx="33284160" cy="4120776"/>
          </a:xfrm>
        </p:spPr>
        <p:txBody>
          <a:bodyPr lIns="0" anchor="t"/>
          <a:lstStyle>
            <a:lvl1pPr>
              <a:defRPr sz="9600" b="1" cap="none" baseline="0">
                <a:solidFill>
                  <a:schemeClr val="bg1"/>
                </a:solidFill>
              </a:defRPr>
            </a:lvl1pPr>
          </a:lstStyle>
          <a:p>
            <a:r>
              <a:rPr lang="en-US" dirty="0"/>
              <a:t>Full-frame Image Layout  – Title</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E799885C-40DE-AD45-84CF-80201AE0536C}" type="slidenum">
              <a:rPr lang="en-US" smtClean="0"/>
              <a:t>‹#›</a:t>
            </a:fld>
            <a:endParaRPr lang="en-US" dirty="0"/>
          </a:p>
        </p:txBody>
      </p:sp>
      <p:sp>
        <p:nvSpPr>
          <p:cNvPr id="8" name="Text Placeholder 4"/>
          <p:cNvSpPr>
            <a:spLocks noGrp="1"/>
          </p:cNvSpPr>
          <p:nvPr>
            <p:ph type="body" sz="quarter" idx="12" hasCustomPrompt="1"/>
          </p:nvPr>
        </p:nvSpPr>
        <p:spPr>
          <a:xfrm>
            <a:off x="0" y="-9"/>
            <a:ext cx="914400" cy="20574000"/>
          </a:xfrm>
          <a:solidFill>
            <a:schemeClr val="accent1"/>
          </a:solidFill>
        </p:spPr>
        <p:txBody>
          <a:bodyPr bIns="0" anchor="b"/>
          <a:lstStyle>
            <a:lvl1pPr marL="0" indent="0">
              <a:buNone/>
              <a:defRPr sz="399"/>
            </a:lvl1pPr>
          </a:lstStyle>
          <a:p>
            <a:pPr lvl="0"/>
            <a:r>
              <a:rPr lang="en-US" dirty="0"/>
              <a:t>  </a:t>
            </a:r>
          </a:p>
        </p:txBody>
      </p:sp>
      <p:sp>
        <p:nvSpPr>
          <p:cNvPr id="9" name="TextBox 8"/>
          <p:cNvSpPr txBox="1"/>
          <p:nvPr/>
        </p:nvSpPr>
        <p:spPr>
          <a:xfrm>
            <a:off x="-7505909" y="2"/>
            <a:ext cx="6195723" cy="12405063"/>
          </a:xfrm>
          <a:prstGeom prst="rect">
            <a:avLst/>
          </a:prstGeom>
          <a:solidFill>
            <a:schemeClr val="bg1">
              <a:lumMod val="50000"/>
            </a:schemeClr>
          </a:solidFill>
        </p:spPr>
        <p:txBody>
          <a:bodyPr wrap="square" rtlCol="0">
            <a:spAutoFit/>
          </a:bodyPr>
          <a:lstStyle/>
          <a:p>
            <a:r>
              <a:rPr lang="en-US" sz="5601" b="1" dirty="0">
                <a:solidFill>
                  <a:schemeClr val="bg1"/>
                </a:solidFill>
              </a:rPr>
              <a:t>Instructions on replacing a current image:</a:t>
            </a:r>
          </a:p>
          <a:p>
            <a:pPr marL="914376" indent="-914376">
              <a:buFont typeface="+mj-lt"/>
              <a:buAutoNum type="arabicPeriod"/>
            </a:pPr>
            <a:r>
              <a:rPr lang="en-US" sz="5601" dirty="0">
                <a:solidFill>
                  <a:schemeClr val="bg1"/>
                </a:solidFill>
              </a:rPr>
              <a:t>Select and delete image and click the icon to insert a different image</a:t>
            </a:r>
          </a:p>
          <a:p>
            <a:pPr marL="914376" indent="-914376">
              <a:buFont typeface="+mj-lt"/>
              <a:buAutoNum type="arabicPeriod"/>
            </a:pPr>
            <a:r>
              <a:rPr lang="en-US" sz="5601" dirty="0">
                <a:solidFill>
                  <a:schemeClr val="bg1"/>
                </a:solidFill>
              </a:rPr>
              <a:t>Use the crop tool to position the image within the shape.  </a:t>
            </a:r>
          </a:p>
          <a:p>
            <a:endParaRPr lang="en-US" sz="7200" dirty="0">
              <a:solidFill>
                <a:schemeClr val="bg1"/>
              </a:solidFill>
            </a:endParaRPr>
          </a:p>
        </p:txBody>
      </p:sp>
    </p:spTree>
    <p:extLst>
      <p:ext uri="{BB962C8B-B14F-4D97-AF65-F5344CB8AC3E}">
        <p14:creationId xmlns:p14="http://schemas.microsoft.com/office/powerpoint/2010/main" val="24447520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Pic - ONE Image">
    <p:bg>
      <p:bgPr>
        <a:solidFill>
          <a:schemeClr val="bg1"/>
        </a:solid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0" y="10968368"/>
            <a:ext cx="36576000" cy="9605637"/>
          </a:xfrm>
          <a:solidFill>
            <a:schemeClr val="accent2"/>
          </a:solidFill>
        </p:spPr>
        <p:txBody>
          <a:bodyPr bIns="0" anchor="b" anchorCtr="0"/>
          <a:lstStyle>
            <a:lvl1pPr marL="0" indent="0">
              <a:buNone/>
              <a:defRPr sz="399"/>
            </a:lvl1pPr>
          </a:lstStyle>
          <a:p>
            <a:pPr lvl="0"/>
            <a:r>
              <a:rPr lang="en-US" dirty="0"/>
              <a:t> </a:t>
            </a:r>
            <a:r>
              <a:rPr lang="en-US" dirty="0" err="1"/>
              <a:t>x1</a:t>
            </a:r>
            <a:endParaRPr lang="en-US" dirty="0"/>
          </a:p>
          <a:p>
            <a:pPr lvl="0"/>
            <a:endParaRPr lang="en-US" dirty="0"/>
          </a:p>
        </p:txBody>
      </p:sp>
      <p:sp>
        <p:nvSpPr>
          <p:cNvPr id="10" name="Text Placeholder 7"/>
          <p:cNvSpPr>
            <a:spLocks noGrp="1"/>
          </p:cNvSpPr>
          <p:nvPr>
            <p:ph type="body" sz="quarter" idx="14"/>
          </p:nvPr>
        </p:nvSpPr>
        <p:spPr>
          <a:xfrm>
            <a:off x="1879604" y="15574559"/>
            <a:ext cx="33738207" cy="5439105"/>
          </a:xfrm>
          <a:noFill/>
        </p:spPr>
        <p:txBody>
          <a:bodyPr lIns="0" tIns="91440"/>
          <a:lstStyle>
            <a:lvl1pPr>
              <a:defRPr sz="9600">
                <a:solidFill>
                  <a:schemeClr val="bg1"/>
                </a:solidFill>
              </a:defRPr>
            </a:lvl1pPr>
            <a:lvl2pPr>
              <a:defRPr sz="9600">
                <a:solidFill>
                  <a:schemeClr val="bg1"/>
                </a:solidFill>
              </a:defRPr>
            </a:lvl2pPr>
            <a:lvl3pPr>
              <a:defRPr sz="8001">
                <a:solidFill>
                  <a:schemeClr val="bg1"/>
                </a:solidFill>
              </a:defRPr>
            </a:lvl3pPr>
            <a:lvl4pPr>
              <a:defRPr sz="8001">
                <a:solidFill>
                  <a:schemeClr val="bg1"/>
                </a:solidFill>
              </a:defRPr>
            </a:lvl4pPr>
            <a:lvl5pPr>
              <a:defRPr sz="8001">
                <a:solidFill>
                  <a:schemeClr val="bg1"/>
                </a:solidFill>
              </a:defRPr>
            </a:lvl5pPr>
          </a:lstStyle>
          <a:p>
            <a:pPr lvl="0"/>
            <a:r>
              <a:rPr lang="en-US"/>
              <a:t>Edit Master text styles</a:t>
            </a:r>
          </a:p>
          <a:p>
            <a:pPr lvl="1"/>
            <a:r>
              <a:rPr lang="en-US"/>
              <a:t>Second level</a:t>
            </a:r>
          </a:p>
        </p:txBody>
      </p:sp>
      <p:sp>
        <p:nvSpPr>
          <p:cNvPr id="5" name="Picture Placeholder 4"/>
          <p:cNvSpPr>
            <a:spLocks noGrp="1" noChangeAspect="1"/>
          </p:cNvSpPr>
          <p:nvPr>
            <p:ph type="pic" sz="quarter" idx="13" hasCustomPrompt="1"/>
          </p:nvPr>
        </p:nvSpPr>
        <p:spPr>
          <a:xfrm>
            <a:off x="872511" y="-2"/>
            <a:ext cx="35703492" cy="10968039"/>
          </a:xfrm>
          <a:solidFill>
            <a:schemeClr val="bg1"/>
          </a:solidFill>
        </p:spPr>
        <p:txBody>
          <a:bodyPr lIns="0"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1879601" y="13060154"/>
            <a:ext cx="34696401" cy="2361297"/>
          </a:xfrm>
        </p:spPr>
        <p:txBody>
          <a:bodyPr lIns="0"/>
          <a:lstStyle>
            <a:lvl1pPr>
              <a:defRPr sz="11199" b="1" baseline="0">
                <a:solidFill>
                  <a:schemeClr val="bg1"/>
                </a:solidFill>
              </a:defRPr>
            </a:lvl1pPr>
          </a:lstStyle>
          <a:p>
            <a:r>
              <a:rPr lang="en-US" dirty="0"/>
              <a:t>Science/R&amp;D hero – one image</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E799885C-40DE-AD45-84CF-80201AE0536C}" type="slidenum">
              <a:rPr lang="en-US" smtClean="0"/>
              <a:t>‹#›</a:t>
            </a:fld>
            <a:endParaRPr lang="en-US" dirty="0"/>
          </a:p>
        </p:txBody>
      </p:sp>
      <p:sp>
        <p:nvSpPr>
          <p:cNvPr id="9" name="Text Placeholder 4"/>
          <p:cNvSpPr>
            <a:spLocks noGrp="1"/>
          </p:cNvSpPr>
          <p:nvPr>
            <p:ph type="body" sz="quarter" idx="12" hasCustomPrompt="1"/>
          </p:nvPr>
        </p:nvSpPr>
        <p:spPr>
          <a:xfrm>
            <a:off x="0" y="-9"/>
            <a:ext cx="914400" cy="20574000"/>
          </a:xfrm>
          <a:solidFill>
            <a:schemeClr val="accent1"/>
          </a:solidFill>
        </p:spPr>
        <p:txBody>
          <a:bodyPr bIns="0" anchor="b"/>
          <a:lstStyle>
            <a:lvl1pPr marL="0" indent="0">
              <a:buNone/>
              <a:defRPr sz="399"/>
            </a:lvl1pPr>
          </a:lstStyle>
          <a:p>
            <a:pPr lvl="0"/>
            <a:r>
              <a:rPr lang="en-US" dirty="0"/>
              <a:t>  </a:t>
            </a:r>
          </a:p>
        </p:txBody>
      </p:sp>
      <p:sp>
        <p:nvSpPr>
          <p:cNvPr id="11" name="TextBox 10"/>
          <p:cNvSpPr txBox="1"/>
          <p:nvPr/>
        </p:nvSpPr>
        <p:spPr>
          <a:xfrm>
            <a:off x="-7505909" y="2"/>
            <a:ext cx="6195723" cy="12405063"/>
          </a:xfrm>
          <a:prstGeom prst="rect">
            <a:avLst/>
          </a:prstGeom>
          <a:solidFill>
            <a:schemeClr val="bg1">
              <a:lumMod val="50000"/>
            </a:schemeClr>
          </a:solidFill>
        </p:spPr>
        <p:txBody>
          <a:bodyPr wrap="square" rtlCol="0">
            <a:spAutoFit/>
          </a:bodyPr>
          <a:lstStyle/>
          <a:p>
            <a:r>
              <a:rPr lang="en-US" sz="5601" b="1" dirty="0">
                <a:solidFill>
                  <a:schemeClr val="bg1"/>
                </a:solidFill>
              </a:rPr>
              <a:t>Instructions on replacing a current image:</a:t>
            </a:r>
          </a:p>
          <a:p>
            <a:pPr marL="914376" indent="-914376">
              <a:buFont typeface="+mj-lt"/>
              <a:buAutoNum type="arabicPeriod"/>
            </a:pPr>
            <a:r>
              <a:rPr lang="en-US" sz="5601" dirty="0">
                <a:solidFill>
                  <a:schemeClr val="bg1"/>
                </a:solidFill>
              </a:rPr>
              <a:t>Select and delete image and click the icon to insert a different image</a:t>
            </a:r>
          </a:p>
          <a:p>
            <a:pPr marL="914376" indent="-914376">
              <a:buFont typeface="+mj-lt"/>
              <a:buAutoNum type="arabicPeriod"/>
            </a:pPr>
            <a:r>
              <a:rPr lang="en-US" sz="5601" dirty="0">
                <a:solidFill>
                  <a:schemeClr val="bg1"/>
                </a:solidFill>
              </a:rPr>
              <a:t>Use the crop tool to position the image within the shape.  </a:t>
            </a:r>
          </a:p>
          <a:p>
            <a:endParaRPr lang="en-US" sz="7200" dirty="0">
              <a:solidFill>
                <a:schemeClr val="bg1"/>
              </a:solidFill>
            </a:endParaRPr>
          </a:p>
        </p:txBody>
      </p:sp>
    </p:spTree>
    <p:extLst>
      <p:ext uri="{BB962C8B-B14F-4D97-AF65-F5344CB8AC3E}">
        <p14:creationId xmlns:p14="http://schemas.microsoft.com/office/powerpoint/2010/main" val="4480274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Pic - TWO images">
    <p:bg>
      <p:bgPr>
        <a:solidFill>
          <a:schemeClr val="bg1"/>
        </a:solidFill>
        <a:effectLst/>
      </p:bgPr>
    </p:bg>
    <p:spTree>
      <p:nvGrpSpPr>
        <p:cNvPr id="1" name=""/>
        <p:cNvGrpSpPr/>
        <p:nvPr/>
      </p:nvGrpSpPr>
      <p:grpSpPr>
        <a:xfrm>
          <a:off x="0" y="0"/>
          <a:ext cx="0" cy="0"/>
          <a:chOff x="0" y="0"/>
          <a:chExt cx="0" cy="0"/>
        </a:xfrm>
      </p:grpSpPr>
      <p:sp>
        <p:nvSpPr>
          <p:cNvPr id="13" name="Text Placeholder 6"/>
          <p:cNvSpPr>
            <a:spLocks noGrp="1"/>
          </p:cNvSpPr>
          <p:nvPr>
            <p:ph type="body" sz="quarter" idx="20" hasCustomPrompt="1"/>
          </p:nvPr>
        </p:nvSpPr>
        <p:spPr>
          <a:xfrm>
            <a:off x="0" y="10968368"/>
            <a:ext cx="36576000" cy="9605637"/>
          </a:xfrm>
          <a:solidFill>
            <a:schemeClr val="accent2"/>
          </a:solidFill>
        </p:spPr>
        <p:txBody>
          <a:bodyPr bIns="0" anchor="b" anchorCtr="0"/>
          <a:lstStyle>
            <a:lvl1pPr marL="0" indent="0">
              <a:buNone/>
              <a:defRPr sz="399"/>
            </a:lvl1pPr>
          </a:lstStyle>
          <a:p>
            <a:pPr lvl="0"/>
            <a:r>
              <a:rPr lang="en-US" dirty="0"/>
              <a:t> </a:t>
            </a:r>
            <a:r>
              <a:rPr lang="en-US" dirty="0" err="1"/>
              <a:t>x1</a:t>
            </a:r>
            <a:endParaRPr lang="en-US" dirty="0"/>
          </a:p>
          <a:p>
            <a:pPr lvl="0"/>
            <a:endParaRPr lang="en-US" dirty="0"/>
          </a:p>
        </p:txBody>
      </p:sp>
      <p:sp>
        <p:nvSpPr>
          <p:cNvPr id="11" name="Picture Placeholder 4"/>
          <p:cNvSpPr>
            <a:spLocks noGrp="1" noChangeAspect="1"/>
          </p:cNvSpPr>
          <p:nvPr>
            <p:ph type="pic" sz="quarter" idx="16" hasCustomPrompt="1"/>
          </p:nvPr>
        </p:nvSpPr>
        <p:spPr>
          <a:xfrm>
            <a:off x="872508" y="5"/>
            <a:ext cx="17922240" cy="10991853"/>
          </a:xfrm>
          <a:solidFill>
            <a:schemeClr val="bg1">
              <a:lumMod val="75000"/>
            </a:schemeClr>
          </a:solidFill>
        </p:spPr>
        <p:txBody>
          <a:bodyPr tIns="1097280" anchor="t" anchorCtr="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7" hasCustomPrompt="1"/>
          </p:nvPr>
        </p:nvSpPr>
        <p:spPr>
          <a:xfrm>
            <a:off x="18730101" y="5"/>
            <a:ext cx="17922240" cy="10991853"/>
          </a:xfrm>
          <a:solidFill>
            <a:schemeClr val="bg1">
              <a:lumMod val="85000"/>
            </a:schemeClr>
          </a:solidFill>
        </p:spPr>
        <p:txBody>
          <a:bodyPr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1879601" y="13022053"/>
            <a:ext cx="34696401" cy="2361297"/>
          </a:xfrm>
        </p:spPr>
        <p:txBody>
          <a:bodyPr lIns="0"/>
          <a:lstStyle>
            <a:lvl1pPr>
              <a:defRPr sz="11199" b="1">
                <a:solidFill>
                  <a:schemeClr val="bg1"/>
                </a:solidFill>
              </a:defRPr>
            </a:lvl1pPr>
          </a:lstStyle>
          <a:p>
            <a:r>
              <a:rPr lang="en-US" dirty="0"/>
              <a:t>Science/</a:t>
            </a:r>
            <a:r>
              <a:rPr lang="en-US" dirty="0" err="1"/>
              <a:t>R&amp;d</a:t>
            </a:r>
            <a:r>
              <a:rPr lang="en-US" dirty="0"/>
              <a:t> HERO – Two IMAGES</a:t>
            </a:r>
            <a:br>
              <a:rPr lang="en-US" dirty="0"/>
            </a:br>
            <a:r>
              <a:rPr lang="en-US" dirty="0"/>
              <a:t>Headline IS ARIAL</a:t>
            </a:r>
          </a:p>
        </p:txBody>
      </p:sp>
      <p:sp>
        <p:nvSpPr>
          <p:cNvPr id="9" name="Text Placeholder 7"/>
          <p:cNvSpPr>
            <a:spLocks noGrp="1"/>
          </p:cNvSpPr>
          <p:nvPr>
            <p:ph type="body" sz="quarter" idx="14"/>
          </p:nvPr>
        </p:nvSpPr>
        <p:spPr>
          <a:xfrm>
            <a:off x="1879604" y="15536459"/>
            <a:ext cx="33738207" cy="5439105"/>
          </a:xfrm>
          <a:noFill/>
        </p:spPr>
        <p:txBody>
          <a:bodyPr lIns="0" tIns="91440"/>
          <a:lstStyle>
            <a:lvl1pPr>
              <a:defRPr sz="9600">
                <a:solidFill>
                  <a:schemeClr val="bg1"/>
                </a:solidFill>
              </a:defRPr>
            </a:lvl1pPr>
            <a:lvl2pPr>
              <a:defRPr sz="9600">
                <a:solidFill>
                  <a:schemeClr val="bg1"/>
                </a:solidFill>
              </a:defRPr>
            </a:lvl2pPr>
            <a:lvl3pPr>
              <a:defRPr sz="8001">
                <a:solidFill>
                  <a:schemeClr val="bg1"/>
                </a:solidFill>
              </a:defRPr>
            </a:lvl3pPr>
            <a:lvl4pPr>
              <a:defRPr sz="8001">
                <a:solidFill>
                  <a:schemeClr val="bg1"/>
                </a:solidFill>
              </a:defRPr>
            </a:lvl4pPr>
            <a:lvl5pPr>
              <a:defRPr sz="8001">
                <a:solidFill>
                  <a:schemeClr val="bg1"/>
                </a:solidFill>
              </a:defRPr>
            </a:lvl5pPr>
          </a:lstStyle>
          <a:p>
            <a:pPr lvl="0"/>
            <a:r>
              <a:rPr lang="en-US"/>
              <a:t>Edit Master text styles</a:t>
            </a:r>
          </a:p>
          <a:p>
            <a:pPr lvl="1"/>
            <a:r>
              <a:rPr lang="en-US"/>
              <a:t>Second level</a:t>
            </a:r>
          </a:p>
        </p:txBody>
      </p:sp>
      <p:sp>
        <p:nvSpPr>
          <p:cNvPr id="3" name="Slide Number Placeholder 2"/>
          <p:cNvSpPr>
            <a:spLocks noGrp="1"/>
          </p:cNvSpPr>
          <p:nvPr>
            <p:ph type="sldNum" sz="quarter" idx="18"/>
          </p:nvPr>
        </p:nvSpPr>
        <p:spPr/>
        <p:txBody>
          <a:bodyPr/>
          <a:lstStyle>
            <a:lvl1pPr>
              <a:defRPr>
                <a:solidFill>
                  <a:schemeClr val="bg1"/>
                </a:solidFill>
              </a:defRPr>
            </a:lvl1pPr>
          </a:lstStyle>
          <a:p>
            <a:fld id="{E799885C-40DE-AD45-84CF-80201AE0536C}" type="slidenum">
              <a:rPr lang="en-US" smtClean="0"/>
              <a:t>‹#›</a:t>
            </a:fld>
            <a:endParaRPr lang="en-US" dirty="0"/>
          </a:p>
        </p:txBody>
      </p:sp>
      <p:sp>
        <p:nvSpPr>
          <p:cNvPr id="10" name="Text Placeholder 4"/>
          <p:cNvSpPr>
            <a:spLocks noGrp="1"/>
          </p:cNvSpPr>
          <p:nvPr>
            <p:ph type="body" sz="quarter" idx="12" hasCustomPrompt="1"/>
          </p:nvPr>
        </p:nvSpPr>
        <p:spPr>
          <a:xfrm>
            <a:off x="0" y="-9"/>
            <a:ext cx="914400" cy="20574000"/>
          </a:xfrm>
          <a:solidFill>
            <a:schemeClr val="accent1"/>
          </a:solidFill>
        </p:spPr>
        <p:txBody>
          <a:bodyPr bIns="0" anchor="b"/>
          <a:lstStyle>
            <a:lvl1pPr marL="0" indent="0">
              <a:buNone/>
              <a:defRPr sz="399"/>
            </a:lvl1pPr>
          </a:lstStyle>
          <a:p>
            <a:pPr lvl="0"/>
            <a:r>
              <a:rPr lang="en-US" dirty="0"/>
              <a:t>  </a:t>
            </a:r>
          </a:p>
        </p:txBody>
      </p:sp>
      <p:sp>
        <p:nvSpPr>
          <p:cNvPr id="14" name="TextBox 13"/>
          <p:cNvSpPr txBox="1"/>
          <p:nvPr/>
        </p:nvSpPr>
        <p:spPr>
          <a:xfrm>
            <a:off x="-7505909" y="2"/>
            <a:ext cx="6195723" cy="12405063"/>
          </a:xfrm>
          <a:prstGeom prst="rect">
            <a:avLst/>
          </a:prstGeom>
          <a:solidFill>
            <a:schemeClr val="bg1">
              <a:lumMod val="50000"/>
            </a:schemeClr>
          </a:solidFill>
        </p:spPr>
        <p:txBody>
          <a:bodyPr wrap="square" rtlCol="0">
            <a:spAutoFit/>
          </a:bodyPr>
          <a:lstStyle/>
          <a:p>
            <a:r>
              <a:rPr lang="en-US" sz="5601" b="1" dirty="0">
                <a:solidFill>
                  <a:schemeClr val="bg1"/>
                </a:solidFill>
              </a:rPr>
              <a:t>Instructions on replacing a current image:</a:t>
            </a:r>
          </a:p>
          <a:p>
            <a:pPr marL="914376" indent="-914376">
              <a:buFont typeface="+mj-lt"/>
              <a:buAutoNum type="arabicPeriod"/>
            </a:pPr>
            <a:r>
              <a:rPr lang="en-US" sz="5601" dirty="0">
                <a:solidFill>
                  <a:schemeClr val="bg1"/>
                </a:solidFill>
              </a:rPr>
              <a:t>Select and delete image and click the icon to insert a different image</a:t>
            </a:r>
          </a:p>
          <a:p>
            <a:pPr marL="914376" indent="-914376">
              <a:buFont typeface="+mj-lt"/>
              <a:buAutoNum type="arabicPeriod"/>
            </a:pPr>
            <a:r>
              <a:rPr lang="en-US" sz="5601" dirty="0">
                <a:solidFill>
                  <a:schemeClr val="bg1"/>
                </a:solidFill>
              </a:rPr>
              <a:t>Use the crop tool to position the image within the shape.  </a:t>
            </a:r>
          </a:p>
          <a:p>
            <a:endParaRPr lang="en-US" sz="7200" dirty="0">
              <a:solidFill>
                <a:schemeClr val="bg1"/>
              </a:solidFill>
            </a:endParaRPr>
          </a:p>
        </p:txBody>
      </p:sp>
    </p:spTree>
    <p:extLst>
      <p:ext uri="{BB962C8B-B14F-4D97-AF65-F5344CB8AC3E}">
        <p14:creationId xmlns:p14="http://schemas.microsoft.com/office/powerpoint/2010/main" val="28342073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白背景_タイトルとテキスト（行間　狭い）">
    <p:bg>
      <p:bgRef idx="1001">
        <a:schemeClr val="bg1"/>
      </p:bgRef>
    </p:bg>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defTabSz="2743062"/>
            <a:fld id="{86CB4B4D-7CA3-9044-876B-883B54F8677D}" type="slidenum">
              <a:rPr lang="en-US" altLang="ja-JP" smtClean="0"/>
              <a:pPr defTabSz="2743062"/>
              <a:t>‹#›</a:t>
            </a:fld>
            <a:endParaRPr lang="ja-JP" altLang="en-US"/>
          </a:p>
        </p:txBody>
      </p:sp>
      <p:sp>
        <p:nvSpPr>
          <p:cNvPr id="4" name="Shape 3"/>
          <p:cNvSpPr/>
          <p:nvPr userDrawn="1"/>
        </p:nvSpPr>
        <p:spPr>
          <a:xfrm>
            <a:off x="-101600" y="-38100"/>
            <a:ext cx="36779199" cy="304800"/>
          </a:xfrm>
          <a:prstGeom prst="rect">
            <a:avLst/>
          </a:prstGeom>
          <a:solidFill>
            <a:srgbClr val="C7171D"/>
          </a:solidFill>
          <a:ln w="12700">
            <a:miter lim="400000"/>
          </a:ln>
        </p:spPr>
        <p:txBody>
          <a:bodyPr lIns="0" tIns="0" rIns="0" bIns="0" anchor="ctr"/>
          <a:lstStyle/>
          <a:p>
            <a:pPr algn="l" defTabSz="2743062" rtl="0">
              <a:defRPr>
                <a:latin typeface="Calibri"/>
                <a:ea typeface="Calibri"/>
                <a:cs typeface="Calibri"/>
                <a:sym typeface="Calibri"/>
              </a:defRPr>
            </a:pPr>
            <a:endParaRPr sz="7200">
              <a:ea typeface="Calibri"/>
              <a:cs typeface="Calibri"/>
              <a:sym typeface="Calibri"/>
            </a:endParaRPr>
          </a:p>
        </p:txBody>
      </p:sp>
      <p:sp>
        <p:nvSpPr>
          <p:cNvPr id="10" name="テキスト プレースホルダー 6"/>
          <p:cNvSpPr>
            <a:spLocks noGrp="1"/>
          </p:cNvSpPr>
          <p:nvPr>
            <p:ph type="body" sz="quarter" idx="12" hasCustomPrompt="1"/>
          </p:nvPr>
        </p:nvSpPr>
        <p:spPr>
          <a:xfrm>
            <a:off x="1917719" y="2616205"/>
            <a:ext cx="32524701" cy="16795743"/>
          </a:xfrm>
          <a:prstGeom prst="rect">
            <a:avLst/>
          </a:prstGeom>
        </p:spPr>
        <p:txBody>
          <a:bodyPr>
            <a:noAutofit/>
          </a:bodyPr>
          <a:lstStyle>
            <a:lvl1pPr marL="925293" indent="-925293">
              <a:lnSpc>
                <a:spcPct val="100000"/>
              </a:lnSpc>
              <a:spcBef>
                <a:spcPts val="0"/>
              </a:spcBef>
              <a:buFont typeface="Wingdings" panose="05000000000000000000" pitchFamily="2" charset="2"/>
              <a:buChar char="l"/>
              <a:defRPr sz="7599" b="1"/>
            </a:lvl1pPr>
            <a:lvl2pPr marL="1850589" indent="-941523">
              <a:lnSpc>
                <a:spcPct val="100000"/>
              </a:lnSpc>
              <a:spcBef>
                <a:spcPts val="0"/>
              </a:spcBef>
              <a:buSzPct val="65000"/>
              <a:buFont typeface="Wingdings" panose="05000000000000000000" pitchFamily="2" charset="2"/>
              <a:buChar char="l"/>
              <a:defRPr sz="7599"/>
            </a:lvl2pPr>
            <a:lvl3pPr marL="2759643" indent="-909057">
              <a:lnSpc>
                <a:spcPct val="100000"/>
              </a:lnSpc>
              <a:spcBef>
                <a:spcPts val="0"/>
              </a:spcBef>
              <a:buSzPct val="45000"/>
              <a:buFont typeface="Wingdings" panose="05000000000000000000" pitchFamily="2" charset="2"/>
              <a:buChar char="l"/>
              <a:defRPr sz="6801"/>
            </a:lvl3pPr>
            <a:lvl4pPr marL="3674112" indent="-914469">
              <a:lnSpc>
                <a:spcPct val="100000"/>
              </a:lnSpc>
              <a:spcBef>
                <a:spcPts val="0"/>
              </a:spcBef>
              <a:buSzPct val="130000"/>
              <a:buFont typeface="Adobe Caslon Pro Bold" panose="0205070206050A020403" pitchFamily="18" charset="0"/>
              <a:buChar char="-"/>
              <a:defRPr sz="6000"/>
            </a:lvl4pPr>
            <a:lvl5pPr marL="4588584" indent="-914469">
              <a:spcBef>
                <a:spcPts val="0"/>
              </a:spcBef>
              <a:buSzPct val="110000"/>
              <a:buFont typeface="Adobe Caslon Pro" panose="0205050205050A020403" pitchFamily="18" charset="0"/>
              <a:buChar char="-"/>
              <a:defRPr sz="5601"/>
            </a:lvl5pPr>
            <a:lvl6pPr marL="7791930" indent="0">
              <a:buNone/>
              <a:defRPr/>
            </a:lvl6pPr>
          </a:lstStyle>
          <a:p>
            <a:r>
              <a:rPr kumimoji="1" lang="ja-JP" altLang="en-US"/>
              <a:t>クリックしてテキストを入力（行間　狭い）</a:t>
            </a:r>
            <a:endParaRPr kumimoji="1" lang="en-US" altLang="ja-JP"/>
          </a:p>
          <a:p>
            <a:endParaRPr kumimoji="1" lang="en-US" altLang="ja-JP"/>
          </a:p>
          <a:p>
            <a:endParaRPr kumimoji="1" lang="en-US" altLang="ja-JP"/>
          </a:p>
        </p:txBody>
      </p:sp>
      <p:pic>
        <p:nvPicPr>
          <p:cNvPr id="11" name="pasted-image.pdf"/>
          <p:cNvPicPr>
            <a:picLocks noChangeAspect="1"/>
          </p:cNvPicPr>
          <p:nvPr userDrawn="1"/>
        </p:nvPicPr>
        <p:blipFill rotWithShape="1">
          <a:blip r:embed="rId2"/>
          <a:srcRect r="59091"/>
          <a:stretch/>
        </p:blipFill>
        <p:spPr>
          <a:xfrm>
            <a:off x="961293" y="716090"/>
            <a:ext cx="1055076" cy="1328547"/>
          </a:xfrm>
          <a:prstGeom prst="rect">
            <a:avLst/>
          </a:prstGeom>
          <a:ln w="12700">
            <a:miter lim="400000"/>
          </a:ln>
        </p:spPr>
      </p:pic>
      <p:sp>
        <p:nvSpPr>
          <p:cNvPr id="12" name="タイトル 1"/>
          <p:cNvSpPr>
            <a:spLocks noGrp="1"/>
          </p:cNvSpPr>
          <p:nvPr>
            <p:ph type="title" hasCustomPrompt="1"/>
          </p:nvPr>
        </p:nvSpPr>
        <p:spPr>
          <a:xfrm>
            <a:off x="1917696" y="598672"/>
            <a:ext cx="32477808" cy="1585737"/>
          </a:xfrm>
          <a:prstGeom prst="rect">
            <a:avLst/>
          </a:prstGeom>
        </p:spPr>
        <p:txBody>
          <a:bodyPr lIns="77925" tIns="38963" rIns="77925" bIns="38963"/>
          <a:lstStyle>
            <a:lvl1pPr algn="ctr">
              <a:lnSpc>
                <a:spcPct val="100000"/>
              </a:lnSpc>
              <a:defRPr sz="9600"/>
            </a:lvl1pPr>
          </a:lstStyle>
          <a:p>
            <a:r>
              <a:rPr kumimoji="1" lang="ja-JP" altLang="en-US"/>
              <a:t>クリックしてタイトルを入力</a:t>
            </a:r>
            <a:br>
              <a:rPr kumimoji="1" lang="en-US" altLang="ja-JP"/>
            </a:br>
            <a:endParaRPr kumimoji="1" lang="ja-JP" altLang="en-US"/>
          </a:p>
        </p:txBody>
      </p:sp>
      <p:pic>
        <p:nvPicPr>
          <p:cNvPr id="8" name="図 7">
            <a:extLst>
              <a:ext uri="{FF2B5EF4-FFF2-40B4-BE49-F238E27FC236}">
                <a16:creationId xmlns:a16="http://schemas.microsoft.com/office/drawing/2014/main" id="{60B73BF9-1FFA-44BD-AC9C-08414D8182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14221" y="716084"/>
            <a:ext cx="1481844" cy="1328547"/>
          </a:xfrm>
          <a:prstGeom prst="rect">
            <a:avLst/>
          </a:prstGeom>
        </p:spPr>
      </p:pic>
    </p:spTree>
    <p:extLst>
      <p:ext uri="{BB962C8B-B14F-4D97-AF65-F5344CB8AC3E}">
        <p14:creationId xmlns:p14="http://schemas.microsoft.com/office/powerpoint/2010/main" val="242860174"/>
      </p:ext>
    </p:extLst>
  </p:cSld>
  <p:clrMapOvr>
    <a:overrideClrMapping bg1="lt1" tx1="dk1" bg2="lt2" tx2="dk2" accent1="accent1" accent2="accent2" accent3="accent3" accent4="accent4" accent5="accent5" accent6="accent6" hlink="hlink" folHlink="folHlink"/>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Pic - THREE Images">
    <p:bg>
      <p:bgPr>
        <a:solidFill>
          <a:schemeClr val="bg1"/>
        </a:solidFill>
        <a:effectLst/>
      </p:bgPr>
    </p:bg>
    <p:spTree>
      <p:nvGrpSpPr>
        <p:cNvPr id="1" name=""/>
        <p:cNvGrpSpPr/>
        <p:nvPr/>
      </p:nvGrpSpPr>
      <p:grpSpPr>
        <a:xfrm>
          <a:off x="0" y="0"/>
          <a:ext cx="0" cy="0"/>
          <a:chOff x="0" y="0"/>
          <a:chExt cx="0" cy="0"/>
        </a:xfrm>
      </p:grpSpPr>
      <p:sp>
        <p:nvSpPr>
          <p:cNvPr id="11" name="Text Placeholder 6"/>
          <p:cNvSpPr>
            <a:spLocks noGrp="1"/>
          </p:cNvSpPr>
          <p:nvPr>
            <p:ph type="body" sz="quarter" idx="19" hasCustomPrompt="1"/>
          </p:nvPr>
        </p:nvSpPr>
        <p:spPr>
          <a:xfrm>
            <a:off x="0" y="10968368"/>
            <a:ext cx="36576000" cy="9605637"/>
          </a:xfrm>
          <a:solidFill>
            <a:schemeClr val="accent2"/>
          </a:solidFill>
        </p:spPr>
        <p:txBody>
          <a:bodyPr bIns="0" anchor="b" anchorCtr="0"/>
          <a:lstStyle>
            <a:lvl1pPr marL="0" indent="0">
              <a:buNone/>
              <a:defRPr sz="399"/>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872508" y="2"/>
            <a:ext cx="11960352" cy="11020929"/>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12776949" y="2"/>
            <a:ext cx="11960352" cy="11020929"/>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24744449" y="2"/>
            <a:ext cx="11831553" cy="11020929"/>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1879604" y="15574559"/>
            <a:ext cx="33738207" cy="5439105"/>
          </a:xfrm>
          <a:noFill/>
        </p:spPr>
        <p:txBody>
          <a:bodyPr lIns="0" tIns="91440"/>
          <a:lstStyle>
            <a:lvl1pPr>
              <a:defRPr sz="9600">
                <a:solidFill>
                  <a:schemeClr val="bg1"/>
                </a:solidFill>
              </a:defRPr>
            </a:lvl1pPr>
            <a:lvl2pPr>
              <a:defRPr sz="9600">
                <a:solidFill>
                  <a:schemeClr val="bg1"/>
                </a:solidFill>
              </a:defRPr>
            </a:lvl2pPr>
            <a:lvl3pPr>
              <a:defRPr sz="8001">
                <a:solidFill>
                  <a:schemeClr val="bg1"/>
                </a:solidFill>
              </a:defRPr>
            </a:lvl3pPr>
            <a:lvl4pPr>
              <a:defRPr sz="8001">
                <a:solidFill>
                  <a:schemeClr val="bg1"/>
                </a:solidFill>
              </a:defRPr>
            </a:lvl4pPr>
            <a:lvl5pPr>
              <a:defRPr sz="8001">
                <a:solidFill>
                  <a:schemeClr val="bg1"/>
                </a:solidFill>
              </a:defRPr>
            </a:lvl5pPr>
          </a:lstStyle>
          <a:p>
            <a:pPr lvl="0"/>
            <a:r>
              <a:rPr lang="en-US"/>
              <a:t>Edit Master text styles</a:t>
            </a:r>
          </a:p>
          <a:p>
            <a:pPr lvl="1"/>
            <a:r>
              <a:rPr lang="en-US"/>
              <a:t>Second level</a:t>
            </a:r>
          </a:p>
        </p:txBody>
      </p:sp>
      <p:sp>
        <p:nvSpPr>
          <p:cNvPr id="2" name="Title 1"/>
          <p:cNvSpPr>
            <a:spLocks noGrp="1"/>
          </p:cNvSpPr>
          <p:nvPr>
            <p:ph type="title" hasCustomPrompt="1"/>
          </p:nvPr>
        </p:nvSpPr>
        <p:spPr>
          <a:xfrm>
            <a:off x="1879601" y="13060154"/>
            <a:ext cx="34696401" cy="2361297"/>
          </a:xfrm>
        </p:spPr>
        <p:txBody>
          <a:bodyPr lIns="0"/>
          <a:lstStyle>
            <a:lvl1pPr>
              <a:defRPr sz="11199" b="1">
                <a:solidFill>
                  <a:schemeClr val="bg1"/>
                </a:solidFill>
              </a:defRPr>
            </a:lvl1pPr>
          </a:lstStyle>
          <a:p>
            <a:r>
              <a:rPr lang="en-US" dirty="0"/>
              <a:t>Science/R&amp;D hero – Three images</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E799885C-40DE-AD45-84CF-80201AE0536C}" type="slidenum">
              <a:rPr lang="en-US" smtClean="0"/>
              <a:t>‹#›</a:t>
            </a:fld>
            <a:endParaRPr lang="en-US" dirty="0"/>
          </a:p>
        </p:txBody>
      </p:sp>
      <p:sp>
        <p:nvSpPr>
          <p:cNvPr id="12" name="Text Placeholder 4"/>
          <p:cNvSpPr>
            <a:spLocks noGrp="1"/>
          </p:cNvSpPr>
          <p:nvPr>
            <p:ph type="body" sz="quarter" idx="12" hasCustomPrompt="1"/>
          </p:nvPr>
        </p:nvSpPr>
        <p:spPr>
          <a:xfrm>
            <a:off x="0" y="-9"/>
            <a:ext cx="914400" cy="20574000"/>
          </a:xfrm>
          <a:solidFill>
            <a:schemeClr val="accent1"/>
          </a:solidFill>
        </p:spPr>
        <p:txBody>
          <a:bodyPr bIns="0" anchor="b"/>
          <a:lstStyle>
            <a:lvl1pPr marL="0" indent="0">
              <a:buNone/>
              <a:defRPr sz="399"/>
            </a:lvl1pPr>
          </a:lstStyle>
          <a:p>
            <a:pPr lvl="0"/>
            <a:r>
              <a:rPr lang="en-US" dirty="0"/>
              <a:t>  </a:t>
            </a:r>
          </a:p>
        </p:txBody>
      </p:sp>
      <p:sp>
        <p:nvSpPr>
          <p:cNvPr id="13" name="TextBox 12"/>
          <p:cNvSpPr txBox="1"/>
          <p:nvPr/>
        </p:nvSpPr>
        <p:spPr>
          <a:xfrm>
            <a:off x="-7505909" y="2"/>
            <a:ext cx="6195723" cy="12405063"/>
          </a:xfrm>
          <a:prstGeom prst="rect">
            <a:avLst/>
          </a:prstGeom>
          <a:solidFill>
            <a:schemeClr val="bg1">
              <a:lumMod val="50000"/>
            </a:schemeClr>
          </a:solidFill>
        </p:spPr>
        <p:txBody>
          <a:bodyPr wrap="square" rtlCol="0">
            <a:spAutoFit/>
          </a:bodyPr>
          <a:lstStyle/>
          <a:p>
            <a:r>
              <a:rPr lang="en-US" sz="5601" b="1" dirty="0">
                <a:solidFill>
                  <a:schemeClr val="bg1"/>
                </a:solidFill>
              </a:rPr>
              <a:t>Instructions on replacing a current image:</a:t>
            </a:r>
          </a:p>
          <a:p>
            <a:pPr marL="914376" indent="-914376">
              <a:buFont typeface="+mj-lt"/>
              <a:buAutoNum type="arabicPeriod"/>
            </a:pPr>
            <a:r>
              <a:rPr lang="en-US" sz="5601" dirty="0">
                <a:solidFill>
                  <a:schemeClr val="bg1"/>
                </a:solidFill>
              </a:rPr>
              <a:t>Select and delete image and click the icon to insert a different image</a:t>
            </a:r>
          </a:p>
          <a:p>
            <a:pPr marL="914376" indent="-914376">
              <a:buFont typeface="+mj-lt"/>
              <a:buAutoNum type="arabicPeriod"/>
            </a:pPr>
            <a:r>
              <a:rPr lang="en-US" sz="5601" dirty="0">
                <a:solidFill>
                  <a:schemeClr val="bg1"/>
                </a:solidFill>
              </a:rPr>
              <a:t>Use the crop tool to position the image within the shape.  </a:t>
            </a:r>
          </a:p>
          <a:p>
            <a:endParaRPr lang="en-US" sz="7200" dirty="0">
              <a:solidFill>
                <a:schemeClr val="bg1"/>
              </a:solidFill>
            </a:endParaRPr>
          </a:p>
        </p:txBody>
      </p:sp>
    </p:spTree>
    <p:extLst>
      <p:ext uri="{BB962C8B-B14F-4D97-AF65-F5344CB8AC3E}">
        <p14:creationId xmlns:p14="http://schemas.microsoft.com/office/powerpoint/2010/main" val="31353791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Pic - FOUR Images">
    <p:bg>
      <p:bgPr>
        <a:solidFill>
          <a:schemeClr val="bg1"/>
        </a:solidFill>
        <a:effectLst/>
      </p:bgPr>
    </p:bg>
    <p:spTree>
      <p:nvGrpSpPr>
        <p:cNvPr id="1" name=""/>
        <p:cNvGrpSpPr/>
        <p:nvPr/>
      </p:nvGrpSpPr>
      <p:grpSpPr>
        <a:xfrm>
          <a:off x="0" y="0"/>
          <a:ext cx="0" cy="0"/>
          <a:chOff x="0" y="0"/>
          <a:chExt cx="0" cy="0"/>
        </a:xfrm>
      </p:grpSpPr>
      <p:sp>
        <p:nvSpPr>
          <p:cNvPr id="19" name="Text Placeholder 6"/>
          <p:cNvSpPr>
            <a:spLocks noGrp="1"/>
          </p:cNvSpPr>
          <p:nvPr>
            <p:ph type="body" sz="quarter" idx="24" hasCustomPrompt="1"/>
          </p:nvPr>
        </p:nvSpPr>
        <p:spPr>
          <a:xfrm>
            <a:off x="0" y="0"/>
            <a:ext cx="36576000" cy="20574000"/>
          </a:xfrm>
          <a:solidFill>
            <a:schemeClr val="accent2"/>
          </a:solidFill>
        </p:spPr>
        <p:txBody>
          <a:bodyPr bIns="0" anchor="b" anchorCtr="0"/>
          <a:lstStyle>
            <a:lvl1pPr marL="0" indent="0">
              <a:buNone/>
              <a:defRPr sz="399"/>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872508" y="4962527"/>
            <a:ext cx="8961120" cy="6714849"/>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9812940" y="4962527"/>
            <a:ext cx="8961120" cy="6714849"/>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18753363" y="4962527"/>
            <a:ext cx="8961120" cy="6714849"/>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27624087" y="4962527"/>
            <a:ext cx="8961120" cy="6714849"/>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1879604" y="13936259"/>
            <a:ext cx="33738207" cy="5439105"/>
          </a:xfrm>
          <a:noFill/>
        </p:spPr>
        <p:txBody>
          <a:bodyPr lIns="0" tIns="91440"/>
          <a:lstStyle>
            <a:lvl1pPr>
              <a:defRPr sz="9600">
                <a:solidFill>
                  <a:schemeClr val="bg1"/>
                </a:solidFill>
              </a:defRPr>
            </a:lvl1pPr>
            <a:lvl2pPr>
              <a:defRPr sz="9600">
                <a:solidFill>
                  <a:schemeClr val="bg1"/>
                </a:solidFill>
              </a:defRPr>
            </a:lvl2pPr>
            <a:lvl3pPr>
              <a:defRPr sz="8001">
                <a:solidFill>
                  <a:schemeClr val="bg1"/>
                </a:solidFill>
              </a:defRPr>
            </a:lvl3pPr>
            <a:lvl4pPr>
              <a:defRPr sz="8001">
                <a:solidFill>
                  <a:schemeClr val="bg1"/>
                </a:solidFill>
              </a:defRPr>
            </a:lvl4pPr>
            <a:lvl5pPr>
              <a:defRPr sz="8001">
                <a:solidFill>
                  <a:schemeClr val="bg1"/>
                </a:solidFill>
              </a:defRPr>
            </a:lvl5pPr>
          </a:lstStyle>
          <a:p>
            <a:pPr lvl="0"/>
            <a:r>
              <a:rPr lang="en-US"/>
              <a:t>Edit Master text styles</a:t>
            </a:r>
          </a:p>
          <a:p>
            <a:pPr lvl="1"/>
            <a:r>
              <a:rPr lang="en-US"/>
              <a:t>Second level</a:t>
            </a:r>
          </a:p>
        </p:txBody>
      </p:sp>
      <p:sp>
        <p:nvSpPr>
          <p:cNvPr id="3" name="Title 2"/>
          <p:cNvSpPr>
            <a:spLocks noGrp="1"/>
          </p:cNvSpPr>
          <p:nvPr>
            <p:ph type="title" hasCustomPrompt="1"/>
          </p:nvPr>
        </p:nvSpPr>
        <p:spPr/>
        <p:txBody>
          <a:bodyPr/>
          <a:lstStyle>
            <a:lvl1pPr>
              <a:defRPr>
                <a:solidFill>
                  <a:schemeClr val="bg1"/>
                </a:solidFill>
              </a:defRPr>
            </a:lvl1pPr>
          </a:lstStyle>
          <a:p>
            <a:r>
              <a:rPr lang="en-US" dirty="0"/>
              <a:t>Science/R&amp;D Hero – Four Images</a:t>
            </a:r>
            <a:br>
              <a:rPr lang="en-US" dirty="0"/>
            </a:br>
            <a:r>
              <a:rPr lang="en-US" dirty="0"/>
              <a:t>Headline Is Arial</a:t>
            </a:r>
          </a:p>
        </p:txBody>
      </p:sp>
      <p:sp>
        <p:nvSpPr>
          <p:cNvPr id="4" name="Text Placeholder 3"/>
          <p:cNvSpPr>
            <a:spLocks noGrp="1"/>
          </p:cNvSpPr>
          <p:nvPr>
            <p:ph type="body" sz="quarter" idx="18" hasCustomPrompt="1"/>
          </p:nvPr>
        </p:nvSpPr>
        <p:spPr>
          <a:xfrm>
            <a:off x="872516" y="11795294"/>
            <a:ext cx="8953875" cy="1433511"/>
          </a:xfrm>
        </p:spPr>
        <p:txBody>
          <a:bodyPr lIns="91440" rIns="91440"/>
          <a:lstStyle>
            <a:lvl1pPr marL="0" indent="0">
              <a:lnSpc>
                <a:spcPct val="95000"/>
              </a:lnSpc>
              <a:buNone/>
              <a:defRPr sz="4800" b="0" baseline="0">
                <a:solidFill>
                  <a:schemeClr val="bg1"/>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9770384" y="11795294"/>
            <a:ext cx="8953875" cy="1433511"/>
          </a:xfrm>
        </p:spPr>
        <p:txBody>
          <a:bodyPr lIns="91440" rIns="91440"/>
          <a:lstStyle>
            <a:lvl1pPr marL="0" indent="0">
              <a:lnSpc>
                <a:spcPct val="95000"/>
              </a:lnSpc>
              <a:buNone/>
              <a:defRPr sz="4800" b="0">
                <a:solidFill>
                  <a:schemeClr val="bg1"/>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18724262" y="11795294"/>
            <a:ext cx="8953875" cy="1433511"/>
          </a:xfrm>
        </p:spPr>
        <p:txBody>
          <a:bodyPr lIns="91440" rIns="91440"/>
          <a:lstStyle>
            <a:lvl1pPr marL="0" indent="0">
              <a:lnSpc>
                <a:spcPct val="95000"/>
              </a:lnSpc>
              <a:buNone/>
              <a:defRPr sz="4800" b="0">
                <a:solidFill>
                  <a:schemeClr val="bg1"/>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27622133" y="11795294"/>
            <a:ext cx="8953875" cy="1433511"/>
          </a:xfrm>
        </p:spPr>
        <p:txBody>
          <a:bodyPr lIns="91440" rIns="91440"/>
          <a:lstStyle>
            <a:lvl1pPr marL="0" indent="0">
              <a:lnSpc>
                <a:spcPct val="95000"/>
              </a:lnSpc>
              <a:buNone/>
              <a:defRPr sz="4800" b="0">
                <a:solidFill>
                  <a:schemeClr val="bg1"/>
                </a:solidFill>
              </a:defRPr>
            </a:lvl1pPr>
          </a:lstStyle>
          <a:p>
            <a:pPr lvl="0"/>
            <a:r>
              <a:rPr lang="en-US" dirty="0"/>
              <a:t>Image caption Image caption Image caption Image caption Image</a:t>
            </a:r>
          </a:p>
        </p:txBody>
      </p:sp>
      <p:sp>
        <p:nvSpPr>
          <p:cNvPr id="2" name="Slide Number Placeholder 1"/>
          <p:cNvSpPr>
            <a:spLocks noGrp="1"/>
          </p:cNvSpPr>
          <p:nvPr>
            <p:ph type="sldNum" sz="quarter" idx="22"/>
          </p:nvPr>
        </p:nvSpPr>
        <p:spPr/>
        <p:txBody>
          <a:bodyPr/>
          <a:lstStyle>
            <a:lvl1pPr>
              <a:defRPr>
                <a:solidFill>
                  <a:schemeClr val="bg1"/>
                </a:solidFill>
              </a:defRPr>
            </a:lvl1pPr>
          </a:lstStyle>
          <a:p>
            <a:fld id="{E799885C-40DE-AD45-84CF-80201AE0536C}" type="slidenum">
              <a:rPr lang="en-US" smtClean="0"/>
              <a:t>‹#›</a:t>
            </a:fld>
            <a:endParaRPr lang="en-US" dirty="0"/>
          </a:p>
        </p:txBody>
      </p:sp>
      <p:sp>
        <p:nvSpPr>
          <p:cNvPr id="6" name="Footer Placeholder 5"/>
          <p:cNvSpPr>
            <a:spLocks noGrp="1"/>
          </p:cNvSpPr>
          <p:nvPr>
            <p:ph type="ftr" sz="quarter" idx="23"/>
          </p:nvPr>
        </p:nvSpPr>
        <p:spPr>
          <a:xfrm>
            <a:off x="0" y="-3"/>
            <a:ext cx="914400" cy="20574000"/>
          </a:xfrm>
          <a:prstGeom prst="rect">
            <a:avLst/>
          </a:prstGeom>
        </p:spPr>
        <p:txBody>
          <a:bodyPr/>
          <a:lstStyle/>
          <a:p>
            <a:endParaRPr lang="en-US" dirty="0"/>
          </a:p>
        </p:txBody>
      </p:sp>
      <p:sp>
        <p:nvSpPr>
          <p:cNvPr id="20" name="Text Placeholder 4"/>
          <p:cNvSpPr>
            <a:spLocks noGrp="1"/>
          </p:cNvSpPr>
          <p:nvPr>
            <p:ph type="body" sz="quarter" idx="12" hasCustomPrompt="1"/>
          </p:nvPr>
        </p:nvSpPr>
        <p:spPr>
          <a:xfrm>
            <a:off x="0" y="-9"/>
            <a:ext cx="914400" cy="20574000"/>
          </a:xfrm>
          <a:solidFill>
            <a:schemeClr val="accent1"/>
          </a:solidFill>
        </p:spPr>
        <p:txBody>
          <a:bodyPr bIns="0" anchor="b"/>
          <a:lstStyle>
            <a:lvl1pPr marL="0" indent="0">
              <a:buNone/>
              <a:defRPr sz="399"/>
            </a:lvl1pPr>
          </a:lstStyle>
          <a:p>
            <a:pPr lvl="0"/>
            <a:r>
              <a:rPr lang="en-US" dirty="0"/>
              <a:t>  </a:t>
            </a:r>
          </a:p>
        </p:txBody>
      </p:sp>
      <p:sp>
        <p:nvSpPr>
          <p:cNvPr id="21" name="TextBox 20"/>
          <p:cNvSpPr txBox="1"/>
          <p:nvPr/>
        </p:nvSpPr>
        <p:spPr>
          <a:xfrm>
            <a:off x="-7505909" y="2"/>
            <a:ext cx="6195723" cy="12405063"/>
          </a:xfrm>
          <a:prstGeom prst="rect">
            <a:avLst/>
          </a:prstGeom>
          <a:solidFill>
            <a:schemeClr val="bg1">
              <a:lumMod val="50000"/>
            </a:schemeClr>
          </a:solidFill>
        </p:spPr>
        <p:txBody>
          <a:bodyPr wrap="square" rtlCol="0">
            <a:spAutoFit/>
          </a:bodyPr>
          <a:lstStyle/>
          <a:p>
            <a:r>
              <a:rPr lang="en-US" sz="5601" b="1" dirty="0">
                <a:solidFill>
                  <a:schemeClr val="bg1"/>
                </a:solidFill>
              </a:rPr>
              <a:t>Instructions on replacing a current image:</a:t>
            </a:r>
          </a:p>
          <a:p>
            <a:pPr marL="914376" indent="-914376">
              <a:buFont typeface="+mj-lt"/>
              <a:buAutoNum type="arabicPeriod"/>
            </a:pPr>
            <a:r>
              <a:rPr lang="en-US" sz="5601" dirty="0">
                <a:solidFill>
                  <a:schemeClr val="bg1"/>
                </a:solidFill>
              </a:rPr>
              <a:t>Select and delete image and click the icon to insert a different image</a:t>
            </a:r>
          </a:p>
          <a:p>
            <a:pPr marL="914376" indent="-914376">
              <a:buFont typeface="+mj-lt"/>
              <a:buAutoNum type="arabicPeriod"/>
            </a:pPr>
            <a:r>
              <a:rPr lang="en-US" sz="5601" dirty="0">
                <a:solidFill>
                  <a:schemeClr val="bg1"/>
                </a:solidFill>
              </a:rPr>
              <a:t>Use the crop tool to position the image within the shape.  </a:t>
            </a:r>
          </a:p>
          <a:p>
            <a:endParaRPr lang="en-US" sz="7200" dirty="0">
              <a:solidFill>
                <a:schemeClr val="bg1"/>
              </a:solidFill>
            </a:endParaRPr>
          </a:p>
        </p:txBody>
      </p:sp>
    </p:spTree>
    <p:extLst>
      <p:ext uri="{BB962C8B-B14F-4D97-AF65-F5344CB8AC3E}">
        <p14:creationId xmlns:p14="http://schemas.microsoft.com/office/powerpoint/2010/main" val="6555498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ECDC5-3059-B747-91F7-024E5B80E39F}"/>
              </a:ext>
            </a:extLst>
          </p:cNvPr>
          <p:cNvSpPr>
            <a:spLocks noGrp="1"/>
          </p:cNvSpPr>
          <p:nvPr>
            <p:ph type="title"/>
          </p:nvPr>
        </p:nvSpPr>
        <p:spPr>
          <a:xfrm>
            <a:off x="2495550" y="5129222"/>
            <a:ext cx="31546800" cy="8558211"/>
          </a:xfrm>
        </p:spPr>
        <p:txBody>
          <a:bodyPr anchor="b"/>
          <a:lstStyle>
            <a:lvl1pPr>
              <a:defRPr sz="17994"/>
            </a:lvl1pPr>
          </a:lstStyle>
          <a:p>
            <a:r>
              <a:rPr lang="en-US"/>
              <a:t>Click to edit Master title style</a:t>
            </a:r>
          </a:p>
        </p:txBody>
      </p:sp>
      <p:sp>
        <p:nvSpPr>
          <p:cNvPr id="3" name="Text Placeholder 2">
            <a:extLst>
              <a:ext uri="{FF2B5EF4-FFF2-40B4-BE49-F238E27FC236}">
                <a16:creationId xmlns:a16="http://schemas.microsoft.com/office/drawing/2014/main" id="{5E932C0C-2B53-5443-9006-CA4DB6E3058B}"/>
              </a:ext>
            </a:extLst>
          </p:cNvPr>
          <p:cNvSpPr>
            <a:spLocks noGrp="1"/>
          </p:cNvSpPr>
          <p:nvPr>
            <p:ph type="body" idx="1"/>
          </p:nvPr>
        </p:nvSpPr>
        <p:spPr>
          <a:xfrm>
            <a:off x="2495550" y="13768397"/>
            <a:ext cx="31546800" cy="4500561"/>
          </a:xfrm>
        </p:spPr>
        <p:txBody>
          <a:bodyPr/>
          <a:lstStyle>
            <a:lvl1pPr marL="0" indent="0">
              <a:buNone/>
              <a:defRPr sz="7197">
                <a:solidFill>
                  <a:schemeClr val="tx1">
                    <a:tint val="75000"/>
                  </a:schemeClr>
                </a:solidFill>
              </a:defRPr>
            </a:lvl1pPr>
            <a:lvl2pPr marL="1371189" indent="0">
              <a:buNone/>
              <a:defRPr sz="5997">
                <a:solidFill>
                  <a:schemeClr val="tx1">
                    <a:tint val="75000"/>
                  </a:schemeClr>
                </a:solidFill>
              </a:defRPr>
            </a:lvl2pPr>
            <a:lvl3pPr marL="2742378" indent="0">
              <a:buNone/>
              <a:defRPr sz="5397">
                <a:solidFill>
                  <a:schemeClr val="tx1">
                    <a:tint val="75000"/>
                  </a:schemeClr>
                </a:solidFill>
              </a:defRPr>
            </a:lvl3pPr>
            <a:lvl4pPr marL="4113567" indent="0">
              <a:buNone/>
              <a:defRPr sz="4800">
                <a:solidFill>
                  <a:schemeClr val="tx1">
                    <a:tint val="75000"/>
                  </a:schemeClr>
                </a:solidFill>
              </a:defRPr>
            </a:lvl4pPr>
            <a:lvl5pPr marL="5484753" indent="0">
              <a:buNone/>
              <a:defRPr sz="4800">
                <a:solidFill>
                  <a:schemeClr val="tx1">
                    <a:tint val="75000"/>
                  </a:schemeClr>
                </a:solidFill>
              </a:defRPr>
            </a:lvl5pPr>
            <a:lvl6pPr marL="6855942" indent="0">
              <a:buNone/>
              <a:defRPr sz="4800">
                <a:solidFill>
                  <a:schemeClr val="tx1">
                    <a:tint val="75000"/>
                  </a:schemeClr>
                </a:solidFill>
              </a:defRPr>
            </a:lvl6pPr>
            <a:lvl7pPr marL="8227131" indent="0">
              <a:buNone/>
              <a:defRPr sz="4800">
                <a:solidFill>
                  <a:schemeClr val="tx1">
                    <a:tint val="75000"/>
                  </a:schemeClr>
                </a:solidFill>
              </a:defRPr>
            </a:lvl7pPr>
            <a:lvl8pPr marL="9598320" indent="0">
              <a:buNone/>
              <a:defRPr sz="4800">
                <a:solidFill>
                  <a:schemeClr val="tx1">
                    <a:tint val="75000"/>
                  </a:schemeClr>
                </a:solidFill>
              </a:defRPr>
            </a:lvl8pPr>
            <a:lvl9pPr marL="10969509" indent="0">
              <a:buNone/>
              <a:defRPr sz="48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301898D-200E-F243-BCFC-F03F54B9166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2FF2484-B917-004F-8B3B-CE99CE73FC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6BBD17C-09DD-A34F-9962-A839F942889C}"/>
              </a:ext>
            </a:extLst>
          </p:cNvPr>
          <p:cNvSpPr>
            <a:spLocks noGrp="1"/>
          </p:cNvSpPr>
          <p:nvPr>
            <p:ph type="sldNum" sz="quarter" idx="12"/>
          </p:nvPr>
        </p:nvSpPr>
        <p:spPr/>
        <p:txBody>
          <a:bodyPr/>
          <a:lstStyle/>
          <a:p>
            <a:fld id="{E799885C-40DE-AD45-84CF-80201AE0536C}" type="slidenum">
              <a:rPr lang="en-US" smtClean="0"/>
              <a:t>‹#›</a:t>
            </a:fld>
            <a:endParaRPr lang="en-US" dirty="0"/>
          </a:p>
        </p:txBody>
      </p:sp>
    </p:spTree>
    <p:extLst>
      <p:ext uri="{BB962C8B-B14F-4D97-AF65-F5344CB8AC3E}">
        <p14:creationId xmlns:p14="http://schemas.microsoft.com/office/powerpoint/2010/main" val="40269097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77CF3-75CB-4801-9149-E3050C603E18}"/>
              </a:ext>
            </a:extLst>
          </p:cNvPr>
          <p:cNvSpPr>
            <a:spLocks noGrp="1"/>
          </p:cNvSpPr>
          <p:nvPr>
            <p:ph type="title"/>
          </p:nvPr>
        </p:nvSpPr>
        <p:spPr>
          <a:xfrm>
            <a:off x="2514600" y="464342"/>
            <a:ext cx="31546800" cy="1668297"/>
          </a:xfrm>
        </p:spPr>
        <p:txBody>
          <a:bodyPr>
            <a:normAutofit/>
          </a:bodyPr>
          <a:lstStyle>
            <a:lvl1pPr>
              <a:defRPr sz="9600">
                <a:solidFill>
                  <a:schemeClr val="tx1"/>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06C87A2-4C8F-4383-8836-250921067D8B}"/>
              </a:ext>
            </a:extLst>
          </p:cNvPr>
          <p:cNvSpPr>
            <a:spLocks noGrp="1"/>
          </p:cNvSpPr>
          <p:nvPr>
            <p:ph type="sldNum" sz="quarter" idx="12"/>
          </p:nvPr>
        </p:nvSpPr>
        <p:spPr/>
        <p:txBody>
          <a:bodyPr/>
          <a:lstStyle/>
          <a:p>
            <a:fld id="{D5F11FED-66BC-4C03-9016-FD41D1C797D0}" type="slidenum">
              <a:rPr lang="en-US" smtClean="0"/>
              <a:t>‹#›</a:t>
            </a:fld>
            <a:endParaRPr lang="en-US"/>
          </a:p>
        </p:txBody>
      </p:sp>
      <p:cxnSp>
        <p:nvCxnSpPr>
          <p:cNvPr id="7" name="Straight Connector 6">
            <a:extLst>
              <a:ext uri="{FF2B5EF4-FFF2-40B4-BE49-F238E27FC236}">
                <a16:creationId xmlns:a16="http://schemas.microsoft.com/office/drawing/2014/main" id="{C651FC78-A2F6-4718-8336-21A959410FD9}"/>
              </a:ext>
            </a:extLst>
          </p:cNvPr>
          <p:cNvCxnSpPr>
            <a:cxnSpLocks/>
          </p:cNvCxnSpPr>
          <p:nvPr userDrawn="1"/>
        </p:nvCxnSpPr>
        <p:spPr>
          <a:xfrm>
            <a:off x="1371600" y="18731553"/>
            <a:ext cx="336042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9BC7D17-7C77-4131-A7C4-11DFA67FA060}"/>
              </a:ext>
            </a:extLst>
          </p:cNvPr>
          <p:cNvCxnSpPr>
            <a:cxnSpLocks/>
          </p:cNvCxnSpPr>
          <p:nvPr userDrawn="1"/>
        </p:nvCxnSpPr>
        <p:spPr>
          <a:xfrm>
            <a:off x="1371600" y="3330372"/>
            <a:ext cx="336042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7E8C9C09-68A9-49A2-83E3-4C839A5123DE}"/>
              </a:ext>
            </a:extLst>
          </p:cNvPr>
          <p:cNvSpPr>
            <a:spLocks noGrp="1"/>
          </p:cNvSpPr>
          <p:nvPr>
            <p:ph sz="half" idx="13"/>
          </p:nvPr>
        </p:nvSpPr>
        <p:spPr>
          <a:xfrm>
            <a:off x="2514600" y="3693732"/>
            <a:ext cx="15544800" cy="1452424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a:extLst>
              <a:ext uri="{FF2B5EF4-FFF2-40B4-BE49-F238E27FC236}">
                <a16:creationId xmlns:a16="http://schemas.microsoft.com/office/drawing/2014/main" id="{29685741-BCB8-45FB-A0BE-1FA61B961A1D}"/>
              </a:ext>
            </a:extLst>
          </p:cNvPr>
          <p:cNvSpPr>
            <a:spLocks noGrp="1"/>
          </p:cNvSpPr>
          <p:nvPr>
            <p:ph sz="half" idx="2"/>
          </p:nvPr>
        </p:nvSpPr>
        <p:spPr>
          <a:xfrm>
            <a:off x="18516600" y="3693732"/>
            <a:ext cx="15544800" cy="1452424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4">
            <a:extLst>
              <a:ext uri="{FF2B5EF4-FFF2-40B4-BE49-F238E27FC236}">
                <a16:creationId xmlns:a16="http://schemas.microsoft.com/office/drawing/2014/main" id="{D91553E9-F6B2-4C40-82D4-06F237CF643F}"/>
              </a:ext>
            </a:extLst>
          </p:cNvPr>
          <p:cNvSpPr>
            <a:spLocks noGrp="1"/>
          </p:cNvSpPr>
          <p:nvPr>
            <p:ph type="body" sz="quarter" idx="14" hasCustomPrompt="1"/>
          </p:nvPr>
        </p:nvSpPr>
        <p:spPr>
          <a:xfrm>
            <a:off x="2514600" y="2131217"/>
            <a:ext cx="31546800" cy="1076325"/>
          </a:xfrm>
        </p:spPr>
        <p:txBody>
          <a:bodyPr>
            <a:noAutofit/>
          </a:bodyPr>
          <a:lstStyle>
            <a:lvl1pPr marL="0" indent="0">
              <a:buNone/>
              <a:defRPr sz="6600"/>
            </a:lvl1pPr>
            <a:lvl2pPr marL="1371600" indent="0">
              <a:buNone/>
              <a:defRPr/>
            </a:lvl2pPr>
            <a:lvl3pPr marL="2743200" indent="0">
              <a:buNone/>
              <a:defRPr/>
            </a:lvl3pPr>
            <a:lvl4pPr marL="4114800" indent="0">
              <a:buNone/>
              <a:defRPr/>
            </a:lvl4pPr>
            <a:lvl5pPr marL="5486400" indent="0">
              <a:buNone/>
              <a:defRPr/>
            </a:lvl5pPr>
          </a:lstStyle>
          <a:p>
            <a:pPr lvl="0"/>
            <a:r>
              <a:rPr lang="en-US" dirty="0"/>
              <a:t>Click to edit Master title style</a:t>
            </a:r>
          </a:p>
        </p:txBody>
      </p:sp>
      <p:pic>
        <p:nvPicPr>
          <p:cNvPr id="14" name="Picture 13">
            <a:extLst>
              <a:ext uri="{FF2B5EF4-FFF2-40B4-BE49-F238E27FC236}">
                <a16:creationId xmlns:a16="http://schemas.microsoft.com/office/drawing/2014/main" id="{05F30BA3-587A-4239-8AA5-106391B9AC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71600" y="19174476"/>
            <a:ext cx="3815670" cy="884520"/>
          </a:xfrm>
          <a:prstGeom prst="rect">
            <a:avLst/>
          </a:prstGeom>
        </p:spPr>
      </p:pic>
    </p:spTree>
    <p:extLst>
      <p:ext uri="{BB962C8B-B14F-4D97-AF65-F5344CB8AC3E}">
        <p14:creationId xmlns:p14="http://schemas.microsoft.com/office/powerpoint/2010/main" val="26142518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809753" y="1619252"/>
            <a:ext cx="32956500" cy="2152653"/>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809753" y="3559448"/>
            <a:ext cx="32956500" cy="1402173"/>
          </a:xfrm>
          <a:prstGeom prst="rect">
            <a:avLst/>
          </a:prstGeom>
        </p:spPr>
        <p:txBody>
          <a:bodyPr lIns="45719" tIns="45719" rIns="45719" bIns="45719"/>
          <a:lstStyle>
            <a:lvl1pPr marL="0" indent="0" defTabSz="1238220">
              <a:lnSpc>
                <a:spcPct val="100000"/>
              </a:lnSpc>
              <a:spcBef>
                <a:spcPts val="0"/>
              </a:spcBef>
              <a:buSzTx/>
              <a:buNone/>
              <a:defRPr sz="8253"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1238220">
              <a:lnSpc>
                <a:spcPct val="100000"/>
              </a:lnSpc>
              <a:spcBef>
                <a:spcPts val="2700"/>
              </a:spcBef>
              <a:buSzTx/>
              <a:buNone/>
              <a:defRPr sz="8253" spc="-84"/>
            </a:lvl1pPr>
            <a:lvl2pPr marL="0" indent="685782" defTabSz="1238220">
              <a:lnSpc>
                <a:spcPct val="100000"/>
              </a:lnSpc>
              <a:spcBef>
                <a:spcPts val="2700"/>
              </a:spcBef>
              <a:buSzTx/>
              <a:buNone/>
              <a:defRPr sz="8253" spc="-84"/>
            </a:lvl2pPr>
            <a:lvl3pPr marL="0" indent="1371567" defTabSz="1238220">
              <a:lnSpc>
                <a:spcPct val="100000"/>
              </a:lnSpc>
              <a:spcBef>
                <a:spcPts val="2700"/>
              </a:spcBef>
              <a:buSzTx/>
              <a:buNone/>
              <a:defRPr sz="8253" spc="-84"/>
            </a:lvl3pPr>
            <a:lvl4pPr marL="0" indent="2057349" defTabSz="1238220">
              <a:lnSpc>
                <a:spcPct val="100000"/>
              </a:lnSpc>
              <a:spcBef>
                <a:spcPts val="2700"/>
              </a:spcBef>
              <a:buSzTx/>
              <a:buNone/>
              <a:defRPr sz="8253" spc="-84"/>
            </a:lvl4pPr>
            <a:lvl5pPr marL="0" indent="2743131" defTabSz="1238220">
              <a:lnSpc>
                <a:spcPct val="100000"/>
              </a:lnSpc>
              <a:spcBef>
                <a:spcPts val="2700"/>
              </a:spcBef>
              <a:buSzTx/>
              <a:buNone/>
              <a:defRPr sz="8253" spc="-84"/>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9693244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40669791"/>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694529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951B-05CF-C949-0404-4C2A304517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D96E3E-81AB-E176-3829-1F93C6A44ED2}"/>
              </a:ext>
            </a:extLst>
          </p:cNvPr>
          <p:cNvSpPr>
            <a:spLocks noGrp="1"/>
          </p:cNvSpPr>
          <p:nvPr>
            <p:ph type="dt" sz="half" idx="10"/>
          </p:nvPr>
        </p:nvSpPr>
        <p:spPr/>
        <p:txBody>
          <a:bodyPr/>
          <a:lstStyle/>
          <a:p>
            <a:fld id="{5D1943B3-323E-3847-A24D-3D451A9F7AFD}" type="datetimeFigureOut">
              <a:rPr lang="en-US" smtClean="0"/>
              <a:t>6/3/2024</a:t>
            </a:fld>
            <a:endParaRPr lang="en-US"/>
          </a:p>
        </p:txBody>
      </p:sp>
      <p:sp>
        <p:nvSpPr>
          <p:cNvPr id="4" name="Footer Placeholder 3">
            <a:extLst>
              <a:ext uri="{FF2B5EF4-FFF2-40B4-BE49-F238E27FC236}">
                <a16:creationId xmlns:a16="http://schemas.microsoft.com/office/drawing/2014/main" id="{7C38F251-A610-5004-C271-02907979BB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513249-A4B2-BABC-A5A5-E03DB66E6662}"/>
              </a:ext>
            </a:extLst>
          </p:cNvPr>
          <p:cNvSpPr>
            <a:spLocks noGrp="1"/>
          </p:cNvSpPr>
          <p:nvPr>
            <p:ph type="sldNum" sz="quarter" idx="12"/>
          </p:nvPr>
        </p:nvSpPr>
        <p:spPr/>
        <p:txBody>
          <a:bodyPr/>
          <a:lstStyle/>
          <a:p>
            <a:fld id="{5F5434B3-7669-7042-9F75-0EC9BF156355}" type="slidenum">
              <a:rPr lang="en-US" smtClean="0"/>
              <a:t>‹#›</a:t>
            </a:fld>
            <a:endParaRPr lang="en-US"/>
          </a:p>
        </p:txBody>
      </p:sp>
    </p:spTree>
    <p:extLst>
      <p:ext uri="{BB962C8B-B14F-4D97-AF65-F5344CB8AC3E}">
        <p14:creationId xmlns:p14="http://schemas.microsoft.com/office/powerpoint/2010/main" val="11910322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
        <p:cNvGrpSpPr/>
        <p:nvPr/>
      </p:nvGrpSpPr>
      <p:grpSpPr>
        <a:xfrm>
          <a:off x="0" y="0"/>
          <a:ext cx="0" cy="0"/>
          <a:chOff x="0" y="0"/>
          <a:chExt cx="0" cy="0"/>
        </a:xfrm>
      </p:grpSpPr>
      <p:sp>
        <p:nvSpPr>
          <p:cNvPr id="12" name="Google Shape;12;p24"/>
          <p:cNvSpPr txBox="1">
            <a:spLocks noGrp="1"/>
          </p:cNvSpPr>
          <p:nvPr>
            <p:ph type="title"/>
          </p:nvPr>
        </p:nvSpPr>
        <p:spPr>
          <a:xfrm>
            <a:off x="924876" y="609600"/>
            <a:ext cx="34492884" cy="292608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atin typeface="Montserrat" pitchFamily="2" charset="77"/>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3" name="Google Shape;13;p24"/>
          <p:cNvSpPr txBox="1">
            <a:spLocks noGrp="1"/>
          </p:cNvSpPr>
          <p:nvPr>
            <p:ph type="body" idx="1"/>
          </p:nvPr>
        </p:nvSpPr>
        <p:spPr>
          <a:xfrm>
            <a:off x="924876" y="4130039"/>
            <a:ext cx="34492884" cy="9372603"/>
          </a:xfrm>
          <a:prstGeom prst="rect">
            <a:avLst/>
          </a:prstGeom>
          <a:noFill/>
          <a:ln>
            <a:noFill/>
          </a:ln>
        </p:spPr>
        <p:txBody>
          <a:bodyPr spcFirstLastPara="1" wrap="square" lIns="91425" tIns="45700" rIns="91425" bIns="45700" anchor="ctr" anchorCtr="0">
            <a:normAutofit/>
          </a:bodyPr>
          <a:lstStyle>
            <a:lvl1pPr marL="1371600" lvl="0" indent="-1028700" algn="l">
              <a:spcBef>
                <a:spcPts val="1080"/>
              </a:spcBef>
              <a:spcAft>
                <a:spcPts val="0"/>
              </a:spcAft>
              <a:buSzPts val="1800"/>
              <a:buChar char="•"/>
              <a:defRPr>
                <a:latin typeface="Montserrat" pitchFamily="2" charset="77"/>
              </a:defRPr>
            </a:lvl1pPr>
            <a:lvl2pPr marL="2743200" lvl="1" indent="-1028700" algn="l">
              <a:spcBef>
                <a:spcPts val="1800"/>
              </a:spcBef>
              <a:spcAft>
                <a:spcPts val="0"/>
              </a:spcAft>
              <a:buSzPts val="1800"/>
              <a:buChar char="•"/>
              <a:defRPr/>
            </a:lvl2pPr>
            <a:lvl3pPr marL="4114800" lvl="2" indent="-1028700" algn="l">
              <a:spcBef>
                <a:spcPts val="1800"/>
              </a:spcBef>
              <a:spcAft>
                <a:spcPts val="0"/>
              </a:spcAft>
              <a:buSzPts val="1800"/>
              <a:buChar char="•"/>
              <a:defRPr/>
            </a:lvl3pPr>
            <a:lvl4pPr marL="5486400" lvl="3" indent="-1028700" algn="l">
              <a:spcBef>
                <a:spcPts val="1800"/>
              </a:spcBef>
              <a:spcAft>
                <a:spcPts val="0"/>
              </a:spcAft>
              <a:buSzPts val="1800"/>
              <a:buChar char="•"/>
              <a:defRPr/>
            </a:lvl4pPr>
            <a:lvl5pPr marL="6858000" lvl="4" indent="-1028700" algn="l">
              <a:spcBef>
                <a:spcPts val="1800"/>
              </a:spcBef>
              <a:spcAft>
                <a:spcPts val="0"/>
              </a:spcAft>
              <a:buSzPts val="1800"/>
              <a:buChar char="•"/>
              <a:defRPr/>
            </a:lvl5pPr>
            <a:lvl6pPr marL="8229600" lvl="5" indent="-1028700" algn="l">
              <a:spcBef>
                <a:spcPts val="1800"/>
              </a:spcBef>
              <a:spcAft>
                <a:spcPts val="0"/>
              </a:spcAft>
              <a:buSzPts val="1800"/>
              <a:buChar char="•"/>
              <a:defRPr/>
            </a:lvl6pPr>
            <a:lvl7pPr marL="9601200" lvl="6" indent="-1028700" algn="l">
              <a:spcBef>
                <a:spcPts val="1800"/>
              </a:spcBef>
              <a:spcAft>
                <a:spcPts val="0"/>
              </a:spcAft>
              <a:buSzPts val="1800"/>
              <a:buChar char="•"/>
              <a:defRPr/>
            </a:lvl7pPr>
            <a:lvl8pPr marL="10972800" lvl="7" indent="-1028700" algn="l">
              <a:spcBef>
                <a:spcPts val="1800"/>
              </a:spcBef>
              <a:spcAft>
                <a:spcPts val="0"/>
              </a:spcAft>
              <a:buSzPts val="1800"/>
              <a:buChar char="•"/>
              <a:defRPr/>
            </a:lvl8pPr>
            <a:lvl9pPr marL="12344400" lvl="8" indent="-1028700" algn="l">
              <a:spcBef>
                <a:spcPts val="1800"/>
              </a:spcBef>
              <a:spcAft>
                <a:spcPts val="1800"/>
              </a:spcAft>
              <a:buSzPts val="1800"/>
              <a:buChar char="•"/>
              <a:defRPr/>
            </a:lvl9pPr>
          </a:lstStyle>
          <a:p>
            <a:endParaRPr lang="en-US" dirty="0"/>
          </a:p>
        </p:txBody>
      </p:sp>
      <p:sp>
        <p:nvSpPr>
          <p:cNvPr id="14" name="Google Shape;14;p24"/>
          <p:cNvSpPr txBox="1">
            <a:spLocks noGrp="1"/>
          </p:cNvSpPr>
          <p:nvPr>
            <p:ph type="dt" idx="10"/>
          </p:nvPr>
        </p:nvSpPr>
        <p:spPr>
          <a:xfrm>
            <a:off x="26512836" y="17649827"/>
            <a:ext cx="4800600" cy="109537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4"/>
          <p:cNvSpPr txBox="1">
            <a:spLocks noGrp="1"/>
          </p:cNvSpPr>
          <p:nvPr>
            <p:ph type="ftr" idx="11"/>
          </p:nvPr>
        </p:nvSpPr>
        <p:spPr>
          <a:xfrm>
            <a:off x="3424236" y="17649827"/>
            <a:ext cx="22631400" cy="109537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4"/>
          <p:cNvSpPr txBox="1">
            <a:spLocks noGrp="1"/>
          </p:cNvSpPr>
          <p:nvPr>
            <p:ph type="sldNum" idx="12"/>
          </p:nvPr>
        </p:nvSpPr>
        <p:spPr>
          <a:xfrm>
            <a:off x="31542038" y="17649827"/>
            <a:ext cx="1653501" cy="109537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061204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Only_">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6" y="1434294"/>
            <a:ext cx="33491604" cy="2486844"/>
          </a:xfrm>
        </p:spPr>
        <p:txBody>
          <a:bodyPr/>
          <a:lstStyle>
            <a:lvl1pPr>
              <a:defRPr b="1"/>
            </a:lvl1pPr>
          </a:lstStyle>
          <a:p>
            <a:r>
              <a:rPr lang="en-US" dirty="0"/>
              <a:t>TITLE AND CONTENT </a:t>
            </a:r>
            <a:br>
              <a:rPr lang="en-US" dirty="0"/>
            </a:br>
            <a:r>
              <a:rPr lang="en-US" dirty="0"/>
              <a:t>Headline in </a:t>
            </a:r>
            <a:r>
              <a:rPr lang="en-US" dirty="0" err="1"/>
              <a:t>arial</a:t>
            </a:r>
            <a:r>
              <a:rPr lang="en-US" dirty="0"/>
              <a:t> and all caps</a:t>
            </a:r>
          </a:p>
        </p:txBody>
      </p:sp>
      <p:sp>
        <p:nvSpPr>
          <p:cNvPr id="6" name="Text Placeholder 5"/>
          <p:cNvSpPr>
            <a:spLocks noGrp="1"/>
          </p:cNvSpPr>
          <p:nvPr>
            <p:ph type="body" sz="quarter" idx="12" hasCustomPrompt="1"/>
          </p:nvPr>
        </p:nvSpPr>
        <p:spPr>
          <a:xfrm>
            <a:off x="1828806" y="4077750"/>
            <a:ext cx="33491604" cy="1499142"/>
          </a:xfrm>
        </p:spPr>
        <p:txBody>
          <a:bodyPr bIns="0">
            <a:noAutofit/>
          </a:bodyPr>
          <a:lstStyle>
            <a:lvl1pPr marL="0" indent="0">
              <a:lnSpc>
                <a:spcPct val="90000"/>
              </a:lnSpc>
              <a:spcBef>
                <a:spcPts val="0"/>
              </a:spcBef>
              <a:buNone/>
              <a:defRPr sz="7800" b="1">
                <a:solidFill>
                  <a:srgbClr val="0065A2"/>
                </a:solidFill>
              </a:defRPr>
            </a:lvl1pPr>
          </a:lstStyle>
          <a:p>
            <a:r>
              <a:rPr lang="en-US" dirty="0"/>
              <a:t>Slide subtitle optional -  delete as needed</a:t>
            </a:r>
          </a:p>
        </p:txBody>
      </p:sp>
      <p:sp>
        <p:nvSpPr>
          <p:cNvPr id="4" name="TextBox 3"/>
          <p:cNvSpPr txBox="1"/>
          <p:nvPr userDrawn="1"/>
        </p:nvSpPr>
        <p:spPr>
          <a:xfrm>
            <a:off x="8593406" y="4336701"/>
            <a:ext cx="184731" cy="1545680"/>
          </a:xfrm>
          <a:prstGeom prst="rect">
            <a:avLst/>
          </a:prstGeom>
          <a:noFill/>
        </p:spPr>
        <p:txBody>
          <a:bodyPr wrap="none" rtlCol="0">
            <a:spAutoFit/>
          </a:bodyPr>
          <a:lstStyle/>
          <a:p>
            <a:endParaRPr lang="en-US" sz="9444" dirty="0"/>
          </a:p>
        </p:txBody>
      </p:sp>
      <p:sp>
        <p:nvSpPr>
          <p:cNvPr id="7" name="Slide Number Placeholder 6"/>
          <p:cNvSpPr>
            <a:spLocks noGrp="1"/>
          </p:cNvSpPr>
          <p:nvPr>
            <p:ph type="sldNum" sz="quarter" idx="13"/>
          </p:nvPr>
        </p:nvSpPr>
        <p:spPr/>
        <p:txBody>
          <a:bodyPr/>
          <a:lstStyle/>
          <a:p>
            <a:fld id="{AEFAAC5A-9C4F-4278-920D-DF2BAB595749}" type="slidenum">
              <a:rPr lang="en-US" smtClean="0"/>
              <a:pPr/>
              <a:t>‹#›</a:t>
            </a:fld>
            <a:endParaRPr lang="en-US" dirty="0"/>
          </a:p>
        </p:txBody>
      </p:sp>
      <p:grpSp>
        <p:nvGrpSpPr>
          <p:cNvPr id="23" name="Group 22" hidden="1">
            <a:extLst>
              <a:ext uri="{FF2B5EF4-FFF2-40B4-BE49-F238E27FC236}">
                <a16:creationId xmlns:a16="http://schemas.microsoft.com/office/drawing/2014/main" id="{9CDC428E-DBB5-1649-8291-2FA82A5C9E82}"/>
              </a:ext>
            </a:extLst>
          </p:cNvPr>
          <p:cNvGrpSpPr/>
          <p:nvPr userDrawn="1"/>
        </p:nvGrpSpPr>
        <p:grpSpPr>
          <a:xfrm>
            <a:off x="1676399" y="5562603"/>
            <a:ext cx="33079503" cy="13258800"/>
            <a:chOff x="419099" y="1390650"/>
            <a:chExt cx="8269876" cy="3314700"/>
          </a:xfrm>
        </p:grpSpPr>
        <p:sp>
          <p:nvSpPr>
            <p:cNvPr id="13" name="Rectangle 12">
              <a:extLst>
                <a:ext uri="{FF2B5EF4-FFF2-40B4-BE49-F238E27FC236}">
                  <a16:creationId xmlns:a16="http://schemas.microsoft.com/office/drawing/2014/main" id="{4F1F8818-1FE6-2341-BE7A-993CECC5541D}"/>
                </a:ext>
              </a:extLst>
            </p:cNvPr>
            <p:cNvSpPr/>
            <p:nvPr userDrawn="1"/>
          </p:nvSpPr>
          <p:spPr>
            <a:xfrm>
              <a:off x="419100" y="1390650"/>
              <a:ext cx="4045324" cy="222907"/>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4683" b="1" dirty="0"/>
                <a:t>SPONSOR</a:t>
              </a:r>
            </a:p>
          </p:txBody>
        </p:sp>
        <p:sp>
          <p:nvSpPr>
            <p:cNvPr id="14" name="Rectangle 13">
              <a:extLst>
                <a:ext uri="{FF2B5EF4-FFF2-40B4-BE49-F238E27FC236}">
                  <a16:creationId xmlns:a16="http://schemas.microsoft.com/office/drawing/2014/main" id="{ABB991B3-C8CA-5842-83B0-825B25C421FB}"/>
                </a:ext>
              </a:extLst>
            </p:cNvPr>
            <p:cNvSpPr/>
            <p:nvPr userDrawn="1"/>
          </p:nvSpPr>
          <p:spPr>
            <a:xfrm>
              <a:off x="4643651" y="1390650"/>
              <a:ext cx="4045324" cy="222907"/>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4683" b="1" dirty="0"/>
                <a:t>FUNDING</a:t>
              </a:r>
            </a:p>
          </p:txBody>
        </p:sp>
        <p:sp>
          <p:nvSpPr>
            <p:cNvPr id="15" name="Rectangle 14">
              <a:extLst>
                <a:ext uri="{FF2B5EF4-FFF2-40B4-BE49-F238E27FC236}">
                  <a16:creationId xmlns:a16="http://schemas.microsoft.com/office/drawing/2014/main" id="{6CCDC5DB-87A9-9449-8FD5-702421FEB657}"/>
                </a:ext>
              </a:extLst>
            </p:cNvPr>
            <p:cNvSpPr/>
            <p:nvPr userDrawn="1"/>
          </p:nvSpPr>
          <p:spPr>
            <a:xfrm>
              <a:off x="419099" y="1765436"/>
              <a:ext cx="3493227" cy="2179547"/>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4683" b="1" dirty="0"/>
                <a:t>DESCRIPTION</a:t>
              </a:r>
            </a:p>
            <a:p>
              <a:r>
                <a:rPr lang="en-US" sz="4683" dirty="0">
                  <a:solidFill>
                    <a:schemeClr val="tx1"/>
                  </a:solidFill>
                </a:rPr>
                <a:t>Current projects exploring:</a:t>
              </a:r>
            </a:p>
            <a:p>
              <a:pPr marL="470610" indent="-470610">
                <a:buFont typeface="Arial" panose="020B0604020202020204" pitchFamily="34" charset="0"/>
                <a:buChar char="•"/>
              </a:pPr>
              <a:r>
                <a:rPr lang="en-US" sz="4683" dirty="0">
                  <a:solidFill>
                    <a:schemeClr val="tx1"/>
                  </a:solidFill>
                </a:rPr>
                <a:t>Identification and fingerprinting of electronic control units using ML/DL/AI</a:t>
              </a:r>
            </a:p>
            <a:p>
              <a:pPr marL="470610" indent="-470610">
                <a:buFont typeface="Arial" panose="020B0604020202020204" pitchFamily="34" charset="0"/>
                <a:buChar char="•"/>
              </a:pPr>
              <a:r>
                <a:rPr lang="en-US" sz="4683" dirty="0">
                  <a:solidFill>
                    <a:schemeClr val="tx1"/>
                  </a:solidFill>
                </a:rPr>
                <a:t>Creation of a vehicle simulation testbed </a:t>
              </a:r>
            </a:p>
            <a:p>
              <a:pPr marL="470610" indent="-470610">
                <a:buFont typeface="Arial" panose="020B0604020202020204" pitchFamily="34" charset="0"/>
                <a:buChar char="•"/>
              </a:pPr>
              <a:r>
                <a:rPr lang="en-US" sz="4683" dirty="0">
                  <a:solidFill>
                    <a:schemeClr val="tx1"/>
                  </a:solidFill>
                </a:rPr>
                <a:t>Creation of a automotive mobility testbed to safely test resilience measures such as sensor fusion</a:t>
              </a:r>
            </a:p>
            <a:p>
              <a:pPr marL="470610" indent="-470610">
                <a:buFont typeface="Arial" panose="020B0604020202020204" pitchFamily="34" charset="0"/>
                <a:buChar char="•"/>
              </a:pPr>
              <a:r>
                <a:rPr lang="en-US" sz="4683" dirty="0">
                  <a:solidFill>
                    <a:schemeClr val="tx1"/>
                  </a:solidFill>
                </a:rPr>
                <a:t>Threat modeling, </a:t>
              </a:r>
              <a:r>
                <a:rPr lang="en-US" sz="4683" dirty="0" err="1">
                  <a:solidFill>
                    <a:schemeClr val="tx1"/>
                  </a:solidFill>
                </a:rPr>
                <a:t>pentesting</a:t>
              </a:r>
              <a:r>
                <a:rPr lang="en-US" sz="4683" dirty="0">
                  <a:solidFill>
                    <a:schemeClr val="tx1"/>
                  </a:solidFill>
                </a:rPr>
                <a:t>, and risk analysis of vehicle to grid infrastructure (EVSE/</a:t>
              </a:r>
              <a:r>
                <a:rPr lang="en-US" sz="4683" dirty="0" err="1">
                  <a:solidFill>
                    <a:schemeClr val="tx1"/>
                  </a:solidFill>
                </a:rPr>
                <a:t>xFC</a:t>
              </a:r>
              <a:r>
                <a:rPr lang="en-US" sz="4683" dirty="0">
                  <a:solidFill>
                    <a:schemeClr val="tx1"/>
                  </a:solidFill>
                </a:rPr>
                <a:t>)</a:t>
              </a:r>
            </a:p>
            <a:p>
              <a:endParaRPr lang="en-US" sz="4683" b="1" dirty="0"/>
            </a:p>
          </p:txBody>
        </p:sp>
        <p:sp>
          <p:nvSpPr>
            <p:cNvPr id="16" name="Rectangle 15">
              <a:extLst>
                <a:ext uri="{FF2B5EF4-FFF2-40B4-BE49-F238E27FC236}">
                  <a16:creationId xmlns:a16="http://schemas.microsoft.com/office/drawing/2014/main" id="{4B433469-4EFE-E542-978B-1448E472CC26}"/>
                </a:ext>
              </a:extLst>
            </p:cNvPr>
            <p:cNvSpPr/>
            <p:nvPr userDrawn="1"/>
          </p:nvSpPr>
          <p:spPr>
            <a:xfrm>
              <a:off x="4054358" y="1765436"/>
              <a:ext cx="2185332" cy="2179547"/>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4683" b="1" dirty="0"/>
                <a:t>RESULTS</a:t>
              </a:r>
            </a:p>
            <a:p>
              <a:pPr marL="445842" indent="-445842">
                <a:buFont typeface="Arial" panose="020B0604020202020204" pitchFamily="34" charset="0"/>
                <a:buChar char="•"/>
              </a:pPr>
              <a:r>
                <a:rPr lang="en-US" sz="4683" dirty="0">
                  <a:solidFill>
                    <a:schemeClr val="tx1"/>
                  </a:solidFill>
                </a:rPr>
                <a:t>Deliverables include simulation testbed software, physical testbed, industry papers, DOE white papers</a:t>
              </a:r>
            </a:p>
            <a:p>
              <a:pPr marL="445842" indent="-445842">
                <a:buFont typeface="Arial" panose="020B0604020202020204" pitchFamily="34" charset="0"/>
                <a:buChar char="•"/>
              </a:pPr>
              <a:r>
                <a:rPr lang="en-US" sz="4683" dirty="0">
                  <a:solidFill>
                    <a:schemeClr val="tx1"/>
                  </a:solidFill>
                </a:rPr>
                <a:t>Results will impact current charging infrastructure deployment and shape secure architectures and policy</a:t>
              </a:r>
            </a:p>
            <a:p>
              <a:endParaRPr lang="en-US" sz="4683" b="1" dirty="0"/>
            </a:p>
          </p:txBody>
        </p:sp>
        <p:sp>
          <p:nvSpPr>
            <p:cNvPr id="17" name="Rectangle 16">
              <a:extLst>
                <a:ext uri="{FF2B5EF4-FFF2-40B4-BE49-F238E27FC236}">
                  <a16:creationId xmlns:a16="http://schemas.microsoft.com/office/drawing/2014/main" id="{37654D32-AD25-E741-99D1-1FFB7CFA218F}"/>
                </a:ext>
              </a:extLst>
            </p:cNvPr>
            <p:cNvSpPr/>
            <p:nvPr userDrawn="1"/>
          </p:nvSpPr>
          <p:spPr>
            <a:xfrm>
              <a:off x="6392591" y="1765436"/>
              <a:ext cx="2296383" cy="2179547"/>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4683" b="1" dirty="0"/>
                <a:t>CONTRIBUTION</a:t>
              </a:r>
            </a:p>
            <a:p>
              <a:r>
                <a:rPr lang="en-US" sz="4683" dirty="0">
                  <a:solidFill>
                    <a:schemeClr val="tx1"/>
                  </a:solidFill>
                </a:rPr>
                <a:t>Techniques and tools developed apply to heavy vehicles which impact critical infrastructure, military operations, and commerce</a:t>
              </a:r>
            </a:p>
          </p:txBody>
        </p:sp>
        <p:sp>
          <p:nvSpPr>
            <p:cNvPr id="18" name="Rectangle 17">
              <a:extLst>
                <a:ext uri="{FF2B5EF4-FFF2-40B4-BE49-F238E27FC236}">
                  <a16:creationId xmlns:a16="http://schemas.microsoft.com/office/drawing/2014/main" id="{94C35AC7-582F-7D4E-ADFB-FDB003388826}"/>
                </a:ext>
              </a:extLst>
            </p:cNvPr>
            <p:cNvSpPr/>
            <p:nvPr userDrawn="1"/>
          </p:nvSpPr>
          <p:spPr>
            <a:xfrm>
              <a:off x="419100" y="4098842"/>
              <a:ext cx="4045324" cy="60650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4683" b="1" dirty="0"/>
                <a:t>ARGONNE CAPABILITIES</a:t>
              </a:r>
            </a:p>
          </p:txBody>
        </p:sp>
        <p:sp>
          <p:nvSpPr>
            <p:cNvPr id="19" name="Rectangle 18">
              <a:extLst>
                <a:ext uri="{FF2B5EF4-FFF2-40B4-BE49-F238E27FC236}">
                  <a16:creationId xmlns:a16="http://schemas.microsoft.com/office/drawing/2014/main" id="{52101D9A-0D44-9848-B7BE-578BE7238C03}"/>
                </a:ext>
              </a:extLst>
            </p:cNvPr>
            <p:cNvSpPr/>
            <p:nvPr userDrawn="1"/>
          </p:nvSpPr>
          <p:spPr>
            <a:xfrm>
              <a:off x="4643651" y="4098842"/>
              <a:ext cx="4045324" cy="60650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4683" b="1" dirty="0"/>
                <a:t>FUTURE OUTLOOK</a:t>
              </a:r>
            </a:p>
          </p:txBody>
        </p:sp>
      </p:grpSp>
    </p:spTree>
    <p:extLst>
      <p:ext uri="{BB962C8B-B14F-4D97-AF65-F5344CB8AC3E}">
        <p14:creationId xmlns:p14="http://schemas.microsoft.com/office/powerpoint/2010/main" val="10848340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白背景_タイトルとテキスト（箇条書き 4色）">
    <p:bg>
      <p:bgRef idx="1001">
        <a:schemeClr val="bg1"/>
      </p:bgRef>
    </p:bg>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defTabSz="2743062"/>
            <a:fld id="{86CB4B4D-7CA3-9044-876B-883B54F8677D}" type="slidenum">
              <a:rPr lang="en-US" altLang="ja-JP" smtClean="0"/>
              <a:pPr defTabSz="2743062"/>
              <a:t>‹#›</a:t>
            </a:fld>
            <a:endParaRPr lang="ja-JP" altLang="en-US"/>
          </a:p>
        </p:txBody>
      </p:sp>
      <p:sp>
        <p:nvSpPr>
          <p:cNvPr id="4" name="Shape 3"/>
          <p:cNvSpPr/>
          <p:nvPr userDrawn="1"/>
        </p:nvSpPr>
        <p:spPr>
          <a:xfrm>
            <a:off x="-101600" y="-38100"/>
            <a:ext cx="36779199" cy="304800"/>
          </a:xfrm>
          <a:prstGeom prst="rect">
            <a:avLst/>
          </a:prstGeom>
          <a:solidFill>
            <a:srgbClr val="C7171D"/>
          </a:solidFill>
          <a:ln w="12700">
            <a:miter lim="400000"/>
          </a:ln>
        </p:spPr>
        <p:txBody>
          <a:bodyPr lIns="0" tIns="0" rIns="0" bIns="0" anchor="ctr"/>
          <a:lstStyle/>
          <a:p>
            <a:pPr algn="l" defTabSz="2743062" rtl="0">
              <a:defRPr>
                <a:latin typeface="Calibri"/>
                <a:ea typeface="Calibri"/>
                <a:cs typeface="Calibri"/>
                <a:sym typeface="Calibri"/>
              </a:defRPr>
            </a:pPr>
            <a:endParaRPr sz="7200">
              <a:ea typeface="Calibri"/>
              <a:cs typeface="Calibri"/>
              <a:sym typeface="Calibri"/>
            </a:endParaRPr>
          </a:p>
        </p:txBody>
      </p:sp>
      <p:sp>
        <p:nvSpPr>
          <p:cNvPr id="9" name="テキスト プレースホルダー 6"/>
          <p:cNvSpPr>
            <a:spLocks noGrp="1"/>
          </p:cNvSpPr>
          <p:nvPr>
            <p:ph type="body" sz="quarter" idx="12" hasCustomPrompt="1"/>
          </p:nvPr>
        </p:nvSpPr>
        <p:spPr>
          <a:xfrm>
            <a:off x="1917719" y="2616205"/>
            <a:ext cx="32524701" cy="16795743"/>
          </a:xfrm>
          <a:prstGeom prst="rect">
            <a:avLst/>
          </a:prstGeom>
        </p:spPr>
        <p:txBody>
          <a:bodyPr>
            <a:noAutofit/>
          </a:bodyPr>
          <a:lstStyle>
            <a:lvl1pPr marL="925293" indent="-925293">
              <a:lnSpc>
                <a:spcPct val="100000"/>
              </a:lnSpc>
              <a:buFont typeface="Wingdings" panose="05000000000000000000" pitchFamily="2" charset="2"/>
              <a:buChar char="l"/>
              <a:defRPr sz="7599" b="1"/>
            </a:lvl1pPr>
            <a:lvl2pPr marL="1850589" indent="-941523">
              <a:lnSpc>
                <a:spcPct val="100000"/>
              </a:lnSpc>
              <a:buClr>
                <a:srgbClr val="004A7A"/>
              </a:buClr>
              <a:buSzPct val="65000"/>
              <a:buFont typeface="Wingdings" panose="05000000000000000000" pitchFamily="2" charset="2"/>
              <a:buChar char="l"/>
              <a:defRPr sz="7599"/>
            </a:lvl2pPr>
            <a:lvl3pPr marL="2759643" indent="-909057">
              <a:lnSpc>
                <a:spcPct val="100000"/>
              </a:lnSpc>
              <a:buClr>
                <a:srgbClr val="FABE00"/>
              </a:buClr>
              <a:buSzPct val="45000"/>
              <a:buFont typeface="Wingdings" panose="05000000000000000000" pitchFamily="2" charset="2"/>
              <a:buChar char="l"/>
              <a:defRPr sz="6801"/>
            </a:lvl3pPr>
            <a:lvl4pPr marL="3674112" indent="-914469">
              <a:lnSpc>
                <a:spcPct val="100000"/>
              </a:lnSpc>
              <a:buClr>
                <a:srgbClr val="168B37"/>
              </a:buClr>
              <a:buSzPct val="130000"/>
              <a:buFont typeface="Adobe Caslon Pro Bold" panose="0205070206050A020403" pitchFamily="18" charset="0"/>
              <a:buChar char="-"/>
              <a:defRPr sz="6000"/>
            </a:lvl4pPr>
            <a:lvl5pPr marL="4588584" indent="-914469">
              <a:buClr>
                <a:srgbClr val="168B37"/>
              </a:buClr>
              <a:buSzPct val="110000"/>
              <a:buFont typeface="Adobe Caslon Pro" panose="0205050205050A020403" pitchFamily="18" charset="0"/>
              <a:buChar char="-"/>
              <a:defRPr sz="5601"/>
            </a:lvl5pPr>
            <a:lvl6pPr marL="7791930" indent="0">
              <a:buNone/>
              <a:defRPr/>
            </a:lvl6pPr>
          </a:lstStyle>
          <a:p>
            <a:r>
              <a:rPr kumimoji="1" lang="ja-JP" altLang="en-US"/>
              <a:t>クリックしてテキストを入力　（箇条書き　</a:t>
            </a:r>
            <a:r>
              <a:rPr kumimoji="1" lang="en-US" altLang="ja-JP"/>
              <a:t>4</a:t>
            </a:r>
            <a:r>
              <a:rPr kumimoji="1" lang="ja-JP" altLang="en-US"/>
              <a:t>色）</a:t>
            </a:r>
            <a:endParaRPr kumimoji="1" lang="en-US" altLang="ja-JP"/>
          </a:p>
          <a:p>
            <a:pPr lvl="1"/>
            <a:r>
              <a:rPr kumimoji="1" lang="ja-JP" altLang="en-US"/>
              <a:t>あいうえ</a:t>
            </a:r>
            <a:r>
              <a:rPr kumimoji="1" lang="ja-JP" altLang="en-US" err="1"/>
              <a:t>お</a:t>
            </a:r>
            <a:endParaRPr kumimoji="1" lang="en-US" altLang="ja-JP"/>
          </a:p>
          <a:p>
            <a:pPr lvl="2"/>
            <a:r>
              <a:rPr kumimoji="1" lang="ja-JP" altLang="en-US"/>
              <a:t>かきく</a:t>
            </a:r>
            <a:r>
              <a:rPr kumimoji="1" lang="ja-JP" altLang="en-US" err="1"/>
              <a:t>けこ</a:t>
            </a:r>
            <a:endParaRPr kumimoji="1" lang="en-US" altLang="ja-JP"/>
          </a:p>
          <a:p>
            <a:pPr lvl="3"/>
            <a:r>
              <a:rPr kumimoji="1" lang="ja-JP" altLang="en-US" err="1"/>
              <a:t>さしすせそ</a:t>
            </a:r>
            <a:endParaRPr kumimoji="1" lang="en-US" altLang="ja-JP"/>
          </a:p>
          <a:p>
            <a:pPr lvl="4"/>
            <a:r>
              <a:rPr kumimoji="1" lang="ja-JP" altLang="en-US"/>
              <a:t>たちつてと</a:t>
            </a:r>
            <a:endParaRPr kumimoji="1" lang="en-US" altLang="ja-JP"/>
          </a:p>
          <a:p>
            <a:pPr lvl="1"/>
            <a:endParaRPr kumimoji="1" lang="en-US" altLang="ja-JP"/>
          </a:p>
        </p:txBody>
      </p:sp>
      <p:sp>
        <p:nvSpPr>
          <p:cNvPr id="12" name="タイトル 1"/>
          <p:cNvSpPr>
            <a:spLocks noGrp="1"/>
          </p:cNvSpPr>
          <p:nvPr>
            <p:ph type="title" hasCustomPrompt="1"/>
          </p:nvPr>
        </p:nvSpPr>
        <p:spPr>
          <a:xfrm>
            <a:off x="1917696" y="598672"/>
            <a:ext cx="32477808" cy="1585737"/>
          </a:xfrm>
          <a:prstGeom prst="rect">
            <a:avLst/>
          </a:prstGeom>
        </p:spPr>
        <p:txBody>
          <a:bodyPr lIns="77925" tIns="38963" rIns="77925" bIns="38963"/>
          <a:lstStyle>
            <a:lvl1pPr algn="ctr">
              <a:lnSpc>
                <a:spcPct val="100000"/>
              </a:lnSpc>
              <a:defRPr sz="9600"/>
            </a:lvl1pPr>
          </a:lstStyle>
          <a:p>
            <a:r>
              <a:rPr kumimoji="1" lang="ja-JP" altLang="en-US"/>
              <a:t>クリックしてタイトルを入力</a:t>
            </a:r>
            <a:br>
              <a:rPr kumimoji="1" lang="en-US" altLang="ja-JP"/>
            </a:br>
            <a:endParaRPr kumimoji="1" lang="ja-JP" altLang="en-US"/>
          </a:p>
        </p:txBody>
      </p:sp>
      <p:pic>
        <p:nvPicPr>
          <p:cNvPr id="13" name="pasted-image.pdf"/>
          <p:cNvPicPr>
            <a:picLocks noChangeAspect="1"/>
          </p:cNvPicPr>
          <p:nvPr userDrawn="1"/>
        </p:nvPicPr>
        <p:blipFill rotWithShape="1">
          <a:blip r:embed="rId2"/>
          <a:srcRect r="59091"/>
          <a:stretch/>
        </p:blipFill>
        <p:spPr>
          <a:xfrm>
            <a:off x="961293" y="716090"/>
            <a:ext cx="1055076" cy="1328547"/>
          </a:xfrm>
          <a:prstGeom prst="rect">
            <a:avLst/>
          </a:prstGeom>
          <a:ln w="12700">
            <a:miter lim="400000"/>
          </a:ln>
        </p:spPr>
      </p:pic>
      <p:pic>
        <p:nvPicPr>
          <p:cNvPr id="10" name="図 9">
            <a:extLst>
              <a:ext uri="{FF2B5EF4-FFF2-40B4-BE49-F238E27FC236}">
                <a16:creationId xmlns:a16="http://schemas.microsoft.com/office/drawing/2014/main" id="{CBA6ED76-D715-4EBB-A691-9760D7BFB6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14221" y="716084"/>
            <a:ext cx="1481844" cy="1328547"/>
          </a:xfrm>
          <a:prstGeom prst="rect">
            <a:avLst/>
          </a:prstGeom>
        </p:spPr>
      </p:pic>
    </p:spTree>
    <p:extLst>
      <p:ext uri="{BB962C8B-B14F-4D97-AF65-F5344CB8AC3E}">
        <p14:creationId xmlns:p14="http://schemas.microsoft.com/office/powerpoint/2010/main" val="3327029832"/>
      </p:ext>
    </p:extLst>
  </p:cSld>
  <p:clrMapOvr>
    <a:overrideClrMapping bg1="lt1" tx1="dk1" bg2="lt2" tx2="dk2" accent1="accent1" accent2="accent2" accent3="accent3" accent4="accent4" accent5="accent5" accent6="accent6" hlink="hlink" folHlink="folHlink"/>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lumns-TWO">
  <p:cSld name="1_*Columns-TWO">
    <p:spTree>
      <p:nvGrpSpPr>
        <p:cNvPr id="1" name="Shape 84"/>
        <p:cNvGrpSpPr/>
        <p:nvPr/>
      </p:nvGrpSpPr>
      <p:grpSpPr>
        <a:xfrm>
          <a:off x="0" y="0"/>
          <a:ext cx="0" cy="0"/>
          <a:chOff x="0" y="0"/>
          <a:chExt cx="0" cy="0"/>
        </a:xfrm>
      </p:grpSpPr>
      <p:sp>
        <p:nvSpPr>
          <p:cNvPr id="85" name="Google Shape;85;p17"/>
          <p:cNvSpPr txBox="1">
            <a:spLocks noGrp="1"/>
          </p:cNvSpPr>
          <p:nvPr>
            <p:ph type="sldNum" idx="12"/>
          </p:nvPr>
        </p:nvSpPr>
        <p:spPr>
          <a:xfrm>
            <a:off x="17373600" y="19421127"/>
            <a:ext cx="1828800" cy="548640"/>
          </a:xfrm>
          <a:prstGeom prst="rect">
            <a:avLst/>
          </a:prstGeom>
          <a:noFill/>
          <a:ln>
            <a:noFill/>
          </a:ln>
        </p:spPr>
        <p:txBody>
          <a:bodyPr spcFirstLastPara="1" wrap="square" lIns="0" tIns="45700" rIns="0" bIns="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 smtClean="0"/>
              <a:pPr/>
              <a:t>‹#›</a:t>
            </a:fld>
            <a:endParaRPr lang="en"/>
          </a:p>
        </p:txBody>
      </p:sp>
      <p:sp>
        <p:nvSpPr>
          <p:cNvPr id="86" name="Google Shape;86;p17"/>
          <p:cNvSpPr txBox="1">
            <a:spLocks noGrp="1"/>
          </p:cNvSpPr>
          <p:nvPr>
            <p:ph type="body" idx="1"/>
          </p:nvPr>
        </p:nvSpPr>
        <p:spPr>
          <a:xfrm>
            <a:off x="1828806" y="4121153"/>
            <a:ext cx="33491604" cy="1499145"/>
          </a:xfrm>
          <a:prstGeom prst="rect">
            <a:avLst/>
          </a:prstGeom>
          <a:noFill/>
          <a:ln>
            <a:noFill/>
          </a:ln>
        </p:spPr>
        <p:txBody>
          <a:bodyPr spcFirstLastPara="1" wrap="square" lIns="0" tIns="0" rIns="0" bIns="0" anchor="t" anchorCtr="0">
            <a:noAutofit/>
          </a:bodyPr>
          <a:lstStyle>
            <a:lvl1pPr marL="1828755" lvl="0" indent="-914376" algn="l">
              <a:lnSpc>
                <a:spcPct val="90000"/>
              </a:lnSpc>
              <a:spcBef>
                <a:spcPts val="0"/>
              </a:spcBef>
              <a:spcAft>
                <a:spcPts val="0"/>
              </a:spcAft>
              <a:buClr>
                <a:srgbClr val="0065A2"/>
              </a:buClr>
              <a:buSzPts val="2000"/>
              <a:buNone/>
              <a:defRPr sz="8001" b="1">
                <a:solidFill>
                  <a:srgbClr val="0065A2"/>
                </a:solidFill>
              </a:defRPr>
            </a:lvl1pPr>
            <a:lvl2pPr marL="3657510" lvl="1" indent="-1371567" algn="l">
              <a:spcBef>
                <a:spcPts val="0"/>
              </a:spcBef>
              <a:spcAft>
                <a:spcPts val="0"/>
              </a:spcAft>
              <a:buClr>
                <a:srgbClr val="232425"/>
              </a:buClr>
              <a:buSzPts val="1800"/>
              <a:buChar char="–"/>
              <a:defRPr/>
            </a:lvl2pPr>
            <a:lvl3pPr marL="5486262" lvl="2" indent="-1371567" algn="l">
              <a:spcBef>
                <a:spcPts val="0"/>
              </a:spcBef>
              <a:spcAft>
                <a:spcPts val="0"/>
              </a:spcAft>
              <a:buClr>
                <a:srgbClr val="232425"/>
              </a:buClr>
              <a:buSzPts val="1800"/>
              <a:buChar char="•"/>
              <a:defRPr/>
            </a:lvl3pPr>
            <a:lvl4pPr marL="7315017" lvl="3" indent="-1371567" algn="l">
              <a:spcBef>
                <a:spcPts val="0"/>
              </a:spcBef>
              <a:spcAft>
                <a:spcPts val="0"/>
              </a:spcAft>
              <a:buClr>
                <a:srgbClr val="232425"/>
              </a:buClr>
              <a:buSzPts val="1800"/>
              <a:buChar char="–"/>
              <a:defRPr/>
            </a:lvl4pPr>
            <a:lvl5pPr marL="9143772" lvl="4" indent="-1371567" algn="l">
              <a:spcBef>
                <a:spcPts val="0"/>
              </a:spcBef>
              <a:spcAft>
                <a:spcPts val="0"/>
              </a:spcAft>
              <a:buClr>
                <a:srgbClr val="232425"/>
              </a:buClr>
              <a:buSzPts val="1800"/>
              <a:buChar char="»"/>
              <a:defRPr/>
            </a:lvl5pPr>
            <a:lvl6pPr marL="10972527" lvl="5" indent="-1371567" algn="l">
              <a:spcBef>
                <a:spcPts val="1440"/>
              </a:spcBef>
              <a:spcAft>
                <a:spcPts val="0"/>
              </a:spcAft>
              <a:buClr>
                <a:schemeClr val="dk1"/>
              </a:buClr>
              <a:buSzPts val="1800"/>
              <a:buChar char="•"/>
              <a:defRPr/>
            </a:lvl6pPr>
            <a:lvl7pPr marL="12801279" lvl="6" indent="-1371567" algn="l">
              <a:spcBef>
                <a:spcPts val="1440"/>
              </a:spcBef>
              <a:spcAft>
                <a:spcPts val="0"/>
              </a:spcAft>
              <a:buClr>
                <a:schemeClr val="dk1"/>
              </a:buClr>
              <a:buSzPts val="1800"/>
              <a:buChar char="•"/>
              <a:defRPr/>
            </a:lvl7pPr>
            <a:lvl8pPr marL="14630034" lvl="7" indent="-1371567" algn="l">
              <a:spcBef>
                <a:spcPts val="1440"/>
              </a:spcBef>
              <a:spcAft>
                <a:spcPts val="0"/>
              </a:spcAft>
              <a:buClr>
                <a:schemeClr val="dk1"/>
              </a:buClr>
              <a:buSzPts val="1800"/>
              <a:buChar char="•"/>
              <a:defRPr/>
            </a:lvl8pPr>
            <a:lvl9pPr marL="16458789" lvl="8" indent="-1371567" algn="l">
              <a:spcBef>
                <a:spcPts val="1440"/>
              </a:spcBef>
              <a:spcAft>
                <a:spcPts val="0"/>
              </a:spcAft>
              <a:buClr>
                <a:schemeClr val="dk1"/>
              </a:buClr>
              <a:buSzPts val="1800"/>
              <a:buChar char="•"/>
              <a:defRPr/>
            </a:lvl9pPr>
          </a:lstStyle>
          <a:p>
            <a:endParaRPr/>
          </a:p>
        </p:txBody>
      </p:sp>
      <p:sp>
        <p:nvSpPr>
          <p:cNvPr id="87" name="Google Shape;87;p17"/>
          <p:cNvSpPr txBox="1">
            <a:spLocks noGrp="1"/>
          </p:cNvSpPr>
          <p:nvPr>
            <p:ph type="body" idx="2"/>
          </p:nvPr>
        </p:nvSpPr>
        <p:spPr>
          <a:xfrm>
            <a:off x="1828800" y="5714897"/>
            <a:ext cx="16093440" cy="13268325"/>
          </a:xfrm>
          <a:prstGeom prst="rect">
            <a:avLst/>
          </a:prstGeom>
          <a:noFill/>
          <a:ln>
            <a:noFill/>
          </a:ln>
        </p:spPr>
        <p:txBody>
          <a:bodyPr spcFirstLastPara="1" wrap="square" lIns="0" tIns="0" rIns="0" bIns="45700" anchor="t" anchorCtr="0">
            <a:noAutofit/>
          </a:bodyPr>
          <a:lstStyle>
            <a:lvl1pPr marL="1828755" lvl="0" indent="-1371567" algn="l">
              <a:spcBef>
                <a:spcPts val="2400"/>
              </a:spcBef>
              <a:spcAft>
                <a:spcPts val="0"/>
              </a:spcAft>
              <a:buClr>
                <a:srgbClr val="232425"/>
              </a:buClr>
              <a:buSzPts val="1800"/>
              <a:buChar char="▪"/>
              <a:defRPr sz="7200"/>
            </a:lvl1pPr>
            <a:lvl2pPr marL="3657510" lvl="1" indent="-1371567" algn="l">
              <a:spcBef>
                <a:spcPts val="0"/>
              </a:spcBef>
              <a:spcAft>
                <a:spcPts val="0"/>
              </a:spcAft>
              <a:buClr>
                <a:srgbClr val="232425"/>
              </a:buClr>
              <a:buSzPts val="1800"/>
              <a:buChar char="–"/>
              <a:defRPr sz="7200"/>
            </a:lvl2pPr>
            <a:lvl3pPr marL="5486262" lvl="2" indent="-1371567" algn="l">
              <a:spcBef>
                <a:spcPts val="0"/>
              </a:spcBef>
              <a:spcAft>
                <a:spcPts val="0"/>
              </a:spcAft>
              <a:buClr>
                <a:srgbClr val="232425"/>
              </a:buClr>
              <a:buSzPts val="1800"/>
              <a:buChar char="•"/>
              <a:defRPr sz="7200"/>
            </a:lvl3pPr>
            <a:lvl4pPr marL="7315017" lvl="3" indent="-1371567" algn="l">
              <a:spcBef>
                <a:spcPts val="0"/>
              </a:spcBef>
              <a:spcAft>
                <a:spcPts val="0"/>
              </a:spcAft>
              <a:buClr>
                <a:srgbClr val="232425"/>
              </a:buClr>
              <a:buSzPts val="1800"/>
              <a:buChar char="–"/>
              <a:defRPr sz="7200"/>
            </a:lvl4pPr>
            <a:lvl5pPr marL="9143772" lvl="4" indent="-1371567" algn="l">
              <a:spcBef>
                <a:spcPts val="0"/>
              </a:spcBef>
              <a:spcAft>
                <a:spcPts val="0"/>
              </a:spcAft>
              <a:buClr>
                <a:srgbClr val="232425"/>
              </a:buClr>
              <a:buSzPts val="1800"/>
              <a:buChar char="»"/>
              <a:defRPr sz="7200"/>
            </a:lvl5pPr>
            <a:lvl6pPr marL="10972527" lvl="5" indent="-1371567" algn="l">
              <a:spcBef>
                <a:spcPts val="1440"/>
              </a:spcBef>
              <a:spcAft>
                <a:spcPts val="0"/>
              </a:spcAft>
              <a:buClr>
                <a:schemeClr val="dk1"/>
              </a:buClr>
              <a:buSzPts val="1800"/>
              <a:buChar char="•"/>
              <a:defRPr/>
            </a:lvl6pPr>
            <a:lvl7pPr marL="12801279" lvl="6" indent="-1371567" algn="l">
              <a:spcBef>
                <a:spcPts val="1440"/>
              </a:spcBef>
              <a:spcAft>
                <a:spcPts val="0"/>
              </a:spcAft>
              <a:buClr>
                <a:schemeClr val="dk1"/>
              </a:buClr>
              <a:buSzPts val="1800"/>
              <a:buChar char="•"/>
              <a:defRPr/>
            </a:lvl7pPr>
            <a:lvl8pPr marL="14630034" lvl="7" indent="-1371567" algn="l">
              <a:spcBef>
                <a:spcPts val="1440"/>
              </a:spcBef>
              <a:spcAft>
                <a:spcPts val="0"/>
              </a:spcAft>
              <a:buClr>
                <a:schemeClr val="dk1"/>
              </a:buClr>
              <a:buSzPts val="1800"/>
              <a:buChar char="•"/>
              <a:defRPr/>
            </a:lvl8pPr>
            <a:lvl9pPr marL="16458789" lvl="8" indent="-1371567" algn="l">
              <a:spcBef>
                <a:spcPts val="1440"/>
              </a:spcBef>
              <a:spcAft>
                <a:spcPts val="0"/>
              </a:spcAft>
              <a:buClr>
                <a:schemeClr val="dk1"/>
              </a:buClr>
              <a:buSzPts val="1800"/>
              <a:buChar char="•"/>
              <a:defRPr/>
            </a:lvl9pPr>
          </a:lstStyle>
          <a:p>
            <a:endParaRPr/>
          </a:p>
        </p:txBody>
      </p:sp>
      <p:sp>
        <p:nvSpPr>
          <p:cNvPr id="88" name="Google Shape;88;p17"/>
          <p:cNvSpPr txBox="1">
            <a:spLocks noGrp="1"/>
          </p:cNvSpPr>
          <p:nvPr>
            <p:ph type="body" idx="3"/>
          </p:nvPr>
        </p:nvSpPr>
        <p:spPr>
          <a:xfrm>
            <a:off x="18802353" y="5672033"/>
            <a:ext cx="16093440" cy="13268325"/>
          </a:xfrm>
          <a:prstGeom prst="rect">
            <a:avLst/>
          </a:prstGeom>
          <a:noFill/>
          <a:ln>
            <a:noFill/>
          </a:ln>
        </p:spPr>
        <p:txBody>
          <a:bodyPr spcFirstLastPara="1" wrap="square" lIns="0" tIns="0" rIns="0" bIns="45700" anchor="t" anchorCtr="0">
            <a:noAutofit/>
          </a:bodyPr>
          <a:lstStyle>
            <a:lvl1pPr marL="1828755" lvl="0" indent="-1371567" algn="l">
              <a:spcBef>
                <a:spcPts val="2400"/>
              </a:spcBef>
              <a:spcAft>
                <a:spcPts val="0"/>
              </a:spcAft>
              <a:buClr>
                <a:srgbClr val="232425"/>
              </a:buClr>
              <a:buSzPts val="1800"/>
              <a:buChar char="▪"/>
              <a:defRPr sz="7200"/>
            </a:lvl1pPr>
            <a:lvl2pPr marL="3657510" lvl="1" indent="-1371567" algn="l">
              <a:spcBef>
                <a:spcPts val="0"/>
              </a:spcBef>
              <a:spcAft>
                <a:spcPts val="0"/>
              </a:spcAft>
              <a:buClr>
                <a:srgbClr val="232425"/>
              </a:buClr>
              <a:buSzPts val="1800"/>
              <a:buChar char="–"/>
              <a:defRPr sz="7200"/>
            </a:lvl2pPr>
            <a:lvl3pPr marL="5486262" lvl="2" indent="-1371567" algn="l">
              <a:spcBef>
                <a:spcPts val="0"/>
              </a:spcBef>
              <a:spcAft>
                <a:spcPts val="0"/>
              </a:spcAft>
              <a:buClr>
                <a:srgbClr val="232425"/>
              </a:buClr>
              <a:buSzPts val="1800"/>
              <a:buChar char="•"/>
              <a:defRPr sz="7200"/>
            </a:lvl3pPr>
            <a:lvl4pPr marL="7315017" lvl="3" indent="-1371567" algn="l">
              <a:spcBef>
                <a:spcPts val="0"/>
              </a:spcBef>
              <a:spcAft>
                <a:spcPts val="0"/>
              </a:spcAft>
              <a:buClr>
                <a:srgbClr val="232425"/>
              </a:buClr>
              <a:buSzPts val="1800"/>
              <a:buChar char="–"/>
              <a:defRPr sz="7200"/>
            </a:lvl4pPr>
            <a:lvl5pPr marL="9143772" lvl="4" indent="-1371567" algn="l">
              <a:spcBef>
                <a:spcPts val="0"/>
              </a:spcBef>
              <a:spcAft>
                <a:spcPts val="0"/>
              </a:spcAft>
              <a:buClr>
                <a:srgbClr val="232425"/>
              </a:buClr>
              <a:buSzPts val="1800"/>
              <a:buChar char="»"/>
              <a:defRPr sz="7200"/>
            </a:lvl5pPr>
            <a:lvl6pPr marL="10972527" lvl="5" indent="-1371567" algn="l">
              <a:spcBef>
                <a:spcPts val="1440"/>
              </a:spcBef>
              <a:spcAft>
                <a:spcPts val="0"/>
              </a:spcAft>
              <a:buClr>
                <a:schemeClr val="dk1"/>
              </a:buClr>
              <a:buSzPts val="1800"/>
              <a:buChar char="•"/>
              <a:defRPr/>
            </a:lvl6pPr>
            <a:lvl7pPr marL="12801279" lvl="6" indent="-1371567" algn="l">
              <a:spcBef>
                <a:spcPts val="1440"/>
              </a:spcBef>
              <a:spcAft>
                <a:spcPts val="0"/>
              </a:spcAft>
              <a:buClr>
                <a:schemeClr val="dk1"/>
              </a:buClr>
              <a:buSzPts val="1800"/>
              <a:buChar char="•"/>
              <a:defRPr/>
            </a:lvl7pPr>
            <a:lvl8pPr marL="14630034" lvl="7" indent="-1371567" algn="l">
              <a:spcBef>
                <a:spcPts val="1440"/>
              </a:spcBef>
              <a:spcAft>
                <a:spcPts val="0"/>
              </a:spcAft>
              <a:buClr>
                <a:schemeClr val="dk1"/>
              </a:buClr>
              <a:buSzPts val="1800"/>
              <a:buChar char="•"/>
              <a:defRPr/>
            </a:lvl8pPr>
            <a:lvl9pPr marL="16458789" lvl="8" indent="-1371567" algn="l">
              <a:spcBef>
                <a:spcPts val="1440"/>
              </a:spcBef>
              <a:spcAft>
                <a:spcPts val="0"/>
              </a:spcAft>
              <a:buClr>
                <a:schemeClr val="dk1"/>
              </a:buClr>
              <a:buSzPts val="1800"/>
              <a:buChar char="•"/>
              <a:defRPr/>
            </a:lvl9pPr>
          </a:lstStyle>
          <a:p>
            <a:endParaRPr/>
          </a:p>
        </p:txBody>
      </p:sp>
      <p:sp>
        <p:nvSpPr>
          <p:cNvPr id="89" name="Google Shape;89;p17"/>
          <p:cNvSpPr txBox="1">
            <a:spLocks noGrp="1"/>
          </p:cNvSpPr>
          <p:nvPr>
            <p:ph type="title"/>
          </p:nvPr>
        </p:nvSpPr>
        <p:spPr>
          <a:xfrm>
            <a:off x="1828806" y="1433514"/>
            <a:ext cx="33491604" cy="2486844"/>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rgbClr val="232425"/>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015084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high angle view of a building&#10;&#10;Description automatically generated with low confidence">
            <a:extLst>
              <a:ext uri="{FF2B5EF4-FFF2-40B4-BE49-F238E27FC236}">
                <a16:creationId xmlns:a16="http://schemas.microsoft.com/office/drawing/2014/main" id="{FF2A161D-A29E-4106-BBDA-501B0A16411C}"/>
              </a:ext>
            </a:extLst>
          </p:cNvPr>
          <p:cNvPicPr>
            <a:picLocks noChangeAspect="1"/>
          </p:cNvPicPr>
          <p:nvPr userDrawn="1"/>
        </p:nvPicPr>
        <p:blipFill>
          <a:blip r:embed="rId2"/>
          <a:stretch>
            <a:fillRect/>
          </a:stretch>
        </p:blipFill>
        <p:spPr>
          <a:xfrm>
            <a:off x="0" y="0"/>
            <a:ext cx="36576000" cy="20574000"/>
          </a:xfrm>
          <a:prstGeom prst="rect">
            <a:avLst/>
          </a:prstGeom>
        </p:spPr>
      </p:pic>
      <p:sp>
        <p:nvSpPr>
          <p:cNvPr id="10" name="Rectangle 9">
            <a:extLst>
              <a:ext uri="{FF2B5EF4-FFF2-40B4-BE49-F238E27FC236}">
                <a16:creationId xmlns:a16="http://schemas.microsoft.com/office/drawing/2014/main" id="{6994ADB0-7732-4C8D-9989-342FE374FF0E}"/>
              </a:ext>
            </a:extLst>
          </p:cNvPr>
          <p:cNvSpPr/>
          <p:nvPr userDrawn="1"/>
        </p:nvSpPr>
        <p:spPr>
          <a:xfrm flipV="1">
            <a:off x="0" y="-2"/>
            <a:ext cx="36576000" cy="7581903"/>
          </a:xfrm>
          <a:prstGeom prst="rect">
            <a:avLst/>
          </a:prstGeom>
          <a:gradFill>
            <a:gsLst>
              <a:gs pos="0">
                <a:schemeClr val="bg1">
                  <a:alpha val="0"/>
                </a:schemeClr>
              </a:gs>
              <a:gs pos="100000">
                <a:schemeClr val="bg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BBC045F2-0F3A-4F0E-8858-13EF939F8049}"/>
              </a:ext>
            </a:extLst>
          </p:cNvPr>
          <p:cNvSpPr/>
          <p:nvPr userDrawn="1"/>
        </p:nvSpPr>
        <p:spPr>
          <a:xfrm>
            <a:off x="0" y="10287000"/>
            <a:ext cx="36576000" cy="10287000"/>
          </a:xfrm>
          <a:prstGeom prst="rect">
            <a:avLst/>
          </a:prstGeom>
          <a:gradFill>
            <a:gsLst>
              <a:gs pos="0">
                <a:schemeClr val="bg1">
                  <a:alpha val="0"/>
                </a:schemeClr>
              </a:gs>
              <a:gs pos="100000">
                <a:schemeClr val="bg1">
                  <a:alpha val="5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E2C3B2D5-8571-4CC1-A11C-8B26F95DC2E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8144824" y="326616"/>
            <a:ext cx="8012076" cy="2760360"/>
          </a:xfrm>
          <a:prstGeom prst="rect">
            <a:avLst/>
          </a:prstGeom>
        </p:spPr>
      </p:pic>
      <p:sp>
        <p:nvSpPr>
          <p:cNvPr id="2" name="Title 1"/>
          <p:cNvSpPr>
            <a:spLocks noGrp="1"/>
          </p:cNvSpPr>
          <p:nvPr>
            <p:ph type="ctrTitle" hasCustomPrompt="1"/>
          </p:nvPr>
        </p:nvSpPr>
        <p:spPr>
          <a:xfrm>
            <a:off x="1371600" y="13898880"/>
            <a:ext cx="27432000" cy="4937760"/>
          </a:xfrm>
        </p:spPr>
        <p:txBody>
          <a:bodyPr anchor="b">
            <a:normAutofit/>
          </a:bodyPr>
          <a:lstStyle>
            <a:lvl1pPr algn="l">
              <a:defRPr sz="7998" b="1" cap="all" baseline="0">
                <a:solidFill>
                  <a:schemeClr val="tx1"/>
                </a:solidFill>
                <a:latin typeface="Trebuchet MS" panose="020B0603020202020204" pitchFamily="34" charset="0"/>
              </a:defRPr>
            </a:lvl1pPr>
          </a:lstStyle>
          <a:p>
            <a:r>
              <a:rPr lang="en-US"/>
              <a:t>Click to add title</a:t>
            </a:r>
          </a:p>
        </p:txBody>
      </p:sp>
      <p:sp>
        <p:nvSpPr>
          <p:cNvPr id="3" name="Subtitle 2"/>
          <p:cNvSpPr>
            <a:spLocks noGrp="1"/>
          </p:cNvSpPr>
          <p:nvPr>
            <p:ph type="subTitle" idx="1" hasCustomPrompt="1"/>
          </p:nvPr>
        </p:nvSpPr>
        <p:spPr>
          <a:xfrm>
            <a:off x="1371600" y="18793968"/>
            <a:ext cx="27432000" cy="1703832"/>
          </a:xfrm>
          <a:prstGeom prst="rect">
            <a:avLst/>
          </a:prstGeom>
        </p:spPr>
        <p:txBody>
          <a:bodyPr>
            <a:normAutofit/>
          </a:bodyPr>
          <a:lstStyle>
            <a:lvl1pPr marL="0" indent="0" algn="l">
              <a:buNone/>
              <a:defRPr sz="5400" cap="all" baseline="0">
                <a:latin typeface="Trebuchet MS" panose="020B0603020202020204" pitchFamily="34" charset="0"/>
              </a:defRPr>
            </a:lvl1pPr>
            <a:lvl2pPr marL="1371462" indent="0" algn="ctr">
              <a:buNone/>
              <a:defRPr sz="6000"/>
            </a:lvl2pPr>
            <a:lvl3pPr marL="2742927" indent="0" algn="ctr">
              <a:buNone/>
              <a:defRPr sz="5400"/>
            </a:lvl3pPr>
            <a:lvl4pPr marL="4114389" indent="0" algn="ctr">
              <a:buNone/>
              <a:defRPr sz="4800"/>
            </a:lvl4pPr>
            <a:lvl5pPr marL="5485851" indent="0" algn="ctr">
              <a:buNone/>
              <a:defRPr sz="4800"/>
            </a:lvl5pPr>
            <a:lvl6pPr marL="6857313" indent="0" algn="ctr">
              <a:buNone/>
              <a:defRPr sz="4800"/>
            </a:lvl6pPr>
            <a:lvl7pPr marL="8228778" indent="0" algn="ctr">
              <a:buNone/>
              <a:defRPr sz="4800"/>
            </a:lvl7pPr>
            <a:lvl8pPr marL="9600240" indent="0" algn="ctr">
              <a:buNone/>
              <a:defRPr sz="4800"/>
            </a:lvl8pPr>
            <a:lvl9pPr marL="10971702" indent="0" algn="ctr">
              <a:buNone/>
              <a:defRPr sz="4800"/>
            </a:lvl9pPr>
          </a:lstStyle>
          <a:p>
            <a:r>
              <a:rPr lang="en-US"/>
              <a:t>CLICK TO add subtitle/name/date</a:t>
            </a:r>
          </a:p>
        </p:txBody>
      </p:sp>
    </p:spTree>
    <p:extLst>
      <p:ext uri="{BB962C8B-B14F-4D97-AF65-F5344CB8AC3E}">
        <p14:creationId xmlns:p14="http://schemas.microsoft.com/office/powerpoint/2010/main" val="973103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ubtitle,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5" name="Content Placeholder 2">
            <a:extLst>
              <a:ext uri="{FF2B5EF4-FFF2-40B4-BE49-F238E27FC236}">
                <a16:creationId xmlns:a16="http://schemas.microsoft.com/office/drawing/2014/main" id="{EC524CF4-9B62-4122-9333-1892D55837CF}"/>
              </a:ext>
            </a:extLst>
          </p:cNvPr>
          <p:cNvSpPr>
            <a:spLocks noGrp="1"/>
          </p:cNvSpPr>
          <p:nvPr>
            <p:ph idx="1" hasCustomPrompt="1"/>
          </p:nvPr>
        </p:nvSpPr>
        <p:spPr>
          <a:xfrm>
            <a:off x="2514600" y="4846320"/>
            <a:ext cx="31546800" cy="13651992"/>
          </a:xfrm>
          <a:prstGeom prst="rect">
            <a:avLst/>
          </a:prstGeom>
        </p:spPr>
        <p:txBody>
          <a:bodyPr/>
          <a:lstStyle>
            <a:lvl1pPr marL="457155" indent="-457155">
              <a:buClr>
                <a:schemeClr val="tx2"/>
              </a:buClr>
              <a:buFont typeface="Wingdings" panose="05000000000000000000" pitchFamily="2" charset="2"/>
              <a:buChar char="§"/>
              <a:defRPr sz="3999">
                <a:solidFill>
                  <a:schemeClr val="bg1"/>
                </a:solidFill>
                <a:latin typeface="Trebuchet MS" panose="020B0603020202020204" pitchFamily="34" charset="0"/>
              </a:defRPr>
            </a:lvl1pPr>
            <a:lvl2pPr marL="1371462" indent="-457155">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772" indent="-457155">
              <a:buClr>
                <a:schemeClr val="tx2"/>
              </a:buClr>
              <a:buFont typeface="Wingdings" panose="05000000000000000000" pitchFamily="2" charset="2"/>
              <a:buChar char="§"/>
              <a:defRPr sz="3201">
                <a:solidFill>
                  <a:schemeClr val="bg1"/>
                </a:solidFill>
                <a:latin typeface="Trebuchet MS" panose="020B0603020202020204" pitchFamily="34" charset="0"/>
              </a:defRPr>
            </a:lvl3pPr>
            <a:lvl4pPr marL="3200079" indent="-457155">
              <a:buClr>
                <a:schemeClr val="tx2"/>
              </a:buClr>
              <a:buFont typeface="Wingdings" panose="05000000000000000000" pitchFamily="2" charset="2"/>
              <a:buChar char="§"/>
              <a:defRPr sz="2799">
                <a:solidFill>
                  <a:schemeClr val="bg1"/>
                </a:solidFill>
                <a:latin typeface="Trebuchet MS" panose="020B0603020202020204" pitchFamily="34" charset="0"/>
              </a:defRPr>
            </a:lvl4pPr>
            <a:lvl5pPr marL="4054071" indent="-396834">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07817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FIDENTI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3" name="Content Placeholder 2"/>
          <p:cNvSpPr>
            <a:spLocks noGrp="1"/>
          </p:cNvSpPr>
          <p:nvPr>
            <p:ph idx="1" hasCustomPrompt="1"/>
          </p:nvPr>
        </p:nvSpPr>
        <p:spPr>
          <a:xfrm>
            <a:off x="2514600" y="4846320"/>
            <a:ext cx="31546800" cy="13651992"/>
          </a:xfrm>
          <a:prstGeom prst="rect">
            <a:avLst/>
          </a:prstGeom>
        </p:spPr>
        <p:txBody>
          <a:bodyPr/>
          <a:lstStyle>
            <a:lvl1pPr marL="457155" indent="-457155">
              <a:buClr>
                <a:schemeClr val="tx2"/>
              </a:buClr>
              <a:buFont typeface="Wingdings" panose="05000000000000000000" pitchFamily="2" charset="2"/>
              <a:buChar char="§"/>
              <a:defRPr sz="3999">
                <a:solidFill>
                  <a:schemeClr val="bg1"/>
                </a:solidFill>
                <a:latin typeface="Trebuchet MS" panose="020B0603020202020204" pitchFamily="34" charset="0"/>
              </a:defRPr>
            </a:lvl1pPr>
            <a:lvl2pPr marL="1371462" indent="-457155">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772" indent="-457155">
              <a:buClr>
                <a:schemeClr val="tx2"/>
              </a:buClr>
              <a:buFont typeface="Wingdings" panose="05000000000000000000" pitchFamily="2" charset="2"/>
              <a:buChar char="§"/>
              <a:defRPr sz="3201">
                <a:solidFill>
                  <a:schemeClr val="bg1"/>
                </a:solidFill>
                <a:latin typeface="Trebuchet MS" panose="020B0603020202020204" pitchFamily="34" charset="0"/>
              </a:defRPr>
            </a:lvl3pPr>
            <a:lvl4pPr marL="3200079" indent="-457155">
              <a:buClr>
                <a:schemeClr val="tx2"/>
              </a:buClr>
              <a:buFont typeface="Wingdings" panose="05000000000000000000" pitchFamily="2" charset="2"/>
              <a:buChar char="§"/>
              <a:defRPr sz="2799">
                <a:solidFill>
                  <a:schemeClr val="bg1"/>
                </a:solidFill>
                <a:latin typeface="Trebuchet MS" panose="020B0603020202020204" pitchFamily="34" charset="0"/>
              </a:defRPr>
            </a:lvl4pPr>
            <a:lvl5pPr marL="4054071" indent="-396834">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lnSpc>
                <a:spcPct val="90000"/>
              </a:lnSpc>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19532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DING_Title, Subtitle,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lvl1pPr>
              <a:defRPr b="0">
                <a:latin typeface="Courier New" panose="02070309020205020404" pitchFamily="49" charset="0"/>
                <a:cs typeface="Courier New" panose="02070309020205020404" pitchFamily="49" charset="0"/>
              </a:defRPr>
            </a:lvl1pPr>
          </a:lstStyle>
          <a:p>
            <a:r>
              <a:rPr lang="en-US"/>
              <a:t>Click to add title</a:t>
            </a:r>
          </a:p>
        </p:txBody>
      </p:sp>
      <p:sp>
        <p:nvSpPr>
          <p:cNvPr id="3" name="Content Placeholder 2"/>
          <p:cNvSpPr>
            <a:spLocks noGrp="1"/>
          </p:cNvSpPr>
          <p:nvPr>
            <p:ph idx="1" hasCustomPrompt="1"/>
          </p:nvPr>
        </p:nvSpPr>
        <p:spPr>
          <a:xfrm>
            <a:off x="2514600" y="4873752"/>
            <a:ext cx="31546800" cy="13651992"/>
          </a:xfrm>
          <a:prstGeom prst="rect">
            <a:avLst/>
          </a:prstGeom>
        </p:spPr>
        <p:txBody>
          <a:bodyPr/>
          <a:lstStyle>
            <a:lvl1pPr marL="457155" indent="-457155">
              <a:buClr>
                <a:schemeClr val="tx2"/>
              </a:buClr>
              <a:buFont typeface="Wingdings" panose="05000000000000000000" pitchFamily="2" charset="2"/>
              <a:buChar char="§"/>
              <a:defRPr sz="3999">
                <a:solidFill>
                  <a:schemeClr val="bg1"/>
                </a:solidFill>
                <a:latin typeface="Courier New" panose="02070309020205020404" pitchFamily="49" charset="0"/>
                <a:cs typeface="Courier New" panose="02070309020205020404" pitchFamily="49" charset="0"/>
              </a:defRPr>
            </a:lvl1pPr>
            <a:lvl2pPr marL="1371462" indent="-457155">
              <a:buClr>
                <a:schemeClr val="tx2"/>
              </a:buClr>
              <a:buFont typeface="Wingdings" panose="05000000000000000000" pitchFamily="2" charset="2"/>
              <a:buChar char="§"/>
              <a:defRPr sz="3600">
                <a:solidFill>
                  <a:schemeClr val="bg1"/>
                </a:solidFill>
                <a:latin typeface="Courier New" panose="02070309020205020404" pitchFamily="49" charset="0"/>
                <a:cs typeface="Courier New" panose="02070309020205020404" pitchFamily="49" charset="0"/>
              </a:defRPr>
            </a:lvl2pPr>
            <a:lvl3pPr marL="2285772" indent="-457155">
              <a:buClr>
                <a:schemeClr val="tx2"/>
              </a:buClr>
              <a:buFont typeface="Wingdings" panose="05000000000000000000" pitchFamily="2" charset="2"/>
              <a:buChar char="§"/>
              <a:defRPr sz="3201">
                <a:solidFill>
                  <a:schemeClr val="bg1"/>
                </a:solidFill>
                <a:latin typeface="Courier New" panose="02070309020205020404" pitchFamily="49" charset="0"/>
                <a:cs typeface="Courier New" panose="02070309020205020404" pitchFamily="49" charset="0"/>
              </a:defRPr>
            </a:lvl3pPr>
            <a:lvl4pPr marL="3200079" indent="-457155">
              <a:buClr>
                <a:schemeClr val="tx2"/>
              </a:buClr>
              <a:buFont typeface="Wingdings" panose="05000000000000000000" pitchFamily="2" charset="2"/>
              <a:buChar char="§"/>
              <a:defRPr sz="2799">
                <a:solidFill>
                  <a:schemeClr val="bg1"/>
                </a:solidFill>
                <a:latin typeface="Courier New" panose="02070309020205020404" pitchFamily="49" charset="0"/>
                <a:cs typeface="Courier New" panose="02070309020205020404" pitchFamily="49" charset="0"/>
              </a:defRPr>
            </a:lvl4pPr>
            <a:lvl5pPr marL="4054071" indent="-396834">
              <a:buClr>
                <a:schemeClr val="tx2"/>
              </a:buClr>
              <a:buFont typeface="Wingdings" panose="05000000000000000000" pitchFamily="2" charset="2"/>
              <a:buChar char="§"/>
              <a:defRPr sz="2400">
                <a:solidFill>
                  <a:schemeClr val="bg1"/>
                </a:solidFill>
                <a:latin typeface="Courier New" panose="02070309020205020404" pitchFamily="49" charset="0"/>
                <a:cs typeface="Courier New" panose="02070309020205020404" pitchFamily="49"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Courier New" panose="02070309020205020404" pitchFamily="49" charset="0"/>
                <a:cs typeface="Courier New" panose="02070309020205020404" pitchFamily="49"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29313702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FIDENTIAL_Co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lvl1pPr>
              <a:defRPr b="0">
                <a:latin typeface="Courier New" panose="02070309020205020404" pitchFamily="49" charset="0"/>
                <a:cs typeface="Courier New" panose="02070309020205020404" pitchFamily="49" charset="0"/>
              </a:defRPr>
            </a:lvl1pPr>
          </a:lstStyle>
          <a:p>
            <a:r>
              <a:rPr lang="en-US"/>
              <a:t>Click to add title</a:t>
            </a:r>
          </a:p>
        </p:txBody>
      </p:sp>
      <p:sp>
        <p:nvSpPr>
          <p:cNvPr id="3" name="Content Placeholder 2"/>
          <p:cNvSpPr>
            <a:spLocks noGrp="1"/>
          </p:cNvSpPr>
          <p:nvPr>
            <p:ph idx="1" hasCustomPrompt="1"/>
          </p:nvPr>
        </p:nvSpPr>
        <p:spPr>
          <a:xfrm>
            <a:off x="2514600" y="4873752"/>
            <a:ext cx="31546800" cy="13651992"/>
          </a:xfrm>
          <a:prstGeom prst="rect">
            <a:avLst/>
          </a:prstGeom>
        </p:spPr>
        <p:txBody>
          <a:bodyPr/>
          <a:lstStyle>
            <a:lvl1pPr marL="457155" indent="-457155">
              <a:buClr>
                <a:schemeClr val="tx2"/>
              </a:buClr>
              <a:buFont typeface="Wingdings" panose="05000000000000000000" pitchFamily="2" charset="2"/>
              <a:buChar char="§"/>
              <a:defRPr sz="3999">
                <a:solidFill>
                  <a:schemeClr val="bg1"/>
                </a:solidFill>
                <a:latin typeface="Courier New" panose="02070309020205020404" pitchFamily="49" charset="0"/>
                <a:cs typeface="Courier New" panose="02070309020205020404" pitchFamily="49" charset="0"/>
              </a:defRPr>
            </a:lvl1pPr>
            <a:lvl2pPr marL="1371462" indent="-457155">
              <a:buClr>
                <a:schemeClr val="tx2"/>
              </a:buClr>
              <a:buFont typeface="Wingdings" panose="05000000000000000000" pitchFamily="2" charset="2"/>
              <a:buChar char="§"/>
              <a:defRPr sz="3600">
                <a:solidFill>
                  <a:schemeClr val="bg1"/>
                </a:solidFill>
                <a:latin typeface="Courier New" panose="02070309020205020404" pitchFamily="49" charset="0"/>
                <a:cs typeface="Courier New" panose="02070309020205020404" pitchFamily="49" charset="0"/>
              </a:defRPr>
            </a:lvl2pPr>
            <a:lvl3pPr marL="2285772" indent="-457155">
              <a:buClr>
                <a:schemeClr val="tx2"/>
              </a:buClr>
              <a:buFont typeface="Wingdings" panose="05000000000000000000" pitchFamily="2" charset="2"/>
              <a:buChar char="§"/>
              <a:defRPr sz="3201">
                <a:solidFill>
                  <a:schemeClr val="bg1"/>
                </a:solidFill>
                <a:latin typeface="Courier New" panose="02070309020205020404" pitchFamily="49" charset="0"/>
                <a:cs typeface="Courier New" panose="02070309020205020404" pitchFamily="49" charset="0"/>
              </a:defRPr>
            </a:lvl3pPr>
            <a:lvl4pPr marL="3200079" indent="-457155">
              <a:buClr>
                <a:schemeClr val="tx2"/>
              </a:buClr>
              <a:buFont typeface="Wingdings" panose="05000000000000000000" pitchFamily="2" charset="2"/>
              <a:buChar char="§"/>
              <a:defRPr sz="2799">
                <a:solidFill>
                  <a:schemeClr val="bg1"/>
                </a:solidFill>
                <a:latin typeface="Courier New" panose="02070309020205020404" pitchFamily="49" charset="0"/>
                <a:cs typeface="Courier New" panose="02070309020205020404" pitchFamily="49" charset="0"/>
              </a:defRPr>
            </a:lvl4pPr>
            <a:lvl5pPr marL="4054071" indent="-396834">
              <a:buClr>
                <a:schemeClr val="tx2"/>
              </a:buClr>
              <a:buFont typeface="Wingdings" panose="05000000000000000000" pitchFamily="2" charset="2"/>
              <a:buChar char="§"/>
              <a:defRPr sz="2400">
                <a:solidFill>
                  <a:schemeClr val="bg1"/>
                </a:solidFill>
                <a:latin typeface="Courier New" panose="02070309020205020404" pitchFamily="49" charset="0"/>
                <a:cs typeface="Courier New" panose="02070309020205020404" pitchFamily="49"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Courier New" panose="02070309020205020404" pitchFamily="49" charset="0"/>
                <a:cs typeface="Courier New" panose="02070309020205020404" pitchFamily="49"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5" name="TextBox 4">
            <a:extLst>
              <a:ext uri="{FF2B5EF4-FFF2-40B4-BE49-F238E27FC236}">
                <a16:creationId xmlns:a16="http://schemas.microsoft.com/office/drawing/2014/main" id="{B83CE352-2EAC-4297-87FD-65DF9F242349}"/>
              </a:ext>
            </a:extLst>
          </p:cNvPr>
          <p:cNvSpPr txBox="1"/>
          <p:nvPr userDrawn="1"/>
        </p:nvSpPr>
        <p:spPr>
          <a:xfrm>
            <a:off x="708488" y="19559586"/>
            <a:ext cx="5973943" cy="446404"/>
          </a:xfrm>
          <a:prstGeom prst="rect">
            <a:avLst/>
          </a:prstGeom>
          <a:noFill/>
        </p:spPr>
        <p:txBody>
          <a:bodyPr wrap="none" rtlCol="0">
            <a:spAutoFit/>
          </a:bodyPr>
          <a:lstStyle/>
          <a:p>
            <a:r>
              <a:rPr lang="en-US" sz="2301">
                <a:solidFill>
                  <a:schemeClr val="bg1"/>
                </a:solidFill>
                <a:latin typeface="Trebuchet MS" panose="020B0603020202020204" pitchFamily="34" charset="0"/>
              </a:rPr>
              <a:t>NVIDIA CONFIDENTIAL. DO NOT DISTRIBUTE.</a:t>
            </a:r>
          </a:p>
        </p:txBody>
      </p:sp>
    </p:spTree>
    <p:extLst>
      <p:ext uri="{BB962C8B-B14F-4D97-AF65-F5344CB8AC3E}">
        <p14:creationId xmlns:p14="http://schemas.microsoft.com/office/powerpoint/2010/main" val="5875162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7" name="Content Placeholder 2">
            <a:extLst>
              <a:ext uri="{FF2B5EF4-FFF2-40B4-BE49-F238E27FC236}">
                <a16:creationId xmlns:a16="http://schemas.microsoft.com/office/drawing/2014/main" id="{0DDA0E0E-D0EF-4FB4-98CB-FA6A31E0170A}"/>
              </a:ext>
            </a:extLst>
          </p:cNvPr>
          <p:cNvSpPr>
            <a:spLocks noGrp="1"/>
          </p:cNvSpPr>
          <p:nvPr>
            <p:ph idx="1" hasCustomPrompt="1"/>
          </p:nvPr>
        </p:nvSpPr>
        <p:spPr>
          <a:xfrm>
            <a:off x="2514600" y="4846320"/>
            <a:ext cx="15215616" cy="13651992"/>
          </a:xfrm>
          <a:prstGeom prst="rect">
            <a:avLst/>
          </a:prstGeom>
        </p:spPr>
        <p:txBody>
          <a:bodyPr/>
          <a:lstStyle>
            <a:lvl1pPr marL="457155" indent="-457155">
              <a:buClr>
                <a:schemeClr val="tx2"/>
              </a:buClr>
              <a:buFont typeface="Wingdings" panose="05000000000000000000" pitchFamily="2" charset="2"/>
              <a:buChar char="§"/>
              <a:defRPr sz="3999">
                <a:solidFill>
                  <a:schemeClr val="bg1"/>
                </a:solidFill>
                <a:latin typeface="Trebuchet MS" panose="020B0603020202020204" pitchFamily="34" charset="0"/>
              </a:defRPr>
            </a:lvl1pPr>
            <a:lvl2pPr marL="1371462" indent="-457155">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772" indent="-457155">
              <a:buClr>
                <a:schemeClr val="tx2"/>
              </a:buClr>
              <a:buFont typeface="Wingdings" panose="05000000000000000000" pitchFamily="2" charset="2"/>
              <a:buChar char="§"/>
              <a:defRPr sz="3201">
                <a:solidFill>
                  <a:schemeClr val="bg1"/>
                </a:solidFill>
                <a:latin typeface="Trebuchet MS" panose="020B0603020202020204" pitchFamily="34" charset="0"/>
              </a:defRPr>
            </a:lvl3pPr>
            <a:lvl4pPr marL="3200079" indent="-457155">
              <a:buClr>
                <a:schemeClr val="tx2"/>
              </a:buClr>
              <a:buFont typeface="Wingdings" panose="05000000000000000000" pitchFamily="2" charset="2"/>
              <a:buChar char="§"/>
              <a:defRPr sz="2799">
                <a:solidFill>
                  <a:schemeClr val="bg1"/>
                </a:solidFill>
                <a:latin typeface="Trebuchet MS" panose="020B0603020202020204" pitchFamily="34" charset="0"/>
              </a:defRPr>
            </a:lvl4pPr>
            <a:lvl5pPr marL="4054071" indent="-396834">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7FD395F6-2FA9-47FE-896B-5D19BA43107B}"/>
              </a:ext>
            </a:extLst>
          </p:cNvPr>
          <p:cNvSpPr>
            <a:spLocks noGrp="1"/>
          </p:cNvSpPr>
          <p:nvPr>
            <p:ph idx="11" hasCustomPrompt="1"/>
          </p:nvPr>
        </p:nvSpPr>
        <p:spPr>
          <a:xfrm>
            <a:off x="18845784" y="4846320"/>
            <a:ext cx="15215616" cy="13651992"/>
          </a:xfrm>
          <a:prstGeom prst="rect">
            <a:avLst/>
          </a:prstGeom>
        </p:spPr>
        <p:txBody>
          <a:bodyPr/>
          <a:lstStyle>
            <a:lvl1pPr marL="457155" indent="-457155">
              <a:buClr>
                <a:schemeClr val="tx2"/>
              </a:buClr>
              <a:buFont typeface="Wingdings" panose="05000000000000000000" pitchFamily="2" charset="2"/>
              <a:buChar char="§"/>
              <a:defRPr sz="3999">
                <a:solidFill>
                  <a:schemeClr val="bg1"/>
                </a:solidFill>
                <a:latin typeface="Trebuchet MS" panose="020B0603020202020204" pitchFamily="34" charset="0"/>
              </a:defRPr>
            </a:lvl1pPr>
            <a:lvl2pPr marL="1371462" indent="-457155">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772" indent="-457155">
              <a:buClr>
                <a:schemeClr val="tx2"/>
              </a:buClr>
              <a:buFont typeface="Wingdings" panose="05000000000000000000" pitchFamily="2" charset="2"/>
              <a:buChar char="§"/>
              <a:defRPr sz="3201">
                <a:solidFill>
                  <a:schemeClr val="bg1"/>
                </a:solidFill>
                <a:latin typeface="Trebuchet MS" panose="020B0603020202020204" pitchFamily="34" charset="0"/>
              </a:defRPr>
            </a:lvl3pPr>
            <a:lvl4pPr marL="3200079" indent="-457155">
              <a:buClr>
                <a:schemeClr val="tx2"/>
              </a:buClr>
              <a:buFont typeface="Wingdings" panose="05000000000000000000" pitchFamily="2" charset="2"/>
              <a:buChar char="§"/>
              <a:defRPr sz="2799">
                <a:solidFill>
                  <a:schemeClr val="bg1"/>
                </a:solidFill>
                <a:latin typeface="Trebuchet MS" panose="020B0603020202020204" pitchFamily="34" charset="0"/>
              </a:defRPr>
            </a:lvl4pPr>
            <a:lvl5pPr marL="4054071" indent="-396834">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9332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FIDENTIAL_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7" name="Content Placeholder 2">
            <a:extLst>
              <a:ext uri="{FF2B5EF4-FFF2-40B4-BE49-F238E27FC236}">
                <a16:creationId xmlns:a16="http://schemas.microsoft.com/office/drawing/2014/main" id="{0DDA0E0E-D0EF-4FB4-98CB-FA6A31E0170A}"/>
              </a:ext>
            </a:extLst>
          </p:cNvPr>
          <p:cNvSpPr>
            <a:spLocks noGrp="1"/>
          </p:cNvSpPr>
          <p:nvPr>
            <p:ph idx="1" hasCustomPrompt="1"/>
          </p:nvPr>
        </p:nvSpPr>
        <p:spPr>
          <a:xfrm>
            <a:off x="2514600" y="4846320"/>
            <a:ext cx="15215616" cy="13651992"/>
          </a:xfrm>
          <a:prstGeom prst="rect">
            <a:avLst/>
          </a:prstGeom>
        </p:spPr>
        <p:txBody>
          <a:bodyPr/>
          <a:lstStyle>
            <a:lvl1pPr marL="457155" indent="-457155">
              <a:buClr>
                <a:schemeClr val="tx2"/>
              </a:buClr>
              <a:buFont typeface="Wingdings" panose="05000000000000000000" pitchFamily="2" charset="2"/>
              <a:buChar char="§"/>
              <a:defRPr sz="3999">
                <a:solidFill>
                  <a:schemeClr val="bg1"/>
                </a:solidFill>
                <a:latin typeface="Trebuchet MS" panose="020B0603020202020204" pitchFamily="34" charset="0"/>
              </a:defRPr>
            </a:lvl1pPr>
            <a:lvl2pPr marL="1371462" indent="-457155">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772" indent="-457155">
              <a:buClr>
                <a:schemeClr val="tx2"/>
              </a:buClr>
              <a:buFont typeface="Wingdings" panose="05000000000000000000" pitchFamily="2" charset="2"/>
              <a:buChar char="§"/>
              <a:defRPr sz="3201">
                <a:solidFill>
                  <a:schemeClr val="bg1"/>
                </a:solidFill>
                <a:latin typeface="Trebuchet MS" panose="020B0603020202020204" pitchFamily="34" charset="0"/>
              </a:defRPr>
            </a:lvl3pPr>
            <a:lvl4pPr marL="3200079" indent="-457155">
              <a:buClr>
                <a:schemeClr val="tx2"/>
              </a:buClr>
              <a:buFont typeface="Wingdings" panose="05000000000000000000" pitchFamily="2" charset="2"/>
              <a:buChar char="§"/>
              <a:defRPr sz="2799">
                <a:solidFill>
                  <a:schemeClr val="bg1"/>
                </a:solidFill>
                <a:latin typeface="Trebuchet MS" panose="020B0603020202020204" pitchFamily="34" charset="0"/>
              </a:defRPr>
            </a:lvl4pPr>
            <a:lvl5pPr marL="4054071" indent="-396834">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7FD395F6-2FA9-47FE-896B-5D19BA43107B}"/>
              </a:ext>
            </a:extLst>
          </p:cNvPr>
          <p:cNvSpPr>
            <a:spLocks noGrp="1"/>
          </p:cNvSpPr>
          <p:nvPr>
            <p:ph idx="11" hasCustomPrompt="1"/>
          </p:nvPr>
        </p:nvSpPr>
        <p:spPr>
          <a:xfrm>
            <a:off x="18845784" y="4846320"/>
            <a:ext cx="15215616" cy="13651992"/>
          </a:xfrm>
          <a:prstGeom prst="rect">
            <a:avLst/>
          </a:prstGeom>
        </p:spPr>
        <p:txBody>
          <a:bodyPr/>
          <a:lstStyle>
            <a:lvl1pPr marL="457155" indent="-457155">
              <a:buClr>
                <a:schemeClr val="tx2"/>
              </a:buClr>
              <a:buFont typeface="Wingdings" panose="05000000000000000000" pitchFamily="2" charset="2"/>
              <a:buChar char="§"/>
              <a:defRPr sz="3999">
                <a:solidFill>
                  <a:schemeClr val="bg1"/>
                </a:solidFill>
                <a:latin typeface="Trebuchet MS" panose="020B0603020202020204" pitchFamily="34" charset="0"/>
              </a:defRPr>
            </a:lvl1pPr>
            <a:lvl2pPr marL="1371462" indent="-457155">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772" indent="-457155">
              <a:buClr>
                <a:schemeClr val="tx2"/>
              </a:buClr>
              <a:buFont typeface="Wingdings" panose="05000000000000000000" pitchFamily="2" charset="2"/>
              <a:buChar char="§"/>
              <a:defRPr sz="3201">
                <a:solidFill>
                  <a:schemeClr val="bg1"/>
                </a:solidFill>
                <a:latin typeface="Trebuchet MS" panose="020B0603020202020204" pitchFamily="34" charset="0"/>
              </a:defRPr>
            </a:lvl3pPr>
            <a:lvl4pPr marL="3200079" indent="-457155">
              <a:buClr>
                <a:schemeClr val="tx2"/>
              </a:buClr>
              <a:buFont typeface="Wingdings" panose="05000000000000000000" pitchFamily="2" charset="2"/>
              <a:buChar char="§"/>
              <a:defRPr sz="2799">
                <a:solidFill>
                  <a:schemeClr val="bg1"/>
                </a:solidFill>
                <a:latin typeface="Trebuchet MS" panose="020B0603020202020204" pitchFamily="34" charset="0"/>
              </a:defRPr>
            </a:lvl4pPr>
            <a:lvl5pPr marL="4054071" indent="-396834">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E17AA470-DF28-455D-887E-AEAA0CF1C766}"/>
              </a:ext>
            </a:extLst>
          </p:cNvPr>
          <p:cNvSpPr txBox="1"/>
          <p:nvPr userDrawn="1"/>
        </p:nvSpPr>
        <p:spPr>
          <a:xfrm>
            <a:off x="708488" y="19559586"/>
            <a:ext cx="5973943" cy="446404"/>
          </a:xfrm>
          <a:prstGeom prst="rect">
            <a:avLst/>
          </a:prstGeom>
          <a:noFill/>
        </p:spPr>
        <p:txBody>
          <a:bodyPr wrap="none" rtlCol="0">
            <a:spAutoFit/>
          </a:bodyPr>
          <a:lstStyle/>
          <a:p>
            <a:r>
              <a:rPr lang="en-US" sz="2301">
                <a:solidFill>
                  <a:schemeClr val="bg1"/>
                </a:solidFill>
                <a:latin typeface="Trebuchet MS" panose="020B0603020202020204" pitchFamily="34" charset="0"/>
              </a:rPr>
              <a:t>NVIDIA CONFIDENTIAL. DO NOT DISTRIBUTE.</a:t>
            </a:r>
          </a:p>
        </p:txBody>
      </p:sp>
    </p:spTree>
    <p:extLst>
      <p:ext uri="{BB962C8B-B14F-4D97-AF65-F5344CB8AC3E}">
        <p14:creationId xmlns:p14="http://schemas.microsoft.com/office/powerpoint/2010/main" val="17290189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 Left - Tex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845784" y="4389120"/>
            <a:ext cx="15215616" cy="3337560"/>
          </a:xfrm>
        </p:spPr>
        <p:txBody>
          <a:bodyPr/>
          <a:lstStyle>
            <a:lvl1pPr algn="l">
              <a:defRPr/>
            </a:lvl1p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18845784" y="7699248"/>
            <a:ext cx="15215616" cy="1408176"/>
          </a:xfrm>
          <a:prstGeom prst="rect">
            <a:avLst/>
          </a:prstGeom>
        </p:spPr>
        <p:txBody>
          <a:bodyPr/>
          <a:lstStyle>
            <a:lvl1pPr marL="0" indent="0" algn="l">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5" name="Content Placeholder 2">
            <a:extLst>
              <a:ext uri="{FF2B5EF4-FFF2-40B4-BE49-F238E27FC236}">
                <a16:creationId xmlns:a16="http://schemas.microsoft.com/office/drawing/2014/main" id="{CC1BDEEE-1658-4BB2-B488-EFAAD72FD174}"/>
              </a:ext>
            </a:extLst>
          </p:cNvPr>
          <p:cNvSpPr>
            <a:spLocks noGrp="1"/>
          </p:cNvSpPr>
          <p:nvPr>
            <p:ph idx="11" hasCustomPrompt="1"/>
          </p:nvPr>
        </p:nvSpPr>
        <p:spPr>
          <a:xfrm>
            <a:off x="18845787" y="9052562"/>
            <a:ext cx="15215616" cy="9478329"/>
          </a:xfrm>
          <a:prstGeom prst="rect">
            <a:avLst/>
          </a:prstGeom>
        </p:spPr>
        <p:txBody>
          <a:bodyPr/>
          <a:lstStyle>
            <a:lvl1pPr marL="457155" indent="-457155">
              <a:buClr>
                <a:schemeClr val="tx2"/>
              </a:buClr>
              <a:buFont typeface="Wingdings" panose="05000000000000000000" pitchFamily="2" charset="2"/>
              <a:buChar char="§"/>
              <a:defRPr sz="3999">
                <a:solidFill>
                  <a:schemeClr val="bg1"/>
                </a:solidFill>
                <a:latin typeface="Trebuchet MS" panose="020B0603020202020204" pitchFamily="34" charset="0"/>
              </a:defRPr>
            </a:lvl1pPr>
            <a:lvl2pPr marL="1371462" indent="-457155">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772" indent="-457155">
              <a:buClr>
                <a:schemeClr val="tx2"/>
              </a:buClr>
              <a:buFont typeface="Wingdings" panose="05000000000000000000" pitchFamily="2" charset="2"/>
              <a:buChar char="§"/>
              <a:defRPr sz="3201">
                <a:solidFill>
                  <a:schemeClr val="bg1"/>
                </a:solidFill>
                <a:latin typeface="Trebuchet MS" panose="020B0603020202020204" pitchFamily="34" charset="0"/>
              </a:defRPr>
            </a:lvl3pPr>
            <a:lvl4pPr marL="3200079" indent="-457155">
              <a:buClr>
                <a:schemeClr val="tx2"/>
              </a:buClr>
              <a:buFont typeface="Wingdings" panose="05000000000000000000" pitchFamily="2" charset="2"/>
              <a:buChar char="§"/>
              <a:defRPr sz="2799">
                <a:solidFill>
                  <a:schemeClr val="bg1"/>
                </a:solidFill>
                <a:latin typeface="Trebuchet MS" panose="020B0603020202020204" pitchFamily="34" charset="0"/>
              </a:defRPr>
            </a:lvl4pPr>
            <a:lvl5pPr marL="4054071" indent="-396834">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C65B96CC-C3C2-446F-96D5-AD37AE447011}"/>
              </a:ext>
            </a:extLst>
          </p:cNvPr>
          <p:cNvSpPr>
            <a:spLocks noGrp="1"/>
          </p:cNvSpPr>
          <p:nvPr>
            <p:ph type="pic" sz="quarter" idx="12"/>
          </p:nvPr>
        </p:nvSpPr>
        <p:spPr>
          <a:xfrm>
            <a:off x="0" y="0"/>
            <a:ext cx="16413162"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2884080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 Left - No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845784" y="5205050"/>
            <a:ext cx="15215616" cy="3298875"/>
          </a:xfrm>
        </p:spPr>
        <p:txBody>
          <a:bodyPr/>
          <a:lstStyle>
            <a:lvl1pPr algn="l">
              <a:defRPr/>
            </a:lvl1pPr>
          </a:lstStyle>
          <a:p>
            <a:r>
              <a:rPr lang="en-US"/>
              <a:t>Click to add title</a:t>
            </a:r>
          </a:p>
        </p:txBody>
      </p:sp>
      <p:sp>
        <p:nvSpPr>
          <p:cNvPr id="5" name="Content Placeholder 2">
            <a:extLst>
              <a:ext uri="{FF2B5EF4-FFF2-40B4-BE49-F238E27FC236}">
                <a16:creationId xmlns:a16="http://schemas.microsoft.com/office/drawing/2014/main" id="{CC1BDEEE-1658-4BB2-B488-EFAAD72FD174}"/>
              </a:ext>
            </a:extLst>
          </p:cNvPr>
          <p:cNvSpPr>
            <a:spLocks noGrp="1"/>
          </p:cNvSpPr>
          <p:nvPr>
            <p:ph idx="11" hasCustomPrompt="1"/>
          </p:nvPr>
        </p:nvSpPr>
        <p:spPr>
          <a:xfrm>
            <a:off x="18845787" y="9052562"/>
            <a:ext cx="15215616" cy="9478329"/>
          </a:xfrm>
          <a:prstGeom prst="rect">
            <a:avLst/>
          </a:prstGeom>
        </p:spPr>
        <p:txBody>
          <a:bodyPr/>
          <a:lstStyle>
            <a:lvl1pPr marL="457155" indent="-457155">
              <a:buClr>
                <a:schemeClr val="tx2"/>
              </a:buClr>
              <a:buFont typeface="Wingdings" panose="05000000000000000000" pitchFamily="2" charset="2"/>
              <a:buChar char="§"/>
              <a:defRPr sz="3999">
                <a:solidFill>
                  <a:schemeClr val="bg1"/>
                </a:solidFill>
                <a:latin typeface="Trebuchet MS" panose="020B0603020202020204" pitchFamily="34" charset="0"/>
              </a:defRPr>
            </a:lvl1pPr>
            <a:lvl2pPr marL="1371462" indent="-457155">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772" indent="-457155">
              <a:buClr>
                <a:schemeClr val="tx2"/>
              </a:buClr>
              <a:buFont typeface="Wingdings" panose="05000000000000000000" pitchFamily="2" charset="2"/>
              <a:buChar char="§"/>
              <a:defRPr sz="3201">
                <a:solidFill>
                  <a:schemeClr val="bg1"/>
                </a:solidFill>
                <a:latin typeface="Trebuchet MS" panose="020B0603020202020204" pitchFamily="34" charset="0"/>
              </a:defRPr>
            </a:lvl3pPr>
            <a:lvl4pPr marL="3200079" indent="-457155">
              <a:buClr>
                <a:schemeClr val="tx2"/>
              </a:buClr>
              <a:buFont typeface="Wingdings" panose="05000000000000000000" pitchFamily="2" charset="2"/>
              <a:buChar char="§"/>
              <a:defRPr sz="2799">
                <a:solidFill>
                  <a:schemeClr val="bg1"/>
                </a:solidFill>
                <a:latin typeface="Trebuchet MS" panose="020B0603020202020204" pitchFamily="34" charset="0"/>
              </a:defRPr>
            </a:lvl4pPr>
            <a:lvl5pPr marL="4054071" indent="-396834">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C65B96CC-C3C2-446F-96D5-AD37AE447011}"/>
              </a:ext>
            </a:extLst>
          </p:cNvPr>
          <p:cNvSpPr>
            <a:spLocks noGrp="1"/>
          </p:cNvSpPr>
          <p:nvPr>
            <p:ph type="pic" sz="quarter" idx="12"/>
          </p:nvPr>
        </p:nvSpPr>
        <p:spPr>
          <a:xfrm>
            <a:off x="0" y="0"/>
            <a:ext cx="16413162"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33307961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白背景_タイトルとテキスト、コンテンツ入力">
    <p:bg>
      <p:bgRef idx="1001">
        <a:schemeClr val="bg1"/>
      </p:bgRef>
    </p:bg>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27801257" y="19361162"/>
            <a:ext cx="8229609" cy="817347"/>
          </a:xfrm>
        </p:spPr>
        <p:txBody>
          <a:bodyPr/>
          <a:lstStyle/>
          <a:p>
            <a:pPr defTabSz="2743062"/>
            <a:fld id="{86CB4B4D-7CA3-9044-876B-883B54F8677D}" type="slidenum">
              <a:rPr lang="en-US" altLang="ja-JP" smtClean="0"/>
              <a:pPr defTabSz="2743062"/>
              <a:t>‹#›</a:t>
            </a:fld>
            <a:endParaRPr lang="ja-JP" altLang="en-US"/>
          </a:p>
        </p:txBody>
      </p:sp>
      <p:sp>
        <p:nvSpPr>
          <p:cNvPr id="4" name="Shape 3"/>
          <p:cNvSpPr/>
          <p:nvPr userDrawn="1"/>
        </p:nvSpPr>
        <p:spPr>
          <a:xfrm>
            <a:off x="-101600" y="-38100"/>
            <a:ext cx="36779199" cy="304800"/>
          </a:xfrm>
          <a:prstGeom prst="rect">
            <a:avLst/>
          </a:prstGeom>
          <a:solidFill>
            <a:srgbClr val="C7171D"/>
          </a:solidFill>
          <a:ln w="12700">
            <a:miter lim="400000"/>
          </a:ln>
        </p:spPr>
        <p:txBody>
          <a:bodyPr lIns="0" tIns="0" rIns="0" bIns="0" anchor="ctr"/>
          <a:lstStyle/>
          <a:p>
            <a:pPr algn="l" defTabSz="2743062" rtl="0">
              <a:defRPr>
                <a:latin typeface="Calibri"/>
                <a:ea typeface="Calibri"/>
                <a:cs typeface="Calibri"/>
                <a:sym typeface="Calibri"/>
              </a:defRPr>
            </a:pPr>
            <a:endParaRPr sz="7200">
              <a:ea typeface="Calibri"/>
              <a:cs typeface="Calibri"/>
              <a:sym typeface="Calibri"/>
            </a:endParaRPr>
          </a:p>
        </p:txBody>
      </p:sp>
      <p:sp>
        <p:nvSpPr>
          <p:cNvPr id="7" name="テキスト プレースホルダー 6"/>
          <p:cNvSpPr>
            <a:spLocks noGrp="1"/>
          </p:cNvSpPr>
          <p:nvPr>
            <p:ph type="body" sz="quarter" idx="11" hasCustomPrompt="1"/>
          </p:nvPr>
        </p:nvSpPr>
        <p:spPr>
          <a:xfrm>
            <a:off x="1917699" y="2613830"/>
            <a:ext cx="15840000" cy="16715595"/>
          </a:xfrm>
          <a:prstGeom prst="rect">
            <a:avLst/>
          </a:prstGeom>
        </p:spPr>
        <p:txBody>
          <a:bodyPr>
            <a:noAutofit/>
          </a:bodyPr>
          <a:lstStyle>
            <a:lvl1pPr marL="925293" indent="-925293">
              <a:lnSpc>
                <a:spcPct val="100000"/>
              </a:lnSpc>
              <a:buFont typeface="Wingdings" panose="05000000000000000000" pitchFamily="2" charset="2"/>
              <a:buChar char="l"/>
              <a:defRPr sz="7599" b="1"/>
            </a:lvl1pPr>
            <a:lvl2pPr marL="1850589" indent="-941523">
              <a:lnSpc>
                <a:spcPct val="100000"/>
              </a:lnSpc>
              <a:buSzPct val="65000"/>
              <a:buFont typeface="Wingdings" panose="05000000000000000000" pitchFamily="2" charset="2"/>
              <a:buChar char="l"/>
              <a:defRPr sz="7599"/>
            </a:lvl2pPr>
            <a:lvl3pPr marL="2759643" indent="-909057">
              <a:lnSpc>
                <a:spcPct val="100000"/>
              </a:lnSpc>
              <a:buSzPct val="45000"/>
              <a:buFont typeface="Wingdings" panose="05000000000000000000" pitchFamily="2" charset="2"/>
              <a:buChar char="l"/>
              <a:defRPr sz="6801"/>
            </a:lvl3pPr>
            <a:lvl4pPr marL="3674112" indent="-914469">
              <a:lnSpc>
                <a:spcPct val="100000"/>
              </a:lnSpc>
              <a:buSzPct val="130000"/>
              <a:buFont typeface="Adobe Caslon Pro Bold" panose="0205070206050A020403" pitchFamily="18" charset="0"/>
              <a:buChar char="-"/>
              <a:defRPr sz="6000"/>
            </a:lvl4pPr>
            <a:lvl5pPr marL="4588584" indent="-914469">
              <a:buSzPct val="110000"/>
              <a:buFont typeface="Adobe Caslon Pro" panose="0205050205050A020403" pitchFamily="18" charset="0"/>
              <a:buChar char="-"/>
              <a:defRPr sz="5601"/>
            </a:lvl5pPr>
            <a:lvl6pPr marL="7791930" indent="0">
              <a:buNone/>
              <a:defRPr/>
            </a:lvl6pPr>
          </a:lstStyle>
          <a:p>
            <a:pPr lvl="0"/>
            <a:r>
              <a:rPr kumimoji="1" lang="ja-JP" altLang="en-US"/>
              <a:t>クリックしてテキストを入力</a:t>
            </a:r>
            <a:endParaRPr kumimoji="1" lang="en-US" altLang="ja-JP"/>
          </a:p>
        </p:txBody>
      </p:sp>
      <p:sp>
        <p:nvSpPr>
          <p:cNvPr id="8" name="コンテンツ プレースホルダー 7"/>
          <p:cNvSpPr>
            <a:spLocks noGrp="1"/>
          </p:cNvSpPr>
          <p:nvPr>
            <p:ph sz="quarter" idx="12" hasCustomPrompt="1"/>
          </p:nvPr>
        </p:nvSpPr>
        <p:spPr>
          <a:xfrm>
            <a:off x="18745220" y="2616209"/>
            <a:ext cx="15697197" cy="16713201"/>
          </a:xfrm>
        </p:spPr>
        <p:txBody>
          <a:bodyPr>
            <a:noAutofit/>
          </a:bodyPr>
          <a:lstStyle>
            <a:lvl1pPr marL="919881" marR="0" indent="-919881" defTabSz="3116775" eaLnBrk="1" fontAlgn="auto" latinLnBrk="0" hangingPunct="1">
              <a:lnSpc>
                <a:spcPct val="100000"/>
              </a:lnSpc>
              <a:spcBef>
                <a:spcPts val="3408"/>
              </a:spcBef>
              <a:spcAft>
                <a:spcPts val="0"/>
              </a:spcAft>
              <a:buClr>
                <a:srgbClr val="B01F28"/>
              </a:buClr>
              <a:buSzPct val="80000"/>
              <a:buFont typeface="Wingdings" panose="05000000000000000000" pitchFamily="2" charset="2"/>
              <a:buChar char="l"/>
              <a:tabLst/>
              <a:defRPr/>
            </a:lvl1pPr>
          </a:lstStyle>
          <a:p>
            <a:pPr lvl="0"/>
            <a:r>
              <a:rPr kumimoji="1" lang="ja-JP" altLang="en-US"/>
              <a:t>クリックしてコンテンツを入力</a:t>
            </a:r>
            <a:endParaRPr kumimoji="1" lang="en-US" altLang="ja-JP"/>
          </a:p>
        </p:txBody>
      </p:sp>
      <p:sp>
        <p:nvSpPr>
          <p:cNvPr id="12" name="タイトル 1"/>
          <p:cNvSpPr>
            <a:spLocks noGrp="1"/>
          </p:cNvSpPr>
          <p:nvPr>
            <p:ph type="title" hasCustomPrompt="1"/>
          </p:nvPr>
        </p:nvSpPr>
        <p:spPr>
          <a:xfrm>
            <a:off x="1917696" y="598672"/>
            <a:ext cx="32477808" cy="1585737"/>
          </a:xfrm>
          <a:prstGeom prst="rect">
            <a:avLst/>
          </a:prstGeom>
        </p:spPr>
        <p:txBody>
          <a:bodyPr lIns="77925" tIns="38963" rIns="77925" bIns="38963"/>
          <a:lstStyle>
            <a:lvl1pPr algn="ctr">
              <a:lnSpc>
                <a:spcPct val="100000"/>
              </a:lnSpc>
              <a:defRPr sz="9600"/>
            </a:lvl1pPr>
          </a:lstStyle>
          <a:p>
            <a:r>
              <a:rPr kumimoji="1" lang="ja-JP" altLang="en-US"/>
              <a:t>クリックしてタイトルを入力</a:t>
            </a:r>
            <a:br>
              <a:rPr kumimoji="1" lang="en-US" altLang="ja-JP"/>
            </a:br>
            <a:endParaRPr kumimoji="1" lang="ja-JP" altLang="en-US"/>
          </a:p>
        </p:txBody>
      </p:sp>
      <p:pic>
        <p:nvPicPr>
          <p:cNvPr id="13" name="pasted-image.pdf"/>
          <p:cNvPicPr>
            <a:picLocks noChangeAspect="1"/>
          </p:cNvPicPr>
          <p:nvPr userDrawn="1"/>
        </p:nvPicPr>
        <p:blipFill rotWithShape="1">
          <a:blip r:embed="rId2"/>
          <a:srcRect r="59091"/>
          <a:stretch/>
        </p:blipFill>
        <p:spPr>
          <a:xfrm>
            <a:off x="961293" y="716090"/>
            <a:ext cx="1055076" cy="1328547"/>
          </a:xfrm>
          <a:prstGeom prst="rect">
            <a:avLst/>
          </a:prstGeom>
          <a:ln w="12700">
            <a:miter lim="400000"/>
          </a:ln>
        </p:spPr>
      </p:pic>
      <p:pic>
        <p:nvPicPr>
          <p:cNvPr id="10" name="図 9">
            <a:extLst>
              <a:ext uri="{FF2B5EF4-FFF2-40B4-BE49-F238E27FC236}">
                <a16:creationId xmlns:a16="http://schemas.microsoft.com/office/drawing/2014/main" id="{2877D59A-DD2B-4369-8A31-1982D30B22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14221" y="716084"/>
            <a:ext cx="1481844" cy="1328547"/>
          </a:xfrm>
          <a:prstGeom prst="rect">
            <a:avLst/>
          </a:prstGeom>
        </p:spPr>
      </p:pic>
    </p:spTree>
    <p:extLst>
      <p:ext uri="{BB962C8B-B14F-4D97-AF65-F5344CB8AC3E}">
        <p14:creationId xmlns:p14="http://schemas.microsoft.com/office/powerpoint/2010/main" val="1108223793"/>
      </p:ext>
    </p:extLst>
  </p:cSld>
  <p:clrMapOvr>
    <a:overrideClrMapping bg1="lt1" tx1="dk1" bg2="lt2" tx2="dk2" accent1="accent1" accent2="accent2" accent3="accent3" accent4="accent4" accent5="accent5" accent6="accent6" hlink="hlink" folHlink="folHlink"/>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Right - Tex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354693-2E9A-4F5F-B2BB-0B739178CC0C}"/>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3999" err="1">
              <a:solidFill>
                <a:schemeClr val="tx1"/>
              </a:solidFill>
              <a:latin typeface="Trebuchet MS" panose="020B0603020202020204" pitchFamily="34" charset="0"/>
            </a:endParaRPr>
          </a:p>
        </p:txBody>
      </p:sp>
      <p:sp>
        <p:nvSpPr>
          <p:cNvPr id="2" name="Title 1"/>
          <p:cNvSpPr>
            <a:spLocks noGrp="1"/>
          </p:cNvSpPr>
          <p:nvPr>
            <p:ph type="title" hasCustomPrompt="1"/>
          </p:nvPr>
        </p:nvSpPr>
        <p:spPr>
          <a:xfrm>
            <a:off x="2514600" y="4360986"/>
            <a:ext cx="15773400" cy="3365694"/>
          </a:xfrm>
        </p:spPr>
        <p:txBody>
          <a:bodyPr/>
          <a:lstStyle>
            <a:lvl1pPr algn="l">
              <a:defRPr>
                <a:solidFill>
                  <a:schemeClr val="bg1"/>
                </a:solidFill>
              </a:defRPr>
            </a:lvl1pPr>
          </a:lstStyle>
          <a:p>
            <a:r>
              <a:rPr lang="en-US"/>
              <a:t>Click to add title</a:t>
            </a:r>
          </a:p>
        </p:txBody>
      </p:sp>
      <p:sp>
        <p:nvSpPr>
          <p:cNvPr id="3" name="Content Placeholder 2"/>
          <p:cNvSpPr>
            <a:spLocks noGrp="1"/>
          </p:cNvSpPr>
          <p:nvPr>
            <p:ph idx="1" hasCustomPrompt="1"/>
          </p:nvPr>
        </p:nvSpPr>
        <p:spPr>
          <a:xfrm>
            <a:off x="2514600" y="9052560"/>
            <a:ext cx="15773400" cy="9482328"/>
          </a:xfrm>
          <a:prstGeom prst="rect">
            <a:avLst/>
          </a:prstGeom>
        </p:spPr>
        <p:txBody>
          <a:bodyPr/>
          <a:lstStyle>
            <a:lvl1pPr marL="457155" indent="-457155">
              <a:buClr>
                <a:schemeClr val="tx2"/>
              </a:buClr>
              <a:buFont typeface="Wingdings" panose="05000000000000000000" pitchFamily="2" charset="2"/>
              <a:buChar char="§"/>
              <a:defRPr sz="3999">
                <a:solidFill>
                  <a:schemeClr val="bg1"/>
                </a:solidFill>
                <a:latin typeface="Trebuchet MS" panose="020B0603020202020204" pitchFamily="34" charset="0"/>
              </a:defRPr>
            </a:lvl1pPr>
            <a:lvl2pPr marL="1371462" indent="-457155">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772" indent="-457155">
              <a:buClr>
                <a:schemeClr val="tx2"/>
              </a:buClr>
              <a:buFont typeface="Wingdings" panose="05000000000000000000" pitchFamily="2" charset="2"/>
              <a:buChar char="§"/>
              <a:defRPr sz="3201">
                <a:solidFill>
                  <a:schemeClr val="bg1"/>
                </a:solidFill>
                <a:latin typeface="Trebuchet MS" panose="020B0603020202020204" pitchFamily="34" charset="0"/>
              </a:defRPr>
            </a:lvl3pPr>
            <a:lvl4pPr marL="3200079" indent="-457155">
              <a:buClr>
                <a:schemeClr val="tx2"/>
              </a:buClr>
              <a:buFont typeface="Wingdings" panose="05000000000000000000" pitchFamily="2" charset="2"/>
              <a:buChar char="§"/>
              <a:defRPr sz="2799">
                <a:solidFill>
                  <a:schemeClr val="bg1"/>
                </a:solidFill>
                <a:latin typeface="Trebuchet MS" panose="020B0603020202020204" pitchFamily="34" charset="0"/>
              </a:defRPr>
            </a:lvl4pPr>
            <a:lvl5pPr marL="4054071" indent="-396834">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7699248"/>
            <a:ext cx="15773400" cy="1408176"/>
          </a:xfrm>
          <a:prstGeom prst="rect">
            <a:avLst/>
          </a:prstGeom>
        </p:spPr>
        <p:txBody>
          <a:bodyPr/>
          <a:lstStyle>
            <a:lvl1pPr marL="0" indent="0" algn="l">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5" name="Picture Placeholder 5">
            <a:extLst>
              <a:ext uri="{FF2B5EF4-FFF2-40B4-BE49-F238E27FC236}">
                <a16:creationId xmlns:a16="http://schemas.microsoft.com/office/drawing/2014/main" id="{570FF5D0-4E10-4EA0-B135-056BC13D4118}"/>
              </a:ext>
            </a:extLst>
          </p:cNvPr>
          <p:cNvSpPr>
            <a:spLocks noGrp="1"/>
          </p:cNvSpPr>
          <p:nvPr>
            <p:ph type="pic" sz="quarter" idx="12"/>
          </p:nvPr>
        </p:nvSpPr>
        <p:spPr>
          <a:xfrm>
            <a:off x="20162838" y="0"/>
            <a:ext cx="16413162"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5894801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DING_Image Right - Text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017E88-9B34-4B2D-8634-7EA27A324016}"/>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3999" err="1">
              <a:solidFill>
                <a:schemeClr val="tx1"/>
              </a:solidFill>
              <a:latin typeface="Trebuchet MS" panose="020B0603020202020204" pitchFamily="34" charset="0"/>
            </a:endParaRPr>
          </a:p>
        </p:txBody>
      </p:sp>
      <p:sp>
        <p:nvSpPr>
          <p:cNvPr id="2" name="Title 1"/>
          <p:cNvSpPr>
            <a:spLocks noGrp="1"/>
          </p:cNvSpPr>
          <p:nvPr>
            <p:ph type="title" hasCustomPrompt="1"/>
          </p:nvPr>
        </p:nvSpPr>
        <p:spPr>
          <a:xfrm>
            <a:off x="2514600" y="4360986"/>
            <a:ext cx="15773400" cy="3365694"/>
          </a:xfrm>
        </p:spPr>
        <p:txBody>
          <a:bodyPr/>
          <a:lstStyle>
            <a:lvl1pPr algn="l">
              <a:defRPr b="0">
                <a:solidFill>
                  <a:schemeClr val="bg1"/>
                </a:solidFill>
                <a:latin typeface="Courier New" panose="02070309020205020404" pitchFamily="49" charset="0"/>
                <a:cs typeface="Courier New" panose="02070309020205020404" pitchFamily="49" charset="0"/>
              </a:defRPr>
            </a:lvl1pPr>
          </a:lstStyle>
          <a:p>
            <a:r>
              <a:rPr lang="en-US"/>
              <a:t>Click to add title</a:t>
            </a:r>
          </a:p>
        </p:txBody>
      </p:sp>
      <p:sp>
        <p:nvSpPr>
          <p:cNvPr id="3" name="Content Placeholder 2"/>
          <p:cNvSpPr>
            <a:spLocks noGrp="1"/>
          </p:cNvSpPr>
          <p:nvPr>
            <p:ph idx="1" hasCustomPrompt="1"/>
          </p:nvPr>
        </p:nvSpPr>
        <p:spPr>
          <a:xfrm>
            <a:off x="2514600" y="9052560"/>
            <a:ext cx="15773400" cy="9482328"/>
          </a:xfrm>
          <a:prstGeom prst="rect">
            <a:avLst/>
          </a:prstGeom>
        </p:spPr>
        <p:txBody>
          <a:bodyPr/>
          <a:lstStyle>
            <a:lvl1pPr marL="457155" indent="-457155">
              <a:buClr>
                <a:schemeClr val="tx2"/>
              </a:buClr>
              <a:buFont typeface="Wingdings" panose="05000000000000000000" pitchFamily="2" charset="2"/>
              <a:buChar char="§"/>
              <a:defRPr sz="3999">
                <a:solidFill>
                  <a:schemeClr val="bg1"/>
                </a:solidFill>
                <a:latin typeface="Courier New" panose="02070309020205020404" pitchFamily="49" charset="0"/>
                <a:cs typeface="Courier New" panose="02070309020205020404" pitchFamily="49" charset="0"/>
              </a:defRPr>
            </a:lvl1pPr>
            <a:lvl2pPr marL="1371462" indent="-457155">
              <a:buClr>
                <a:schemeClr val="tx2"/>
              </a:buClr>
              <a:buFont typeface="Wingdings" panose="05000000000000000000" pitchFamily="2" charset="2"/>
              <a:buChar char="§"/>
              <a:defRPr sz="3600">
                <a:solidFill>
                  <a:schemeClr val="bg1"/>
                </a:solidFill>
                <a:latin typeface="Courier New" panose="02070309020205020404" pitchFamily="49" charset="0"/>
                <a:cs typeface="Courier New" panose="02070309020205020404" pitchFamily="49" charset="0"/>
              </a:defRPr>
            </a:lvl2pPr>
            <a:lvl3pPr marL="2285772" indent="-457155">
              <a:buClr>
                <a:schemeClr val="tx2"/>
              </a:buClr>
              <a:buFont typeface="Wingdings" panose="05000000000000000000" pitchFamily="2" charset="2"/>
              <a:buChar char="§"/>
              <a:defRPr sz="3201">
                <a:solidFill>
                  <a:schemeClr val="bg1"/>
                </a:solidFill>
                <a:latin typeface="Courier New" panose="02070309020205020404" pitchFamily="49" charset="0"/>
                <a:cs typeface="Courier New" panose="02070309020205020404" pitchFamily="49" charset="0"/>
              </a:defRPr>
            </a:lvl3pPr>
            <a:lvl4pPr marL="3200079" indent="-457155">
              <a:buClr>
                <a:schemeClr val="tx2"/>
              </a:buClr>
              <a:buFont typeface="Wingdings" panose="05000000000000000000" pitchFamily="2" charset="2"/>
              <a:buChar char="§"/>
              <a:defRPr sz="2799">
                <a:solidFill>
                  <a:schemeClr val="bg1"/>
                </a:solidFill>
                <a:latin typeface="Courier New" panose="02070309020205020404" pitchFamily="49" charset="0"/>
                <a:cs typeface="Courier New" panose="02070309020205020404" pitchFamily="49" charset="0"/>
              </a:defRPr>
            </a:lvl4pPr>
            <a:lvl5pPr marL="4054071" indent="-396834">
              <a:buClr>
                <a:schemeClr val="tx2"/>
              </a:buClr>
              <a:buFont typeface="Wingdings" panose="05000000000000000000" pitchFamily="2" charset="2"/>
              <a:buChar char="§"/>
              <a:defRPr sz="2400">
                <a:solidFill>
                  <a:schemeClr val="bg1"/>
                </a:solidFill>
                <a:latin typeface="Courier New" panose="02070309020205020404" pitchFamily="49" charset="0"/>
                <a:cs typeface="Courier New" panose="02070309020205020404" pitchFamily="49"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7699248"/>
            <a:ext cx="15773400" cy="1408176"/>
          </a:xfrm>
          <a:prstGeom prst="rect">
            <a:avLst/>
          </a:prstGeom>
        </p:spPr>
        <p:txBody>
          <a:bodyPr/>
          <a:lstStyle>
            <a:lvl1pPr marL="0" indent="0" algn="l">
              <a:spcBef>
                <a:spcPts val="0"/>
              </a:spcBef>
              <a:buFontTx/>
              <a:buNone/>
              <a:defRPr sz="4401">
                <a:solidFill>
                  <a:schemeClr val="bg1"/>
                </a:solidFill>
                <a:latin typeface="Courier New" panose="02070309020205020404" pitchFamily="49" charset="0"/>
                <a:cs typeface="Courier New" panose="02070309020205020404" pitchFamily="49"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9" name="Picture Placeholder 5">
            <a:extLst>
              <a:ext uri="{FF2B5EF4-FFF2-40B4-BE49-F238E27FC236}">
                <a16:creationId xmlns:a16="http://schemas.microsoft.com/office/drawing/2014/main" id="{891AFBFB-7230-4650-A3D8-E5302E294D0D}"/>
              </a:ext>
            </a:extLst>
          </p:cNvPr>
          <p:cNvSpPr>
            <a:spLocks noGrp="1"/>
          </p:cNvSpPr>
          <p:nvPr>
            <p:ph type="pic" sz="quarter" idx="12"/>
          </p:nvPr>
        </p:nvSpPr>
        <p:spPr>
          <a:xfrm>
            <a:off x="20162838" y="0"/>
            <a:ext cx="16413162"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29105477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Right - No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4C8206-DC22-439A-9730-20E926F35A4D}"/>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3999" err="1">
              <a:solidFill>
                <a:schemeClr val="tx1"/>
              </a:solidFill>
              <a:latin typeface="Trebuchet MS" panose="020B0603020202020204" pitchFamily="34" charset="0"/>
            </a:endParaRPr>
          </a:p>
        </p:txBody>
      </p:sp>
      <p:sp>
        <p:nvSpPr>
          <p:cNvPr id="2" name="Title 1"/>
          <p:cNvSpPr>
            <a:spLocks noGrp="1"/>
          </p:cNvSpPr>
          <p:nvPr>
            <p:ph type="title" hasCustomPrompt="1"/>
          </p:nvPr>
        </p:nvSpPr>
        <p:spPr>
          <a:xfrm>
            <a:off x="2514600" y="5134709"/>
            <a:ext cx="15773400" cy="3369213"/>
          </a:xfrm>
        </p:spPr>
        <p:txBody>
          <a:bodyPr/>
          <a:lstStyle>
            <a:lvl1pPr algn="l">
              <a:defRPr>
                <a:solidFill>
                  <a:schemeClr val="bg1"/>
                </a:solidFill>
              </a:defRPr>
            </a:lvl1pPr>
          </a:lstStyle>
          <a:p>
            <a:r>
              <a:rPr lang="en-US"/>
              <a:t>Click to add title</a:t>
            </a:r>
          </a:p>
        </p:txBody>
      </p:sp>
      <p:sp>
        <p:nvSpPr>
          <p:cNvPr id="3" name="Content Placeholder 2"/>
          <p:cNvSpPr>
            <a:spLocks noGrp="1"/>
          </p:cNvSpPr>
          <p:nvPr>
            <p:ph idx="1" hasCustomPrompt="1"/>
          </p:nvPr>
        </p:nvSpPr>
        <p:spPr>
          <a:xfrm>
            <a:off x="2514600" y="9052560"/>
            <a:ext cx="15773400" cy="9482328"/>
          </a:xfrm>
          <a:prstGeom prst="rect">
            <a:avLst/>
          </a:prstGeom>
        </p:spPr>
        <p:txBody>
          <a:bodyPr/>
          <a:lstStyle>
            <a:lvl1pPr marL="457155" indent="-457155">
              <a:buClr>
                <a:schemeClr val="tx2"/>
              </a:buClr>
              <a:buFont typeface="Wingdings" panose="05000000000000000000" pitchFamily="2" charset="2"/>
              <a:buChar char="§"/>
              <a:defRPr sz="3999">
                <a:solidFill>
                  <a:schemeClr val="bg1"/>
                </a:solidFill>
                <a:latin typeface="Trebuchet MS" panose="020B0603020202020204" pitchFamily="34" charset="0"/>
              </a:defRPr>
            </a:lvl1pPr>
            <a:lvl2pPr marL="1371462" indent="-457155">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772" indent="-457155">
              <a:buClr>
                <a:schemeClr val="tx2"/>
              </a:buClr>
              <a:buFont typeface="Wingdings" panose="05000000000000000000" pitchFamily="2" charset="2"/>
              <a:buChar char="§"/>
              <a:defRPr sz="3201">
                <a:solidFill>
                  <a:schemeClr val="bg1"/>
                </a:solidFill>
                <a:latin typeface="Trebuchet MS" panose="020B0603020202020204" pitchFamily="34" charset="0"/>
              </a:defRPr>
            </a:lvl3pPr>
            <a:lvl4pPr marL="3200079" indent="-457155">
              <a:buClr>
                <a:schemeClr val="tx2"/>
              </a:buClr>
              <a:buFont typeface="Wingdings" panose="05000000000000000000" pitchFamily="2" charset="2"/>
              <a:buChar char="§"/>
              <a:defRPr sz="2799">
                <a:solidFill>
                  <a:schemeClr val="bg1"/>
                </a:solidFill>
                <a:latin typeface="Trebuchet MS" panose="020B0603020202020204" pitchFamily="34" charset="0"/>
              </a:defRPr>
            </a:lvl4pPr>
            <a:lvl5pPr marL="4054071" indent="-396834">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5">
            <a:extLst>
              <a:ext uri="{FF2B5EF4-FFF2-40B4-BE49-F238E27FC236}">
                <a16:creationId xmlns:a16="http://schemas.microsoft.com/office/drawing/2014/main" id="{E76EA611-D71C-44D5-B360-FD280D95C9F7}"/>
              </a:ext>
            </a:extLst>
          </p:cNvPr>
          <p:cNvSpPr>
            <a:spLocks noGrp="1"/>
          </p:cNvSpPr>
          <p:nvPr>
            <p:ph type="pic" sz="quarter" idx="12"/>
          </p:nvPr>
        </p:nvSpPr>
        <p:spPr>
          <a:xfrm>
            <a:off x="20162838" y="0"/>
            <a:ext cx="16413162"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2709691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Right - Title,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55E6B5-C259-4ACD-9F7F-0FF27E34F45B}"/>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3999" err="1">
              <a:solidFill>
                <a:schemeClr val="tx1"/>
              </a:solidFill>
              <a:latin typeface="Trebuchet MS" panose="020B0603020202020204" pitchFamily="34" charset="0"/>
            </a:endParaRPr>
          </a:p>
        </p:txBody>
      </p:sp>
      <p:sp>
        <p:nvSpPr>
          <p:cNvPr id="2" name="Title 1"/>
          <p:cNvSpPr>
            <a:spLocks noGrp="1"/>
          </p:cNvSpPr>
          <p:nvPr>
            <p:ph type="title" hasCustomPrompt="1"/>
          </p:nvPr>
        </p:nvSpPr>
        <p:spPr>
          <a:xfrm>
            <a:off x="2514600" y="6611814"/>
            <a:ext cx="15773400" cy="3812346"/>
          </a:xfrm>
        </p:spPr>
        <p:txBody>
          <a:bodyPr/>
          <a:lstStyle>
            <a:lvl1pPr algn="l">
              <a:defRPr>
                <a:solidFill>
                  <a:schemeClr val="bg1"/>
                </a:solidFill>
              </a:defRPr>
            </a:lvl1p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10396728"/>
            <a:ext cx="15773400" cy="1408176"/>
          </a:xfrm>
          <a:prstGeom prst="rect">
            <a:avLst/>
          </a:prstGeom>
        </p:spPr>
        <p:txBody>
          <a:bodyPr/>
          <a:lstStyle>
            <a:lvl1pPr marL="0" indent="0" algn="l">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edit text styles</a:t>
            </a:r>
          </a:p>
        </p:txBody>
      </p:sp>
      <p:sp>
        <p:nvSpPr>
          <p:cNvPr id="9" name="Picture Placeholder 5">
            <a:extLst>
              <a:ext uri="{FF2B5EF4-FFF2-40B4-BE49-F238E27FC236}">
                <a16:creationId xmlns:a16="http://schemas.microsoft.com/office/drawing/2014/main" id="{496B2F56-001D-408D-98C3-78FC97117CF7}"/>
              </a:ext>
            </a:extLst>
          </p:cNvPr>
          <p:cNvSpPr>
            <a:spLocks noGrp="1"/>
          </p:cNvSpPr>
          <p:nvPr>
            <p:ph type="pic" sz="quarter" idx="12"/>
          </p:nvPr>
        </p:nvSpPr>
        <p:spPr>
          <a:xfrm>
            <a:off x="20162838" y="0"/>
            <a:ext cx="16413162"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12305150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Image Right -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326995-7330-4D09-9966-55688D678A3F}"/>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3999" err="1">
              <a:solidFill>
                <a:schemeClr val="tx1"/>
              </a:solidFill>
              <a:latin typeface="Trebuchet MS" panose="020B0603020202020204" pitchFamily="34" charset="0"/>
            </a:endParaRPr>
          </a:p>
        </p:txBody>
      </p:sp>
      <p:sp>
        <p:nvSpPr>
          <p:cNvPr id="2" name="Title 1"/>
          <p:cNvSpPr>
            <a:spLocks noGrp="1"/>
          </p:cNvSpPr>
          <p:nvPr>
            <p:ph type="title" hasCustomPrompt="1"/>
          </p:nvPr>
        </p:nvSpPr>
        <p:spPr>
          <a:xfrm>
            <a:off x="2514600" y="7623810"/>
            <a:ext cx="15773400" cy="5326380"/>
          </a:xfrm>
        </p:spPr>
        <p:txBody>
          <a:bodyPr anchor="ctr"/>
          <a:lstStyle>
            <a:lvl1pPr algn="l">
              <a:defRPr>
                <a:solidFill>
                  <a:schemeClr val="bg1"/>
                </a:solidFill>
              </a:defRPr>
            </a:lvl1pPr>
          </a:lstStyle>
          <a:p>
            <a:r>
              <a:rPr lang="en-US"/>
              <a:t>Click to add title</a:t>
            </a:r>
          </a:p>
        </p:txBody>
      </p:sp>
      <p:sp>
        <p:nvSpPr>
          <p:cNvPr id="7" name="Picture Placeholder 5">
            <a:extLst>
              <a:ext uri="{FF2B5EF4-FFF2-40B4-BE49-F238E27FC236}">
                <a16:creationId xmlns:a16="http://schemas.microsoft.com/office/drawing/2014/main" id="{A7E551FC-DBC3-4CCE-989F-FC778C3E9819}"/>
              </a:ext>
            </a:extLst>
          </p:cNvPr>
          <p:cNvSpPr>
            <a:spLocks noGrp="1"/>
          </p:cNvSpPr>
          <p:nvPr>
            <p:ph type="pic" sz="quarter" idx="12"/>
          </p:nvPr>
        </p:nvSpPr>
        <p:spPr>
          <a:xfrm>
            <a:off x="20162838" y="0"/>
            <a:ext cx="16413162" cy="20574000"/>
          </a:xfrm>
          <a:prstGeom prst="rect">
            <a:avLst/>
          </a:prstGeom>
          <a:solidFill>
            <a:schemeClr val="tx1">
              <a:lumMod val="95000"/>
            </a:schemeClr>
          </a:solidFill>
          <a:ln w="19050">
            <a:noFill/>
          </a:ln>
        </p:spPr>
        <p:txBody>
          <a:bodyPr tIns="4572000" anchor="ctr"/>
          <a:lstStyle>
            <a:lvl1pPr marL="0" indent="0" algn="ctr">
              <a:buFontTx/>
              <a:buNone/>
              <a:defRPr sz="6000">
                <a:solidFill>
                  <a:schemeClr val="accent5"/>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3171920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nnouncin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08275B-263B-4C06-A165-8EA47A33A3C5}"/>
              </a:ext>
            </a:extLst>
          </p:cNvPr>
          <p:cNvSpPr>
            <a:spLocks noGrp="1"/>
          </p:cNvSpPr>
          <p:nvPr>
            <p:ph type="title" hasCustomPrompt="1"/>
          </p:nvPr>
        </p:nvSpPr>
        <p:spPr>
          <a:xfrm>
            <a:off x="2514600" y="6921306"/>
            <a:ext cx="15773400" cy="3365694"/>
          </a:xfrm>
        </p:spPr>
        <p:txBody>
          <a:bodyPr/>
          <a:lstStyle>
            <a:lvl1pPr algn="l">
              <a:defRPr>
                <a:solidFill>
                  <a:schemeClr val="bg1"/>
                </a:solidFill>
              </a:defRPr>
            </a:lvl1pPr>
          </a:lstStyle>
          <a:p>
            <a:r>
              <a:rPr lang="en-US"/>
              <a:t>Click to add title</a:t>
            </a:r>
          </a:p>
        </p:txBody>
      </p:sp>
      <p:sp>
        <p:nvSpPr>
          <p:cNvPr id="6" name="Content Placeholder 2">
            <a:extLst>
              <a:ext uri="{FF2B5EF4-FFF2-40B4-BE49-F238E27FC236}">
                <a16:creationId xmlns:a16="http://schemas.microsoft.com/office/drawing/2014/main" id="{50CFC778-D025-4570-A36E-654183602B4A}"/>
              </a:ext>
            </a:extLst>
          </p:cNvPr>
          <p:cNvSpPr>
            <a:spLocks noGrp="1"/>
          </p:cNvSpPr>
          <p:nvPr>
            <p:ph idx="1" hasCustomPrompt="1"/>
          </p:nvPr>
        </p:nvSpPr>
        <p:spPr>
          <a:xfrm>
            <a:off x="2514600" y="11612880"/>
            <a:ext cx="15773400" cy="7772400"/>
          </a:xfrm>
          <a:prstGeom prst="rect">
            <a:avLst/>
          </a:prstGeom>
        </p:spPr>
        <p:txBody>
          <a:bodyPr/>
          <a:lstStyle>
            <a:lvl1pPr marL="457155" indent="-457155">
              <a:buClr>
                <a:schemeClr val="tx2"/>
              </a:buClr>
              <a:buFont typeface="Wingdings" panose="05000000000000000000" pitchFamily="2" charset="2"/>
              <a:buChar char="§"/>
              <a:defRPr sz="3999">
                <a:solidFill>
                  <a:schemeClr val="bg1"/>
                </a:solidFill>
                <a:latin typeface="Trebuchet MS" panose="020B0603020202020204" pitchFamily="34" charset="0"/>
              </a:defRPr>
            </a:lvl1pPr>
            <a:lvl2pPr marL="1371462" indent="-457155">
              <a:buClr>
                <a:schemeClr val="tx2"/>
              </a:buClr>
              <a:buFont typeface="Wingdings" panose="05000000000000000000" pitchFamily="2" charset="2"/>
              <a:buChar char="§"/>
              <a:defRPr sz="3600">
                <a:solidFill>
                  <a:schemeClr val="bg1"/>
                </a:solidFill>
                <a:latin typeface="Trebuchet MS" panose="020B0603020202020204" pitchFamily="34" charset="0"/>
              </a:defRPr>
            </a:lvl2pPr>
            <a:lvl3pPr marL="2285772" indent="-457155">
              <a:buClr>
                <a:schemeClr val="tx2"/>
              </a:buClr>
              <a:buFont typeface="Wingdings" panose="05000000000000000000" pitchFamily="2" charset="2"/>
              <a:buChar char="§"/>
              <a:defRPr sz="3201">
                <a:solidFill>
                  <a:schemeClr val="bg1"/>
                </a:solidFill>
                <a:latin typeface="Trebuchet MS" panose="020B0603020202020204" pitchFamily="34" charset="0"/>
              </a:defRPr>
            </a:lvl3pPr>
            <a:lvl4pPr marL="3200079" indent="-457155">
              <a:buClr>
                <a:schemeClr val="tx2"/>
              </a:buClr>
              <a:buFont typeface="Wingdings" panose="05000000000000000000" pitchFamily="2" charset="2"/>
              <a:buChar char="§"/>
              <a:defRPr sz="2799">
                <a:solidFill>
                  <a:schemeClr val="bg1"/>
                </a:solidFill>
                <a:latin typeface="Trebuchet MS" panose="020B0603020202020204" pitchFamily="34" charset="0"/>
              </a:defRPr>
            </a:lvl4pPr>
            <a:lvl5pPr marL="4054071" indent="-396834">
              <a:buClr>
                <a:schemeClr val="tx2"/>
              </a:buClr>
              <a:buFont typeface="Wingdings" panose="05000000000000000000" pitchFamily="2" charset="2"/>
              <a:buChar char="§"/>
              <a:defRPr sz="2400">
                <a:solidFill>
                  <a:schemeClr val="bg1"/>
                </a:solidFill>
                <a:latin typeface="Trebuchet MS" panose="020B0603020202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F288311C-8555-4A2A-8A2A-23699F06423F}"/>
              </a:ext>
            </a:extLst>
          </p:cNvPr>
          <p:cNvSpPr>
            <a:spLocks noGrp="1"/>
          </p:cNvSpPr>
          <p:nvPr>
            <p:ph type="body" sz="quarter" idx="10" hasCustomPrompt="1"/>
          </p:nvPr>
        </p:nvSpPr>
        <p:spPr>
          <a:xfrm>
            <a:off x="2514600" y="10259568"/>
            <a:ext cx="15773400" cy="1408176"/>
          </a:xfrm>
          <a:prstGeom prst="rect">
            <a:avLst/>
          </a:prstGeom>
        </p:spPr>
        <p:txBody>
          <a:bodyPr/>
          <a:lstStyle>
            <a:lvl1pPr marL="0" indent="0" algn="l">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18983949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 Pan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10" name="Picture Placeholder 2">
            <a:extLst>
              <a:ext uri="{FF2B5EF4-FFF2-40B4-BE49-F238E27FC236}">
                <a16:creationId xmlns:a16="http://schemas.microsoft.com/office/drawing/2014/main" id="{5E8132DD-94A4-4194-AEE5-6AE72F0FA7C3}"/>
              </a:ext>
            </a:extLst>
          </p:cNvPr>
          <p:cNvSpPr>
            <a:spLocks noGrp="1"/>
          </p:cNvSpPr>
          <p:nvPr>
            <p:ph type="pic" sz="quarter" idx="11"/>
          </p:nvPr>
        </p:nvSpPr>
        <p:spPr>
          <a:xfrm>
            <a:off x="1379568" y="5006604"/>
            <a:ext cx="33794700" cy="12649572"/>
          </a:xfrm>
          <a:prstGeom prst="rect">
            <a:avLst/>
          </a:prstGeom>
          <a:solidFill>
            <a:schemeClr val="tx1">
              <a:lumMod val="95000"/>
            </a:schemeClr>
          </a:solidFill>
          <a:ln w="19050">
            <a:noFill/>
          </a:ln>
        </p:spPr>
        <p:txBody>
          <a:bodyPr tIns="402336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1" name="SmartArt Placeholder 11">
            <a:extLst>
              <a:ext uri="{FF2B5EF4-FFF2-40B4-BE49-F238E27FC236}">
                <a16:creationId xmlns:a16="http://schemas.microsoft.com/office/drawing/2014/main" id="{0227B234-C360-4C30-89DD-8E05E357C0E5}"/>
              </a:ext>
            </a:extLst>
          </p:cNvPr>
          <p:cNvSpPr>
            <a:spLocks noGrp="1"/>
          </p:cNvSpPr>
          <p:nvPr>
            <p:ph type="dgm" sz="quarter" idx="15"/>
          </p:nvPr>
        </p:nvSpPr>
        <p:spPr>
          <a:xfrm>
            <a:off x="1378044" y="5006609"/>
            <a:ext cx="33796224" cy="5758377"/>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12" name="Text Placeholder 7">
            <a:extLst>
              <a:ext uri="{FF2B5EF4-FFF2-40B4-BE49-F238E27FC236}">
                <a16:creationId xmlns:a16="http://schemas.microsoft.com/office/drawing/2014/main" id="{C73312CA-E354-4234-A3A9-6A1860CD81E5}"/>
              </a:ext>
            </a:extLst>
          </p:cNvPr>
          <p:cNvSpPr>
            <a:spLocks noGrp="1"/>
          </p:cNvSpPr>
          <p:nvPr>
            <p:ph type="body" sz="quarter" idx="12" hasCustomPrompt="1"/>
          </p:nvPr>
        </p:nvSpPr>
        <p:spPr>
          <a:xfrm>
            <a:off x="8191500" y="5372232"/>
            <a:ext cx="201930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13" name="Text Placeholder 7">
            <a:extLst>
              <a:ext uri="{FF2B5EF4-FFF2-40B4-BE49-F238E27FC236}">
                <a16:creationId xmlns:a16="http://schemas.microsoft.com/office/drawing/2014/main" id="{56DF57D9-1DCE-4182-9ADF-99EE932D4503}"/>
              </a:ext>
            </a:extLst>
          </p:cNvPr>
          <p:cNvSpPr>
            <a:spLocks noGrp="1"/>
          </p:cNvSpPr>
          <p:nvPr>
            <p:ph type="body" sz="quarter" idx="13" hasCustomPrompt="1"/>
          </p:nvPr>
        </p:nvSpPr>
        <p:spPr>
          <a:xfrm>
            <a:off x="8191500" y="5914095"/>
            <a:ext cx="201930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29512435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 Pan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16" name="Picture Placeholder 2">
            <a:extLst>
              <a:ext uri="{FF2B5EF4-FFF2-40B4-BE49-F238E27FC236}">
                <a16:creationId xmlns:a16="http://schemas.microsoft.com/office/drawing/2014/main" id="{779EE2B2-E20B-4FDA-A68F-CC4C6FB2BF08}"/>
              </a:ext>
            </a:extLst>
          </p:cNvPr>
          <p:cNvSpPr>
            <a:spLocks noGrp="1"/>
          </p:cNvSpPr>
          <p:nvPr>
            <p:ph type="pic" sz="quarter" idx="16"/>
          </p:nvPr>
        </p:nvSpPr>
        <p:spPr>
          <a:xfrm>
            <a:off x="18539180" y="5006604"/>
            <a:ext cx="16632057" cy="12649572"/>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7" name="Picture Placeholder 2">
            <a:extLst>
              <a:ext uri="{FF2B5EF4-FFF2-40B4-BE49-F238E27FC236}">
                <a16:creationId xmlns:a16="http://schemas.microsoft.com/office/drawing/2014/main" id="{65F457FF-335F-4F48-B4CA-215F7B7404F5}"/>
              </a:ext>
            </a:extLst>
          </p:cNvPr>
          <p:cNvSpPr>
            <a:spLocks noGrp="1"/>
          </p:cNvSpPr>
          <p:nvPr>
            <p:ph type="pic" sz="quarter" idx="11"/>
          </p:nvPr>
        </p:nvSpPr>
        <p:spPr>
          <a:xfrm>
            <a:off x="1373309" y="5006604"/>
            <a:ext cx="16663515" cy="12649572"/>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8" name="SmartArt Placeholder 11">
            <a:extLst>
              <a:ext uri="{FF2B5EF4-FFF2-40B4-BE49-F238E27FC236}">
                <a16:creationId xmlns:a16="http://schemas.microsoft.com/office/drawing/2014/main" id="{08AC85EA-01EB-45A7-B9C1-A5E0BE8F1E90}"/>
              </a:ext>
            </a:extLst>
          </p:cNvPr>
          <p:cNvSpPr>
            <a:spLocks noGrp="1"/>
          </p:cNvSpPr>
          <p:nvPr>
            <p:ph type="dgm" sz="quarter" idx="15"/>
          </p:nvPr>
        </p:nvSpPr>
        <p:spPr>
          <a:xfrm>
            <a:off x="1373309" y="5006604"/>
            <a:ext cx="16663515"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19" name="Text Placeholder 7">
            <a:extLst>
              <a:ext uri="{FF2B5EF4-FFF2-40B4-BE49-F238E27FC236}">
                <a16:creationId xmlns:a16="http://schemas.microsoft.com/office/drawing/2014/main" id="{C7E1AEBE-EE5B-4489-B426-C1F60E9C11F7}"/>
              </a:ext>
            </a:extLst>
          </p:cNvPr>
          <p:cNvSpPr>
            <a:spLocks noGrp="1"/>
          </p:cNvSpPr>
          <p:nvPr>
            <p:ph type="body" sz="quarter" idx="12" hasCustomPrompt="1"/>
          </p:nvPr>
        </p:nvSpPr>
        <p:spPr>
          <a:xfrm>
            <a:off x="2194761" y="5372232"/>
            <a:ext cx="150876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20" name="Text Placeholder 7">
            <a:extLst>
              <a:ext uri="{FF2B5EF4-FFF2-40B4-BE49-F238E27FC236}">
                <a16:creationId xmlns:a16="http://schemas.microsoft.com/office/drawing/2014/main" id="{4047F9F0-2E19-4457-9188-C66777842C1C}"/>
              </a:ext>
            </a:extLst>
          </p:cNvPr>
          <p:cNvSpPr>
            <a:spLocks noGrp="1"/>
          </p:cNvSpPr>
          <p:nvPr>
            <p:ph type="body" sz="quarter" idx="13" hasCustomPrompt="1"/>
          </p:nvPr>
        </p:nvSpPr>
        <p:spPr>
          <a:xfrm>
            <a:off x="2194761" y="5914095"/>
            <a:ext cx="150876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21" name="SmartArt Placeholder 11">
            <a:extLst>
              <a:ext uri="{FF2B5EF4-FFF2-40B4-BE49-F238E27FC236}">
                <a16:creationId xmlns:a16="http://schemas.microsoft.com/office/drawing/2014/main" id="{A8280791-C088-46C6-A78E-9FCB5307DB23}"/>
              </a:ext>
            </a:extLst>
          </p:cNvPr>
          <p:cNvSpPr>
            <a:spLocks noGrp="1"/>
          </p:cNvSpPr>
          <p:nvPr>
            <p:ph type="dgm" sz="quarter" idx="17"/>
          </p:nvPr>
        </p:nvSpPr>
        <p:spPr>
          <a:xfrm>
            <a:off x="18539180" y="5006604"/>
            <a:ext cx="16632057"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22" name="Text Placeholder 7">
            <a:extLst>
              <a:ext uri="{FF2B5EF4-FFF2-40B4-BE49-F238E27FC236}">
                <a16:creationId xmlns:a16="http://schemas.microsoft.com/office/drawing/2014/main" id="{C28D4A87-4457-440E-9073-EF5567FF7B16}"/>
              </a:ext>
            </a:extLst>
          </p:cNvPr>
          <p:cNvSpPr>
            <a:spLocks noGrp="1"/>
          </p:cNvSpPr>
          <p:nvPr>
            <p:ph type="body" sz="quarter" idx="18" hasCustomPrompt="1"/>
          </p:nvPr>
        </p:nvSpPr>
        <p:spPr>
          <a:xfrm>
            <a:off x="19363446" y="5372232"/>
            <a:ext cx="150876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23" name="Text Placeholder 7">
            <a:extLst>
              <a:ext uri="{FF2B5EF4-FFF2-40B4-BE49-F238E27FC236}">
                <a16:creationId xmlns:a16="http://schemas.microsoft.com/office/drawing/2014/main" id="{F7D23FE3-B77F-4D8D-B2E0-A184DFB05559}"/>
              </a:ext>
            </a:extLst>
          </p:cNvPr>
          <p:cNvSpPr>
            <a:spLocks noGrp="1"/>
          </p:cNvSpPr>
          <p:nvPr>
            <p:ph type="body" sz="quarter" idx="19" hasCustomPrompt="1"/>
          </p:nvPr>
        </p:nvSpPr>
        <p:spPr>
          <a:xfrm>
            <a:off x="19363446" y="5914095"/>
            <a:ext cx="150876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3924085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 Panel - 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12" name="Picture Placeholder 2">
            <a:extLst>
              <a:ext uri="{FF2B5EF4-FFF2-40B4-BE49-F238E27FC236}">
                <a16:creationId xmlns:a16="http://schemas.microsoft.com/office/drawing/2014/main" id="{D2E7753D-B83F-413E-A504-14D0B156B0E9}"/>
              </a:ext>
            </a:extLst>
          </p:cNvPr>
          <p:cNvSpPr>
            <a:spLocks noGrp="1"/>
          </p:cNvSpPr>
          <p:nvPr>
            <p:ph type="pic" sz="quarter" idx="11"/>
          </p:nvPr>
        </p:nvSpPr>
        <p:spPr>
          <a:xfrm>
            <a:off x="1379022" y="5006604"/>
            <a:ext cx="22345452" cy="12649572"/>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5B77E30D-FE16-4A40-A470-7F32A02D23B6}"/>
              </a:ext>
            </a:extLst>
          </p:cNvPr>
          <p:cNvSpPr>
            <a:spLocks noGrp="1"/>
          </p:cNvSpPr>
          <p:nvPr>
            <p:ph type="pic" sz="quarter" idx="24"/>
          </p:nvPr>
        </p:nvSpPr>
        <p:spPr>
          <a:xfrm>
            <a:off x="24252342" y="5006604"/>
            <a:ext cx="10908792" cy="12649572"/>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4" name="SmartArt Placeholder 11">
            <a:extLst>
              <a:ext uri="{FF2B5EF4-FFF2-40B4-BE49-F238E27FC236}">
                <a16:creationId xmlns:a16="http://schemas.microsoft.com/office/drawing/2014/main" id="{190CB6EC-F56D-4A1D-A688-BB87EF384149}"/>
              </a:ext>
            </a:extLst>
          </p:cNvPr>
          <p:cNvSpPr>
            <a:spLocks noGrp="1"/>
          </p:cNvSpPr>
          <p:nvPr>
            <p:ph type="dgm" sz="quarter" idx="25"/>
          </p:nvPr>
        </p:nvSpPr>
        <p:spPr>
          <a:xfrm>
            <a:off x="24252342" y="5006604"/>
            <a:ext cx="10908792"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15" name="Text Placeholder 7">
            <a:extLst>
              <a:ext uri="{FF2B5EF4-FFF2-40B4-BE49-F238E27FC236}">
                <a16:creationId xmlns:a16="http://schemas.microsoft.com/office/drawing/2014/main" id="{DAAD9737-AD85-46F7-822A-483F8A5E0AFE}"/>
              </a:ext>
            </a:extLst>
          </p:cNvPr>
          <p:cNvSpPr>
            <a:spLocks noGrp="1"/>
          </p:cNvSpPr>
          <p:nvPr>
            <p:ph type="body" sz="quarter" idx="26" hasCustomPrompt="1"/>
          </p:nvPr>
        </p:nvSpPr>
        <p:spPr>
          <a:xfrm>
            <a:off x="24694653" y="5372232"/>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16" name="Text Placeholder 7">
            <a:extLst>
              <a:ext uri="{FF2B5EF4-FFF2-40B4-BE49-F238E27FC236}">
                <a16:creationId xmlns:a16="http://schemas.microsoft.com/office/drawing/2014/main" id="{64FC5BC4-DB80-425A-99DB-F8875832F766}"/>
              </a:ext>
            </a:extLst>
          </p:cNvPr>
          <p:cNvSpPr>
            <a:spLocks noGrp="1"/>
          </p:cNvSpPr>
          <p:nvPr>
            <p:ph type="body" sz="quarter" idx="27" hasCustomPrompt="1"/>
          </p:nvPr>
        </p:nvSpPr>
        <p:spPr>
          <a:xfrm>
            <a:off x="24694653" y="5914095"/>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17" name="SmartArt Placeholder 11">
            <a:extLst>
              <a:ext uri="{FF2B5EF4-FFF2-40B4-BE49-F238E27FC236}">
                <a16:creationId xmlns:a16="http://schemas.microsoft.com/office/drawing/2014/main" id="{C3A8D476-6557-44E2-B00D-4A539E0FD24C}"/>
              </a:ext>
            </a:extLst>
          </p:cNvPr>
          <p:cNvSpPr>
            <a:spLocks noGrp="1"/>
          </p:cNvSpPr>
          <p:nvPr>
            <p:ph type="dgm" sz="quarter" idx="15"/>
          </p:nvPr>
        </p:nvSpPr>
        <p:spPr>
          <a:xfrm>
            <a:off x="1379022" y="5006604"/>
            <a:ext cx="22345452"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18" name="Text Placeholder 7">
            <a:extLst>
              <a:ext uri="{FF2B5EF4-FFF2-40B4-BE49-F238E27FC236}">
                <a16:creationId xmlns:a16="http://schemas.microsoft.com/office/drawing/2014/main" id="{974F7C71-5605-4EF7-950D-A69B60AB3858}"/>
              </a:ext>
            </a:extLst>
          </p:cNvPr>
          <p:cNvSpPr>
            <a:spLocks noGrp="1"/>
          </p:cNvSpPr>
          <p:nvPr>
            <p:ph type="body" sz="quarter" idx="12" hasCustomPrompt="1"/>
          </p:nvPr>
        </p:nvSpPr>
        <p:spPr>
          <a:xfrm>
            <a:off x="4789641" y="5372232"/>
            <a:ext cx="1572768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19" name="Text Placeholder 7">
            <a:extLst>
              <a:ext uri="{FF2B5EF4-FFF2-40B4-BE49-F238E27FC236}">
                <a16:creationId xmlns:a16="http://schemas.microsoft.com/office/drawing/2014/main" id="{08B59879-7421-44E2-91E9-6221CBBFD838}"/>
              </a:ext>
            </a:extLst>
          </p:cNvPr>
          <p:cNvSpPr>
            <a:spLocks noGrp="1"/>
          </p:cNvSpPr>
          <p:nvPr>
            <p:ph type="body" sz="quarter" idx="13" hasCustomPrompt="1"/>
          </p:nvPr>
        </p:nvSpPr>
        <p:spPr>
          <a:xfrm>
            <a:off x="4789641" y="5914095"/>
            <a:ext cx="1572768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19835325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 Pan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16" name="Picture Placeholder 2">
            <a:extLst>
              <a:ext uri="{FF2B5EF4-FFF2-40B4-BE49-F238E27FC236}">
                <a16:creationId xmlns:a16="http://schemas.microsoft.com/office/drawing/2014/main" id="{7D889FE5-104D-477E-9A3B-54E9F23EA9FD}"/>
              </a:ext>
            </a:extLst>
          </p:cNvPr>
          <p:cNvSpPr>
            <a:spLocks noGrp="1"/>
          </p:cNvSpPr>
          <p:nvPr>
            <p:ph type="pic" sz="quarter" idx="24"/>
          </p:nvPr>
        </p:nvSpPr>
        <p:spPr>
          <a:xfrm>
            <a:off x="24252342" y="5006604"/>
            <a:ext cx="10908792" cy="12649572"/>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7" name="SmartArt Placeholder 11">
            <a:extLst>
              <a:ext uri="{FF2B5EF4-FFF2-40B4-BE49-F238E27FC236}">
                <a16:creationId xmlns:a16="http://schemas.microsoft.com/office/drawing/2014/main" id="{AB08C995-FAD9-4EB7-AC7F-15F18C56C8C4}"/>
              </a:ext>
            </a:extLst>
          </p:cNvPr>
          <p:cNvSpPr>
            <a:spLocks noGrp="1"/>
          </p:cNvSpPr>
          <p:nvPr>
            <p:ph type="dgm" sz="quarter" idx="25"/>
          </p:nvPr>
        </p:nvSpPr>
        <p:spPr>
          <a:xfrm>
            <a:off x="24252342" y="5006604"/>
            <a:ext cx="10908792"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18" name="Text Placeholder 7">
            <a:extLst>
              <a:ext uri="{FF2B5EF4-FFF2-40B4-BE49-F238E27FC236}">
                <a16:creationId xmlns:a16="http://schemas.microsoft.com/office/drawing/2014/main" id="{D85915D9-7D16-4909-A2E8-78399D1F1910}"/>
              </a:ext>
            </a:extLst>
          </p:cNvPr>
          <p:cNvSpPr>
            <a:spLocks noGrp="1"/>
          </p:cNvSpPr>
          <p:nvPr>
            <p:ph type="body" sz="quarter" idx="26" hasCustomPrompt="1"/>
          </p:nvPr>
        </p:nvSpPr>
        <p:spPr>
          <a:xfrm>
            <a:off x="24694653" y="5372232"/>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27" name="Text Placeholder 7">
            <a:extLst>
              <a:ext uri="{FF2B5EF4-FFF2-40B4-BE49-F238E27FC236}">
                <a16:creationId xmlns:a16="http://schemas.microsoft.com/office/drawing/2014/main" id="{9992BCBE-092E-407C-9DE4-669DA00E5EFA}"/>
              </a:ext>
            </a:extLst>
          </p:cNvPr>
          <p:cNvSpPr>
            <a:spLocks noGrp="1"/>
          </p:cNvSpPr>
          <p:nvPr>
            <p:ph type="body" sz="quarter" idx="27" hasCustomPrompt="1"/>
          </p:nvPr>
        </p:nvSpPr>
        <p:spPr>
          <a:xfrm>
            <a:off x="24694653" y="5914095"/>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28" name="Picture Placeholder 2">
            <a:extLst>
              <a:ext uri="{FF2B5EF4-FFF2-40B4-BE49-F238E27FC236}">
                <a16:creationId xmlns:a16="http://schemas.microsoft.com/office/drawing/2014/main" id="{06F207AC-CA8E-433B-96C7-B19B3A998845}"/>
              </a:ext>
            </a:extLst>
          </p:cNvPr>
          <p:cNvSpPr>
            <a:spLocks noGrp="1"/>
          </p:cNvSpPr>
          <p:nvPr>
            <p:ph type="pic" sz="quarter" idx="20"/>
          </p:nvPr>
        </p:nvSpPr>
        <p:spPr>
          <a:xfrm>
            <a:off x="12815682" y="5006604"/>
            <a:ext cx="10908792" cy="12649572"/>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29" name="SmartArt Placeholder 11">
            <a:extLst>
              <a:ext uri="{FF2B5EF4-FFF2-40B4-BE49-F238E27FC236}">
                <a16:creationId xmlns:a16="http://schemas.microsoft.com/office/drawing/2014/main" id="{76888FEB-213D-42FE-A948-63956E02BB9B}"/>
              </a:ext>
            </a:extLst>
          </p:cNvPr>
          <p:cNvSpPr>
            <a:spLocks noGrp="1"/>
          </p:cNvSpPr>
          <p:nvPr>
            <p:ph type="dgm" sz="quarter" idx="21"/>
          </p:nvPr>
        </p:nvSpPr>
        <p:spPr>
          <a:xfrm>
            <a:off x="12815682" y="5006604"/>
            <a:ext cx="10908792"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30" name="Text Placeholder 7">
            <a:extLst>
              <a:ext uri="{FF2B5EF4-FFF2-40B4-BE49-F238E27FC236}">
                <a16:creationId xmlns:a16="http://schemas.microsoft.com/office/drawing/2014/main" id="{C96E6105-85B7-4E7A-A54A-D38F411EBA3A}"/>
              </a:ext>
            </a:extLst>
          </p:cNvPr>
          <p:cNvSpPr>
            <a:spLocks noGrp="1"/>
          </p:cNvSpPr>
          <p:nvPr>
            <p:ph type="body" sz="quarter" idx="22" hasCustomPrompt="1"/>
          </p:nvPr>
        </p:nvSpPr>
        <p:spPr>
          <a:xfrm>
            <a:off x="13251270" y="5372232"/>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1" name="Text Placeholder 7">
            <a:extLst>
              <a:ext uri="{FF2B5EF4-FFF2-40B4-BE49-F238E27FC236}">
                <a16:creationId xmlns:a16="http://schemas.microsoft.com/office/drawing/2014/main" id="{0FE6E113-547B-431F-B972-0BA53F8DA68A}"/>
              </a:ext>
            </a:extLst>
          </p:cNvPr>
          <p:cNvSpPr>
            <a:spLocks noGrp="1"/>
          </p:cNvSpPr>
          <p:nvPr>
            <p:ph type="body" sz="quarter" idx="23" hasCustomPrompt="1"/>
          </p:nvPr>
        </p:nvSpPr>
        <p:spPr>
          <a:xfrm>
            <a:off x="13251270" y="5914095"/>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32" name="Picture Placeholder 2">
            <a:extLst>
              <a:ext uri="{FF2B5EF4-FFF2-40B4-BE49-F238E27FC236}">
                <a16:creationId xmlns:a16="http://schemas.microsoft.com/office/drawing/2014/main" id="{EEA0FB99-763B-4309-9D54-43CD80B19DC6}"/>
              </a:ext>
            </a:extLst>
          </p:cNvPr>
          <p:cNvSpPr>
            <a:spLocks noGrp="1"/>
          </p:cNvSpPr>
          <p:nvPr>
            <p:ph type="pic" sz="quarter" idx="11"/>
          </p:nvPr>
        </p:nvSpPr>
        <p:spPr>
          <a:xfrm>
            <a:off x="1379022" y="5006604"/>
            <a:ext cx="10908792" cy="12649572"/>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33" name="SmartArt Placeholder 11">
            <a:extLst>
              <a:ext uri="{FF2B5EF4-FFF2-40B4-BE49-F238E27FC236}">
                <a16:creationId xmlns:a16="http://schemas.microsoft.com/office/drawing/2014/main" id="{3E8207E7-A9F8-41BC-B60A-17999DC7949F}"/>
              </a:ext>
            </a:extLst>
          </p:cNvPr>
          <p:cNvSpPr>
            <a:spLocks noGrp="1"/>
          </p:cNvSpPr>
          <p:nvPr>
            <p:ph type="dgm" sz="quarter" idx="15"/>
          </p:nvPr>
        </p:nvSpPr>
        <p:spPr>
          <a:xfrm>
            <a:off x="1379022" y="5006604"/>
            <a:ext cx="10908792"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34" name="Text Placeholder 7">
            <a:extLst>
              <a:ext uri="{FF2B5EF4-FFF2-40B4-BE49-F238E27FC236}">
                <a16:creationId xmlns:a16="http://schemas.microsoft.com/office/drawing/2014/main" id="{C2F28608-DC62-4543-B527-6600164E8897}"/>
              </a:ext>
            </a:extLst>
          </p:cNvPr>
          <p:cNvSpPr>
            <a:spLocks noGrp="1"/>
          </p:cNvSpPr>
          <p:nvPr>
            <p:ph type="body" sz="quarter" idx="12" hasCustomPrompt="1"/>
          </p:nvPr>
        </p:nvSpPr>
        <p:spPr>
          <a:xfrm>
            <a:off x="1827366" y="5372232"/>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7D8D8376-C802-4D1C-801E-D786E3BB357A}"/>
              </a:ext>
            </a:extLst>
          </p:cNvPr>
          <p:cNvSpPr>
            <a:spLocks noGrp="1"/>
          </p:cNvSpPr>
          <p:nvPr>
            <p:ph type="body" sz="quarter" idx="13" hasCustomPrompt="1"/>
          </p:nvPr>
        </p:nvSpPr>
        <p:spPr>
          <a:xfrm>
            <a:off x="1827366" y="5914095"/>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1247036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白背景_まとめ">
    <p:bg>
      <p:bgRef idx="1001">
        <a:schemeClr val="bg1"/>
      </p:bgRef>
    </p:bg>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defTabSz="2743062"/>
            <a:fld id="{86CB4B4D-7CA3-9044-876B-883B54F8677D}" type="slidenum">
              <a:rPr lang="en-US" altLang="ja-JP" smtClean="0"/>
              <a:pPr defTabSz="2743062"/>
              <a:t>‹#›</a:t>
            </a:fld>
            <a:endParaRPr lang="ja-JP" altLang="en-US"/>
          </a:p>
        </p:txBody>
      </p:sp>
      <p:sp>
        <p:nvSpPr>
          <p:cNvPr id="4" name="Shape 3"/>
          <p:cNvSpPr/>
          <p:nvPr userDrawn="1"/>
        </p:nvSpPr>
        <p:spPr>
          <a:xfrm>
            <a:off x="-101600" y="-38100"/>
            <a:ext cx="36779199" cy="304800"/>
          </a:xfrm>
          <a:prstGeom prst="rect">
            <a:avLst/>
          </a:prstGeom>
          <a:solidFill>
            <a:srgbClr val="C7171D"/>
          </a:solidFill>
          <a:ln w="12700">
            <a:miter lim="400000"/>
          </a:ln>
        </p:spPr>
        <p:txBody>
          <a:bodyPr lIns="0" tIns="0" rIns="0" bIns="0" anchor="ctr"/>
          <a:lstStyle/>
          <a:p>
            <a:pPr algn="l" defTabSz="2743062" rtl="0">
              <a:defRPr>
                <a:latin typeface="Calibri"/>
                <a:ea typeface="Calibri"/>
                <a:cs typeface="Calibri"/>
                <a:sym typeface="Calibri"/>
              </a:defRPr>
            </a:pPr>
            <a:endParaRPr sz="7200">
              <a:ea typeface="Calibri"/>
              <a:cs typeface="Calibri"/>
              <a:sym typeface="Calibri"/>
            </a:endParaRPr>
          </a:p>
        </p:txBody>
      </p:sp>
      <p:sp>
        <p:nvSpPr>
          <p:cNvPr id="7" name="テキスト プレースホルダー 6"/>
          <p:cNvSpPr>
            <a:spLocks noGrp="1"/>
          </p:cNvSpPr>
          <p:nvPr>
            <p:ph type="body" sz="quarter" idx="11" hasCustomPrompt="1"/>
          </p:nvPr>
        </p:nvSpPr>
        <p:spPr>
          <a:xfrm>
            <a:off x="1917699" y="2613821"/>
            <a:ext cx="15840000" cy="14341785"/>
          </a:xfrm>
          <a:prstGeom prst="rect">
            <a:avLst/>
          </a:prstGeom>
        </p:spPr>
        <p:txBody>
          <a:bodyPr>
            <a:noAutofit/>
          </a:bodyPr>
          <a:lstStyle>
            <a:lvl1pPr marL="925293" indent="-925293">
              <a:lnSpc>
                <a:spcPct val="100000"/>
              </a:lnSpc>
              <a:buFont typeface="Wingdings" panose="05000000000000000000" pitchFamily="2" charset="2"/>
              <a:buChar char="l"/>
              <a:defRPr sz="7599" b="1"/>
            </a:lvl1pPr>
            <a:lvl2pPr marL="1850589" indent="-941523">
              <a:lnSpc>
                <a:spcPct val="100000"/>
              </a:lnSpc>
              <a:buSzPct val="65000"/>
              <a:buFont typeface="Wingdings" panose="05000000000000000000" pitchFamily="2" charset="2"/>
              <a:buChar char="l"/>
              <a:defRPr sz="7599"/>
            </a:lvl2pPr>
            <a:lvl3pPr marL="2759643" indent="-909057">
              <a:lnSpc>
                <a:spcPct val="100000"/>
              </a:lnSpc>
              <a:buSzPct val="45000"/>
              <a:buFont typeface="Wingdings" panose="05000000000000000000" pitchFamily="2" charset="2"/>
              <a:buChar char="l"/>
              <a:defRPr sz="6801"/>
            </a:lvl3pPr>
            <a:lvl4pPr marL="3674112" indent="-914469">
              <a:lnSpc>
                <a:spcPct val="100000"/>
              </a:lnSpc>
              <a:buSzPct val="130000"/>
              <a:buFont typeface="Adobe Caslon Pro Bold" panose="0205070206050A020403" pitchFamily="18" charset="0"/>
              <a:buChar char="-"/>
              <a:defRPr sz="6000"/>
            </a:lvl4pPr>
            <a:lvl5pPr marL="4588584" indent="-914469">
              <a:buSzPct val="110000"/>
              <a:buFont typeface="Adobe Caslon Pro" panose="0205050205050A020403" pitchFamily="18" charset="0"/>
              <a:buChar char="-"/>
              <a:defRPr sz="5601"/>
            </a:lvl5pPr>
            <a:lvl6pPr marL="7791930" indent="0">
              <a:buNone/>
              <a:defRPr/>
            </a:lvl6pPr>
          </a:lstStyle>
          <a:p>
            <a:pPr lvl="0"/>
            <a:r>
              <a:rPr kumimoji="1" lang="ja-JP" altLang="en-US"/>
              <a:t>クリックしてテキストを入力</a:t>
            </a:r>
            <a:endParaRPr kumimoji="1" lang="en-US" altLang="ja-JP"/>
          </a:p>
        </p:txBody>
      </p:sp>
      <p:sp>
        <p:nvSpPr>
          <p:cNvPr id="8" name="テキスト プレースホルダー 6"/>
          <p:cNvSpPr>
            <a:spLocks noGrp="1"/>
          </p:cNvSpPr>
          <p:nvPr>
            <p:ph type="body" sz="quarter" idx="12" hasCustomPrompt="1"/>
          </p:nvPr>
        </p:nvSpPr>
        <p:spPr>
          <a:xfrm>
            <a:off x="18749177" y="2613821"/>
            <a:ext cx="15693243" cy="14341785"/>
          </a:xfrm>
          <a:prstGeom prst="rect">
            <a:avLst/>
          </a:prstGeom>
        </p:spPr>
        <p:txBody>
          <a:bodyPr>
            <a:noAutofit/>
          </a:bodyPr>
          <a:lstStyle>
            <a:lvl1pPr marL="925293" indent="-925293">
              <a:lnSpc>
                <a:spcPct val="100000"/>
              </a:lnSpc>
              <a:buFont typeface="Wingdings" panose="05000000000000000000" pitchFamily="2" charset="2"/>
              <a:buChar char="l"/>
              <a:defRPr sz="7599" b="1"/>
            </a:lvl1pPr>
            <a:lvl2pPr marL="1850589" indent="-941523">
              <a:lnSpc>
                <a:spcPct val="100000"/>
              </a:lnSpc>
              <a:buSzPct val="65000"/>
              <a:buFont typeface="Wingdings" panose="05000000000000000000" pitchFamily="2" charset="2"/>
              <a:buChar char="l"/>
              <a:defRPr sz="7599"/>
            </a:lvl2pPr>
            <a:lvl3pPr marL="2759643" indent="-909057">
              <a:lnSpc>
                <a:spcPct val="100000"/>
              </a:lnSpc>
              <a:buSzPct val="45000"/>
              <a:buFont typeface="Wingdings" panose="05000000000000000000" pitchFamily="2" charset="2"/>
              <a:buChar char="l"/>
              <a:defRPr sz="6801"/>
            </a:lvl3pPr>
            <a:lvl4pPr marL="3674112" indent="-914469">
              <a:lnSpc>
                <a:spcPct val="100000"/>
              </a:lnSpc>
              <a:buSzPct val="130000"/>
              <a:buFont typeface="Adobe Caslon Pro Bold" panose="0205070206050A020403" pitchFamily="18" charset="0"/>
              <a:buChar char="-"/>
              <a:defRPr sz="6000"/>
            </a:lvl4pPr>
            <a:lvl5pPr marL="4588584" indent="-914469">
              <a:buSzPct val="110000"/>
              <a:buFont typeface="Adobe Caslon Pro" panose="0205050205050A020403" pitchFamily="18" charset="0"/>
              <a:buChar char="-"/>
              <a:defRPr sz="5601"/>
            </a:lvl5pPr>
            <a:lvl6pPr marL="7791930" indent="0">
              <a:buNone/>
              <a:defRPr/>
            </a:lvl6pPr>
          </a:lstStyle>
          <a:p>
            <a:pPr lvl="0"/>
            <a:r>
              <a:rPr kumimoji="1" lang="ja-JP" altLang="en-US"/>
              <a:t>クリックしてテキストを入力</a:t>
            </a:r>
            <a:endParaRPr kumimoji="1" lang="en-US" altLang="ja-JP"/>
          </a:p>
          <a:p>
            <a:pPr lvl="5"/>
            <a:endParaRPr kumimoji="1" lang="en-US" altLang="ja-JP"/>
          </a:p>
        </p:txBody>
      </p:sp>
      <p:sp>
        <p:nvSpPr>
          <p:cNvPr id="10" name="テキスト プレースホルダー 6"/>
          <p:cNvSpPr>
            <a:spLocks noGrp="1"/>
          </p:cNvSpPr>
          <p:nvPr>
            <p:ph type="body" sz="quarter" idx="13" hasCustomPrompt="1"/>
          </p:nvPr>
        </p:nvSpPr>
        <p:spPr>
          <a:xfrm>
            <a:off x="1916729" y="17475209"/>
            <a:ext cx="32672433" cy="2700993"/>
          </a:xfrm>
          <a:prstGeom prst="rect">
            <a:avLst/>
          </a:prstGeom>
          <a:solidFill>
            <a:srgbClr val="A50021"/>
          </a:solidFill>
        </p:spPr>
        <p:txBody>
          <a:bodyPr anchor="ctr" anchorCtr="0">
            <a:noAutofit/>
          </a:bodyPr>
          <a:lstStyle>
            <a:lvl1pPr marL="0" indent="0" algn="ctr">
              <a:lnSpc>
                <a:spcPct val="100000"/>
              </a:lnSpc>
              <a:buFontTx/>
              <a:buNone/>
              <a:defRPr sz="6801" b="1">
                <a:solidFill>
                  <a:schemeClr val="bg1"/>
                </a:solidFill>
              </a:defRPr>
            </a:lvl1pPr>
            <a:lvl2pPr marL="909057" indent="0" algn="ctr">
              <a:lnSpc>
                <a:spcPct val="100000"/>
              </a:lnSpc>
              <a:buSzPct val="65000"/>
              <a:buFontTx/>
              <a:buNone/>
              <a:defRPr sz="6801"/>
            </a:lvl2pPr>
            <a:lvl3pPr marL="1850589" indent="0" algn="ctr">
              <a:lnSpc>
                <a:spcPct val="100000"/>
              </a:lnSpc>
              <a:buSzPct val="45000"/>
              <a:buFontTx/>
              <a:buNone/>
              <a:defRPr sz="6801"/>
            </a:lvl3pPr>
            <a:lvl4pPr marL="2759643" indent="0" algn="ctr">
              <a:lnSpc>
                <a:spcPct val="100000"/>
              </a:lnSpc>
              <a:buSzPct val="130000"/>
              <a:buFontTx/>
              <a:buNone/>
              <a:defRPr sz="6801"/>
            </a:lvl4pPr>
            <a:lvl5pPr marL="3674112" indent="0" algn="ctr">
              <a:buSzPct val="110000"/>
              <a:buFontTx/>
              <a:buNone/>
              <a:defRPr sz="6801"/>
            </a:lvl5pPr>
            <a:lvl6pPr marL="7791930" indent="0" algn="ctr">
              <a:buFontTx/>
              <a:buNone/>
              <a:defRPr sz="6801"/>
            </a:lvl6pPr>
          </a:lstStyle>
          <a:p>
            <a:pPr lvl="0"/>
            <a:r>
              <a:rPr kumimoji="1" lang="ja-JP" altLang="en-US"/>
              <a:t>クリックしてまとめを入力</a:t>
            </a:r>
          </a:p>
        </p:txBody>
      </p:sp>
      <p:sp>
        <p:nvSpPr>
          <p:cNvPr id="14" name="タイトル 1"/>
          <p:cNvSpPr>
            <a:spLocks noGrp="1"/>
          </p:cNvSpPr>
          <p:nvPr>
            <p:ph type="title" hasCustomPrompt="1"/>
          </p:nvPr>
        </p:nvSpPr>
        <p:spPr>
          <a:xfrm>
            <a:off x="1917696" y="598672"/>
            <a:ext cx="32477808" cy="1585737"/>
          </a:xfrm>
          <a:prstGeom prst="rect">
            <a:avLst/>
          </a:prstGeom>
        </p:spPr>
        <p:txBody>
          <a:bodyPr lIns="77925" tIns="38963" rIns="77925" bIns="38963"/>
          <a:lstStyle>
            <a:lvl1pPr algn="ctr">
              <a:lnSpc>
                <a:spcPct val="100000"/>
              </a:lnSpc>
              <a:defRPr sz="9600"/>
            </a:lvl1pPr>
          </a:lstStyle>
          <a:p>
            <a:r>
              <a:rPr kumimoji="1" lang="ja-JP" altLang="en-US"/>
              <a:t>クリックしてタイトルを入力</a:t>
            </a:r>
            <a:br>
              <a:rPr kumimoji="1" lang="en-US" altLang="ja-JP"/>
            </a:br>
            <a:endParaRPr kumimoji="1" lang="ja-JP" altLang="en-US"/>
          </a:p>
        </p:txBody>
      </p:sp>
      <p:pic>
        <p:nvPicPr>
          <p:cNvPr id="17" name="pasted-image.pdf"/>
          <p:cNvPicPr>
            <a:picLocks noChangeAspect="1"/>
          </p:cNvPicPr>
          <p:nvPr userDrawn="1"/>
        </p:nvPicPr>
        <p:blipFill rotWithShape="1">
          <a:blip r:embed="rId2"/>
          <a:srcRect r="59091"/>
          <a:stretch/>
        </p:blipFill>
        <p:spPr>
          <a:xfrm>
            <a:off x="961293" y="716090"/>
            <a:ext cx="1055076" cy="1328547"/>
          </a:xfrm>
          <a:prstGeom prst="rect">
            <a:avLst/>
          </a:prstGeom>
          <a:ln w="12700">
            <a:miter lim="400000"/>
          </a:ln>
        </p:spPr>
      </p:pic>
      <p:pic>
        <p:nvPicPr>
          <p:cNvPr id="11" name="図 10">
            <a:extLst>
              <a:ext uri="{FF2B5EF4-FFF2-40B4-BE49-F238E27FC236}">
                <a16:creationId xmlns:a16="http://schemas.microsoft.com/office/drawing/2014/main" id="{54450106-2FEB-414E-AF6B-541C5C2B2B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14221" y="716084"/>
            <a:ext cx="1481844" cy="1328547"/>
          </a:xfrm>
          <a:prstGeom prst="rect">
            <a:avLst/>
          </a:prstGeom>
        </p:spPr>
      </p:pic>
    </p:spTree>
    <p:extLst>
      <p:ext uri="{BB962C8B-B14F-4D97-AF65-F5344CB8AC3E}">
        <p14:creationId xmlns:p14="http://schemas.microsoft.com/office/powerpoint/2010/main" val="3648279463"/>
      </p:ext>
    </p:extLst>
  </p:cSld>
  <p:clrMapOvr>
    <a:overrideClrMapping bg1="lt1" tx1="dk1" bg2="lt2" tx2="dk2" accent1="accent1" accent2="accent2" accent3="accent3" accent4="accent4" accent5="accent5" accent6="accent6" hlink="hlink" folHlink="folHlink"/>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 Panel">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9022" y="5006604"/>
            <a:ext cx="8046720" cy="12649572"/>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9022" y="5018280"/>
            <a:ext cx="8046720"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770174" y="53722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hasCustomPrompt="1"/>
          </p:nvPr>
        </p:nvSpPr>
        <p:spPr>
          <a:xfrm>
            <a:off x="1770174" y="59140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28" name="Picture Placeholder 2">
            <a:extLst>
              <a:ext uri="{FF2B5EF4-FFF2-40B4-BE49-F238E27FC236}">
                <a16:creationId xmlns:a16="http://schemas.microsoft.com/office/drawing/2014/main" id="{3E7B2B9E-5E07-459D-9B90-EEEEFFF8EDC2}"/>
              </a:ext>
            </a:extLst>
          </p:cNvPr>
          <p:cNvSpPr>
            <a:spLocks noGrp="1"/>
          </p:cNvSpPr>
          <p:nvPr>
            <p:ph type="pic" sz="quarter" idx="16"/>
          </p:nvPr>
        </p:nvSpPr>
        <p:spPr>
          <a:xfrm>
            <a:off x="9949096" y="5006604"/>
            <a:ext cx="8087727" cy="12649572"/>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29" name="SmartArt Placeholder 11">
            <a:extLst>
              <a:ext uri="{FF2B5EF4-FFF2-40B4-BE49-F238E27FC236}">
                <a16:creationId xmlns:a16="http://schemas.microsoft.com/office/drawing/2014/main" id="{B0AE2000-F9BC-4157-AC6E-798C4ACBB6C3}"/>
              </a:ext>
            </a:extLst>
          </p:cNvPr>
          <p:cNvSpPr>
            <a:spLocks noGrp="1"/>
          </p:cNvSpPr>
          <p:nvPr>
            <p:ph type="dgm" sz="quarter" idx="17"/>
          </p:nvPr>
        </p:nvSpPr>
        <p:spPr>
          <a:xfrm>
            <a:off x="9949096" y="5018280"/>
            <a:ext cx="8087727"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30" name="Text Placeholder 7">
            <a:extLst>
              <a:ext uri="{FF2B5EF4-FFF2-40B4-BE49-F238E27FC236}">
                <a16:creationId xmlns:a16="http://schemas.microsoft.com/office/drawing/2014/main" id="{A97FF50B-ACD5-4975-A584-A30899C2B34E}"/>
              </a:ext>
            </a:extLst>
          </p:cNvPr>
          <p:cNvSpPr>
            <a:spLocks noGrp="1"/>
          </p:cNvSpPr>
          <p:nvPr>
            <p:ph type="body" sz="quarter" idx="18" hasCustomPrompt="1"/>
          </p:nvPr>
        </p:nvSpPr>
        <p:spPr>
          <a:xfrm>
            <a:off x="10340247" y="53722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1" name="Text Placeholder 7">
            <a:extLst>
              <a:ext uri="{FF2B5EF4-FFF2-40B4-BE49-F238E27FC236}">
                <a16:creationId xmlns:a16="http://schemas.microsoft.com/office/drawing/2014/main" id="{75C7109F-4BAF-43F9-B57B-9484A7E581DC}"/>
              </a:ext>
            </a:extLst>
          </p:cNvPr>
          <p:cNvSpPr>
            <a:spLocks noGrp="1"/>
          </p:cNvSpPr>
          <p:nvPr>
            <p:ph type="body" sz="quarter" idx="19" hasCustomPrompt="1"/>
          </p:nvPr>
        </p:nvSpPr>
        <p:spPr>
          <a:xfrm>
            <a:off x="10340247" y="59140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32" name="Picture Placeholder 2">
            <a:extLst>
              <a:ext uri="{FF2B5EF4-FFF2-40B4-BE49-F238E27FC236}">
                <a16:creationId xmlns:a16="http://schemas.microsoft.com/office/drawing/2014/main" id="{4AEF9B76-70DD-4B7B-A754-EB56FDD8BD50}"/>
              </a:ext>
            </a:extLst>
          </p:cNvPr>
          <p:cNvSpPr>
            <a:spLocks noGrp="1"/>
          </p:cNvSpPr>
          <p:nvPr>
            <p:ph type="pic" sz="quarter" idx="20"/>
          </p:nvPr>
        </p:nvSpPr>
        <p:spPr>
          <a:xfrm>
            <a:off x="18537882" y="5006604"/>
            <a:ext cx="8046720" cy="12649572"/>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33" name="SmartArt Placeholder 11">
            <a:extLst>
              <a:ext uri="{FF2B5EF4-FFF2-40B4-BE49-F238E27FC236}">
                <a16:creationId xmlns:a16="http://schemas.microsoft.com/office/drawing/2014/main" id="{A25BA5C0-E045-42D2-8510-F0AA6E7F7D5A}"/>
              </a:ext>
            </a:extLst>
          </p:cNvPr>
          <p:cNvSpPr>
            <a:spLocks noGrp="1"/>
          </p:cNvSpPr>
          <p:nvPr>
            <p:ph type="dgm" sz="quarter" idx="21"/>
          </p:nvPr>
        </p:nvSpPr>
        <p:spPr>
          <a:xfrm>
            <a:off x="18537882" y="5018280"/>
            <a:ext cx="8046720"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34" name="Text Placeholder 7">
            <a:extLst>
              <a:ext uri="{FF2B5EF4-FFF2-40B4-BE49-F238E27FC236}">
                <a16:creationId xmlns:a16="http://schemas.microsoft.com/office/drawing/2014/main" id="{BE23960D-D6C3-4144-AF98-78BF113FAE24}"/>
              </a:ext>
            </a:extLst>
          </p:cNvPr>
          <p:cNvSpPr>
            <a:spLocks noGrp="1"/>
          </p:cNvSpPr>
          <p:nvPr>
            <p:ph type="body" sz="quarter" idx="22" hasCustomPrompt="1"/>
          </p:nvPr>
        </p:nvSpPr>
        <p:spPr>
          <a:xfrm>
            <a:off x="18929034" y="53722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F98420C4-0AF2-4F2D-AC34-86501E787337}"/>
              </a:ext>
            </a:extLst>
          </p:cNvPr>
          <p:cNvSpPr>
            <a:spLocks noGrp="1"/>
          </p:cNvSpPr>
          <p:nvPr>
            <p:ph type="body" sz="quarter" idx="23" hasCustomPrompt="1"/>
          </p:nvPr>
        </p:nvSpPr>
        <p:spPr>
          <a:xfrm>
            <a:off x="18929034" y="59140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36" name="Picture Placeholder 2">
            <a:extLst>
              <a:ext uri="{FF2B5EF4-FFF2-40B4-BE49-F238E27FC236}">
                <a16:creationId xmlns:a16="http://schemas.microsoft.com/office/drawing/2014/main" id="{3235AAF9-94F8-4C28-A301-1C43D0918163}"/>
              </a:ext>
            </a:extLst>
          </p:cNvPr>
          <p:cNvSpPr>
            <a:spLocks noGrp="1"/>
          </p:cNvSpPr>
          <p:nvPr>
            <p:ph type="pic" sz="quarter" idx="24"/>
          </p:nvPr>
        </p:nvSpPr>
        <p:spPr>
          <a:xfrm>
            <a:off x="27114414" y="5006604"/>
            <a:ext cx="8046720" cy="12649572"/>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37" name="SmartArt Placeholder 11">
            <a:extLst>
              <a:ext uri="{FF2B5EF4-FFF2-40B4-BE49-F238E27FC236}">
                <a16:creationId xmlns:a16="http://schemas.microsoft.com/office/drawing/2014/main" id="{207971DB-F3D3-4824-BCC8-2748857B98D1}"/>
              </a:ext>
            </a:extLst>
          </p:cNvPr>
          <p:cNvSpPr>
            <a:spLocks noGrp="1"/>
          </p:cNvSpPr>
          <p:nvPr>
            <p:ph type="dgm" sz="quarter" idx="25"/>
          </p:nvPr>
        </p:nvSpPr>
        <p:spPr>
          <a:xfrm>
            <a:off x="27114414" y="5018280"/>
            <a:ext cx="8046720" cy="434841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38" name="Text Placeholder 7">
            <a:extLst>
              <a:ext uri="{FF2B5EF4-FFF2-40B4-BE49-F238E27FC236}">
                <a16:creationId xmlns:a16="http://schemas.microsoft.com/office/drawing/2014/main" id="{1DD9C474-1B5B-43B1-B695-ABE0F631CBA9}"/>
              </a:ext>
            </a:extLst>
          </p:cNvPr>
          <p:cNvSpPr>
            <a:spLocks noGrp="1"/>
          </p:cNvSpPr>
          <p:nvPr>
            <p:ph type="body" sz="quarter" idx="26" hasCustomPrompt="1"/>
          </p:nvPr>
        </p:nvSpPr>
        <p:spPr>
          <a:xfrm>
            <a:off x="27505566" y="53722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9" name="Text Placeholder 7">
            <a:extLst>
              <a:ext uri="{FF2B5EF4-FFF2-40B4-BE49-F238E27FC236}">
                <a16:creationId xmlns:a16="http://schemas.microsoft.com/office/drawing/2014/main" id="{02D8B938-9148-4FC2-B70C-498719BC1579}"/>
              </a:ext>
            </a:extLst>
          </p:cNvPr>
          <p:cNvSpPr>
            <a:spLocks noGrp="1"/>
          </p:cNvSpPr>
          <p:nvPr>
            <p:ph type="body" sz="quarter" idx="27" hasCustomPrompt="1"/>
          </p:nvPr>
        </p:nvSpPr>
        <p:spPr>
          <a:xfrm>
            <a:off x="27505566" y="59140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14150968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 Panel-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20" name="Picture Placeholder 2">
            <a:extLst>
              <a:ext uri="{FF2B5EF4-FFF2-40B4-BE49-F238E27FC236}">
                <a16:creationId xmlns:a16="http://schemas.microsoft.com/office/drawing/2014/main" id="{788F3AFA-0429-4497-8A11-16564E09BD93}"/>
              </a:ext>
            </a:extLst>
          </p:cNvPr>
          <p:cNvSpPr>
            <a:spLocks noGrp="1"/>
          </p:cNvSpPr>
          <p:nvPr>
            <p:ph type="pic" sz="quarter" idx="11"/>
          </p:nvPr>
        </p:nvSpPr>
        <p:spPr>
          <a:xfrm>
            <a:off x="1379022" y="7635506"/>
            <a:ext cx="8046720" cy="725207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21" name="SmartArt Placeholder 11">
            <a:extLst>
              <a:ext uri="{FF2B5EF4-FFF2-40B4-BE49-F238E27FC236}">
                <a16:creationId xmlns:a16="http://schemas.microsoft.com/office/drawing/2014/main" id="{DBD4B6FD-75C1-41B0-80C9-4EBB5C6EAB30}"/>
              </a:ext>
            </a:extLst>
          </p:cNvPr>
          <p:cNvSpPr>
            <a:spLocks noGrp="1"/>
          </p:cNvSpPr>
          <p:nvPr>
            <p:ph type="dgm" sz="quarter" idx="15"/>
          </p:nvPr>
        </p:nvSpPr>
        <p:spPr>
          <a:xfrm>
            <a:off x="1379022" y="76355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22" name="Text Placeholder 7">
            <a:extLst>
              <a:ext uri="{FF2B5EF4-FFF2-40B4-BE49-F238E27FC236}">
                <a16:creationId xmlns:a16="http://schemas.microsoft.com/office/drawing/2014/main" id="{C2A5E841-5393-4BA0-8373-BA3C7A14A79B}"/>
              </a:ext>
            </a:extLst>
          </p:cNvPr>
          <p:cNvSpPr>
            <a:spLocks noGrp="1"/>
          </p:cNvSpPr>
          <p:nvPr>
            <p:ph type="body" sz="quarter" idx="12" hasCustomPrompt="1"/>
          </p:nvPr>
        </p:nvSpPr>
        <p:spPr>
          <a:xfrm>
            <a:off x="1770174" y="80011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23" name="Text Placeholder 7">
            <a:extLst>
              <a:ext uri="{FF2B5EF4-FFF2-40B4-BE49-F238E27FC236}">
                <a16:creationId xmlns:a16="http://schemas.microsoft.com/office/drawing/2014/main" id="{98FB3A01-518B-4543-A31C-D78BE9FE195A}"/>
              </a:ext>
            </a:extLst>
          </p:cNvPr>
          <p:cNvSpPr>
            <a:spLocks noGrp="1"/>
          </p:cNvSpPr>
          <p:nvPr>
            <p:ph type="body" sz="quarter" idx="13" hasCustomPrompt="1"/>
          </p:nvPr>
        </p:nvSpPr>
        <p:spPr>
          <a:xfrm>
            <a:off x="1770174" y="85429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24" name="Picture Placeholder 2">
            <a:extLst>
              <a:ext uri="{FF2B5EF4-FFF2-40B4-BE49-F238E27FC236}">
                <a16:creationId xmlns:a16="http://schemas.microsoft.com/office/drawing/2014/main" id="{DA04B2B7-0D15-40CE-8B0E-2D175120BEFC}"/>
              </a:ext>
            </a:extLst>
          </p:cNvPr>
          <p:cNvSpPr>
            <a:spLocks noGrp="1"/>
          </p:cNvSpPr>
          <p:nvPr>
            <p:ph type="pic" sz="quarter" idx="16"/>
          </p:nvPr>
        </p:nvSpPr>
        <p:spPr>
          <a:xfrm>
            <a:off x="9948498" y="7635506"/>
            <a:ext cx="8088324" cy="725207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25" name="SmartArt Placeholder 11">
            <a:extLst>
              <a:ext uri="{FF2B5EF4-FFF2-40B4-BE49-F238E27FC236}">
                <a16:creationId xmlns:a16="http://schemas.microsoft.com/office/drawing/2014/main" id="{2C572409-298D-4B1A-AB35-A68BF97001F2}"/>
              </a:ext>
            </a:extLst>
          </p:cNvPr>
          <p:cNvSpPr>
            <a:spLocks noGrp="1"/>
          </p:cNvSpPr>
          <p:nvPr>
            <p:ph type="dgm" sz="quarter" idx="17"/>
          </p:nvPr>
        </p:nvSpPr>
        <p:spPr>
          <a:xfrm>
            <a:off x="9948497" y="7635509"/>
            <a:ext cx="8088327" cy="3068445"/>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26" name="Text Placeholder 7">
            <a:extLst>
              <a:ext uri="{FF2B5EF4-FFF2-40B4-BE49-F238E27FC236}">
                <a16:creationId xmlns:a16="http://schemas.microsoft.com/office/drawing/2014/main" id="{5886C589-A10F-4986-9D23-7583BB3F6D37}"/>
              </a:ext>
            </a:extLst>
          </p:cNvPr>
          <p:cNvSpPr>
            <a:spLocks noGrp="1"/>
          </p:cNvSpPr>
          <p:nvPr>
            <p:ph type="body" sz="quarter" idx="18" hasCustomPrompt="1"/>
          </p:nvPr>
        </p:nvSpPr>
        <p:spPr>
          <a:xfrm>
            <a:off x="10349772" y="80011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27" name="Text Placeholder 7">
            <a:extLst>
              <a:ext uri="{FF2B5EF4-FFF2-40B4-BE49-F238E27FC236}">
                <a16:creationId xmlns:a16="http://schemas.microsoft.com/office/drawing/2014/main" id="{BA4751DB-3B4E-4DB3-85C7-D5D38696FDEE}"/>
              </a:ext>
            </a:extLst>
          </p:cNvPr>
          <p:cNvSpPr>
            <a:spLocks noGrp="1"/>
          </p:cNvSpPr>
          <p:nvPr>
            <p:ph type="body" sz="quarter" idx="19" hasCustomPrompt="1"/>
          </p:nvPr>
        </p:nvSpPr>
        <p:spPr>
          <a:xfrm>
            <a:off x="10349772" y="85429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40" name="Picture Placeholder 2">
            <a:extLst>
              <a:ext uri="{FF2B5EF4-FFF2-40B4-BE49-F238E27FC236}">
                <a16:creationId xmlns:a16="http://schemas.microsoft.com/office/drawing/2014/main" id="{51EE2403-906C-401F-B671-2A98D1F3E6CF}"/>
              </a:ext>
            </a:extLst>
          </p:cNvPr>
          <p:cNvSpPr>
            <a:spLocks noGrp="1"/>
          </p:cNvSpPr>
          <p:nvPr>
            <p:ph type="pic" sz="quarter" idx="20"/>
          </p:nvPr>
        </p:nvSpPr>
        <p:spPr>
          <a:xfrm>
            <a:off x="18537882" y="7635506"/>
            <a:ext cx="8046720" cy="725207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41" name="SmartArt Placeholder 11">
            <a:extLst>
              <a:ext uri="{FF2B5EF4-FFF2-40B4-BE49-F238E27FC236}">
                <a16:creationId xmlns:a16="http://schemas.microsoft.com/office/drawing/2014/main" id="{CDBB8854-7F94-4C72-88F9-B38617C12179}"/>
              </a:ext>
            </a:extLst>
          </p:cNvPr>
          <p:cNvSpPr>
            <a:spLocks noGrp="1"/>
          </p:cNvSpPr>
          <p:nvPr>
            <p:ph type="dgm" sz="quarter" idx="21"/>
          </p:nvPr>
        </p:nvSpPr>
        <p:spPr>
          <a:xfrm>
            <a:off x="18537882" y="76355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42" name="Text Placeholder 7">
            <a:extLst>
              <a:ext uri="{FF2B5EF4-FFF2-40B4-BE49-F238E27FC236}">
                <a16:creationId xmlns:a16="http://schemas.microsoft.com/office/drawing/2014/main" id="{8551EF1B-E95F-4004-ACA3-8DA15D9AE50B}"/>
              </a:ext>
            </a:extLst>
          </p:cNvPr>
          <p:cNvSpPr>
            <a:spLocks noGrp="1"/>
          </p:cNvSpPr>
          <p:nvPr>
            <p:ph type="body" sz="quarter" idx="22" hasCustomPrompt="1"/>
          </p:nvPr>
        </p:nvSpPr>
        <p:spPr>
          <a:xfrm>
            <a:off x="18929034" y="80011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43" name="Text Placeholder 7">
            <a:extLst>
              <a:ext uri="{FF2B5EF4-FFF2-40B4-BE49-F238E27FC236}">
                <a16:creationId xmlns:a16="http://schemas.microsoft.com/office/drawing/2014/main" id="{85F72041-B406-41FB-8388-4BC9C35F5378}"/>
              </a:ext>
            </a:extLst>
          </p:cNvPr>
          <p:cNvSpPr>
            <a:spLocks noGrp="1"/>
          </p:cNvSpPr>
          <p:nvPr>
            <p:ph type="body" sz="quarter" idx="23" hasCustomPrompt="1"/>
          </p:nvPr>
        </p:nvSpPr>
        <p:spPr>
          <a:xfrm>
            <a:off x="18929034" y="85429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44" name="Picture Placeholder 2">
            <a:extLst>
              <a:ext uri="{FF2B5EF4-FFF2-40B4-BE49-F238E27FC236}">
                <a16:creationId xmlns:a16="http://schemas.microsoft.com/office/drawing/2014/main" id="{DD4986A8-9043-43BE-AF5E-DE4E1BF0A1D5}"/>
              </a:ext>
            </a:extLst>
          </p:cNvPr>
          <p:cNvSpPr>
            <a:spLocks noGrp="1"/>
          </p:cNvSpPr>
          <p:nvPr>
            <p:ph type="pic" sz="quarter" idx="24"/>
          </p:nvPr>
        </p:nvSpPr>
        <p:spPr>
          <a:xfrm>
            <a:off x="27114414" y="7635506"/>
            <a:ext cx="8046720" cy="725207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45" name="SmartArt Placeholder 11">
            <a:extLst>
              <a:ext uri="{FF2B5EF4-FFF2-40B4-BE49-F238E27FC236}">
                <a16:creationId xmlns:a16="http://schemas.microsoft.com/office/drawing/2014/main" id="{08E24DCC-AD7E-4DB3-8E83-9C7FE46E65A8}"/>
              </a:ext>
            </a:extLst>
          </p:cNvPr>
          <p:cNvSpPr>
            <a:spLocks noGrp="1"/>
          </p:cNvSpPr>
          <p:nvPr>
            <p:ph type="dgm" sz="quarter" idx="25"/>
          </p:nvPr>
        </p:nvSpPr>
        <p:spPr>
          <a:xfrm>
            <a:off x="27114414" y="76355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46" name="Text Placeholder 7">
            <a:extLst>
              <a:ext uri="{FF2B5EF4-FFF2-40B4-BE49-F238E27FC236}">
                <a16:creationId xmlns:a16="http://schemas.microsoft.com/office/drawing/2014/main" id="{3E178201-E8AD-4D08-A1D4-130695578185}"/>
              </a:ext>
            </a:extLst>
          </p:cNvPr>
          <p:cNvSpPr>
            <a:spLocks noGrp="1"/>
          </p:cNvSpPr>
          <p:nvPr>
            <p:ph type="body" sz="quarter" idx="26" hasCustomPrompt="1"/>
          </p:nvPr>
        </p:nvSpPr>
        <p:spPr>
          <a:xfrm>
            <a:off x="27505566" y="80011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47" name="Text Placeholder 7">
            <a:extLst>
              <a:ext uri="{FF2B5EF4-FFF2-40B4-BE49-F238E27FC236}">
                <a16:creationId xmlns:a16="http://schemas.microsoft.com/office/drawing/2014/main" id="{7616E642-F1C0-4C26-B935-481B3E678375}"/>
              </a:ext>
            </a:extLst>
          </p:cNvPr>
          <p:cNvSpPr>
            <a:spLocks noGrp="1"/>
          </p:cNvSpPr>
          <p:nvPr>
            <p:ph type="body" sz="quarter" idx="27" hasCustomPrompt="1"/>
          </p:nvPr>
        </p:nvSpPr>
        <p:spPr>
          <a:xfrm>
            <a:off x="27505566" y="85429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10401211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 Panel">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919AC88E-08F5-44AA-804F-99BEC21408F8}"/>
              </a:ext>
            </a:extLst>
          </p:cNvPr>
          <p:cNvSpPr>
            <a:spLocks noGrp="1"/>
          </p:cNvSpPr>
          <p:nvPr>
            <p:ph type="pic" sz="quarter" idx="24"/>
          </p:nvPr>
        </p:nvSpPr>
        <p:spPr>
          <a:xfrm>
            <a:off x="24252342" y="5006606"/>
            <a:ext cx="10908792"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24" name="SmartArt Placeholder 11">
            <a:extLst>
              <a:ext uri="{FF2B5EF4-FFF2-40B4-BE49-F238E27FC236}">
                <a16:creationId xmlns:a16="http://schemas.microsoft.com/office/drawing/2014/main" id="{12B63267-D8B7-4261-B231-5D75B79819C4}"/>
              </a:ext>
            </a:extLst>
          </p:cNvPr>
          <p:cNvSpPr>
            <a:spLocks noGrp="1"/>
          </p:cNvSpPr>
          <p:nvPr>
            <p:ph type="dgm" sz="quarter" idx="25"/>
          </p:nvPr>
        </p:nvSpPr>
        <p:spPr>
          <a:xfrm>
            <a:off x="24252342" y="5006606"/>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25" name="Text Placeholder 7">
            <a:extLst>
              <a:ext uri="{FF2B5EF4-FFF2-40B4-BE49-F238E27FC236}">
                <a16:creationId xmlns:a16="http://schemas.microsoft.com/office/drawing/2014/main" id="{8404D2F4-BE24-46EB-BDF0-9AF1A1A18D11}"/>
              </a:ext>
            </a:extLst>
          </p:cNvPr>
          <p:cNvSpPr>
            <a:spLocks noGrp="1"/>
          </p:cNvSpPr>
          <p:nvPr>
            <p:ph type="body" sz="quarter" idx="26" hasCustomPrompt="1"/>
          </p:nvPr>
        </p:nvSpPr>
        <p:spPr>
          <a:xfrm>
            <a:off x="24694653" y="5372232"/>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26" name="Text Placeholder 7">
            <a:extLst>
              <a:ext uri="{FF2B5EF4-FFF2-40B4-BE49-F238E27FC236}">
                <a16:creationId xmlns:a16="http://schemas.microsoft.com/office/drawing/2014/main" id="{49971518-8A21-4B25-AC1E-4D98A75F9EBE}"/>
              </a:ext>
            </a:extLst>
          </p:cNvPr>
          <p:cNvSpPr>
            <a:spLocks noGrp="1"/>
          </p:cNvSpPr>
          <p:nvPr>
            <p:ph type="body" sz="quarter" idx="27" hasCustomPrompt="1"/>
          </p:nvPr>
        </p:nvSpPr>
        <p:spPr>
          <a:xfrm>
            <a:off x="24694653" y="5914095"/>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19" name="Picture Placeholder 2">
            <a:extLst>
              <a:ext uri="{FF2B5EF4-FFF2-40B4-BE49-F238E27FC236}">
                <a16:creationId xmlns:a16="http://schemas.microsoft.com/office/drawing/2014/main" id="{F36D14ED-9827-42DA-8E47-85943E9CA0A4}"/>
              </a:ext>
            </a:extLst>
          </p:cNvPr>
          <p:cNvSpPr>
            <a:spLocks noGrp="1"/>
          </p:cNvSpPr>
          <p:nvPr>
            <p:ph type="pic" sz="quarter" idx="20"/>
          </p:nvPr>
        </p:nvSpPr>
        <p:spPr>
          <a:xfrm>
            <a:off x="12812451" y="5006606"/>
            <a:ext cx="10908792"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20" name="SmartArt Placeholder 11">
            <a:extLst>
              <a:ext uri="{FF2B5EF4-FFF2-40B4-BE49-F238E27FC236}">
                <a16:creationId xmlns:a16="http://schemas.microsoft.com/office/drawing/2014/main" id="{1CFA0EED-D3F0-427C-BE16-4E67EB10E1FE}"/>
              </a:ext>
            </a:extLst>
          </p:cNvPr>
          <p:cNvSpPr>
            <a:spLocks noGrp="1"/>
          </p:cNvSpPr>
          <p:nvPr>
            <p:ph type="dgm" sz="quarter" idx="21"/>
          </p:nvPr>
        </p:nvSpPr>
        <p:spPr>
          <a:xfrm>
            <a:off x="12812451" y="5006606"/>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21" name="Text Placeholder 7">
            <a:extLst>
              <a:ext uri="{FF2B5EF4-FFF2-40B4-BE49-F238E27FC236}">
                <a16:creationId xmlns:a16="http://schemas.microsoft.com/office/drawing/2014/main" id="{800F03C3-7FB2-4FEC-9EB7-18C7FDEBAC50}"/>
              </a:ext>
            </a:extLst>
          </p:cNvPr>
          <p:cNvSpPr>
            <a:spLocks noGrp="1"/>
          </p:cNvSpPr>
          <p:nvPr>
            <p:ph type="body" sz="quarter" idx="22" hasCustomPrompt="1"/>
          </p:nvPr>
        </p:nvSpPr>
        <p:spPr>
          <a:xfrm>
            <a:off x="13260795" y="5372232"/>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22" name="Text Placeholder 7">
            <a:extLst>
              <a:ext uri="{FF2B5EF4-FFF2-40B4-BE49-F238E27FC236}">
                <a16:creationId xmlns:a16="http://schemas.microsoft.com/office/drawing/2014/main" id="{CB140B56-5357-462A-AAEC-09724D57F4F4}"/>
              </a:ext>
            </a:extLst>
          </p:cNvPr>
          <p:cNvSpPr>
            <a:spLocks noGrp="1"/>
          </p:cNvSpPr>
          <p:nvPr>
            <p:ph type="body" sz="quarter" idx="23" hasCustomPrompt="1"/>
          </p:nvPr>
        </p:nvSpPr>
        <p:spPr>
          <a:xfrm>
            <a:off x="13260795" y="5914095"/>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9022" y="5006606"/>
            <a:ext cx="10908792"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9022" y="5006606"/>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827366" y="5372232"/>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hasCustomPrompt="1"/>
          </p:nvPr>
        </p:nvSpPr>
        <p:spPr>
          <a:xfrm>
            <a:off x="1827366" y="5914095"/>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27" name="Picture Placeholder 2">
            <a:extLst>
              <a:ext uri="{FF2B5EF4-FFF2-40B4-BE49-F238E27FC236}">
                <a16:creationId xmlns:a16="http://schemas.microsoft.com/office/drawing/2014/main" id="{953D4CF9-25C3-412B-ADC2-B2D88A41C0EF}"/>
              </a:ext>
            </a:extLst>
          </p:cNvPr>
          <p:cNvSpPr>
            <a:spLocks noGrp="1"/>
          </p:cNvSpPr>
          <p:nvPr>
            <p:ph type="pic" sz="quarter" idx="28"/>
          </p:nvPr>
        </p:nvSpPr>
        <p:spPr>
          <a:xfrm>
            <a:off x="7109496" y="11604257"/>
            <a:ext cx="10908792"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28" name="SmartArt Placeholder 11">
            <a:extLst>
              <a:ext uri="{FF2B5EF4-FFF2-40B4-BE49-F238E27FC236}">
                <a16:creationId xmlns:a16="http://schemas.microsoft.com/office/drawing/2014/main" id="{8EA8CB9C-3D57-40E4-B5CC-26A50865E4B1}"/>
              </a:ext>
            </a:extLst>
          </p:cNvPr>
          <p:cNvSpPr>
            <a:spLocks noGrp="1"/>
          </p:cNvSpPr>
          <p:nvPr>
            <p:ph type="dgm" sz="quarter" idx="29"/>
          </p:nvPr>
        </p:nvSpPr>
        <p:spPr>
          <a:xfrm>
            <a:off x="7109496" y="11604256"/>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29" name="Text Placeholder 7">
            <a:extLst>
              <a:ext uri="{FF2B5EF4-FFF2-40B4-BE49-F238E27FC236}">
                <a16:creationId xmlns:a16="http://schemas.microsoft.com/office/drawing/2014/main" id="{18F85040-B877-4FE0-9FEC-C7F8EBC8D573}"/>
              </a:ext>
            </a:extLst>
          </p:cNvPr>
          <p:cNvSpPr>
            <a:spLocks noGrp="1"/>
          </p:cNvSpPr>
          <p:nvPr>
            <p:ph type="body" sz="quarter" idx="30" hasCustomPrompt="1"/>
          </p:nvPr>
        </p:nvSpPr>
        <p:spPr>
          <a:xfrm>
            <a:off x="7557840" y="11969883"/>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0" name="Text Placeholder 7">
            <a:extLst>
              <a:ext uri="{FF2B5EF4-FFF2-40B4-BE49-F238E27FC236}">
                <a16:creationId xmlns:a16="http://schemas.microsoft.com/office/drawing/2014/main" id="{0CDC55E6-349A-4B32-A9C7-52419AF2BAA4}"/>
              </a:ext>
            </a:extLst>
          </p:cNvPr>
          <p:cNvSpPr>
            <a:spLocks noGrp="1"/>
          </p:cNvSpPr>
          <p:nvPr>
            <p:ph type="body" sz="quarter" idx="31" hasCustomPrompt="1"/>
          </p:nvPr>
        </p:nvSpPr>
        <p:spPr>
          <a:xfrm>
            <a:off x="7557840" y="12511743"/>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31" name="Picture Placeholder 2">
            <a:extLst>
              <a:ext uri="{FF2B5EF4-FFF2-40B4-BE49-F238E27FC236}">
                <a16:creationId xmlns:a16="http://schemas.microsoft.com/office/drawing/2014/main" id="{C919CAA4-574F-4D56-ADB8-6117A20B69DC}"/>
              </a:ext>
            </a:extLst>
          </p:cNvPr>
          <p:cNvSpPr>
            <a:spLocks noGrp="1"/>
          </p:cNvSpPr>
          <p:nvPr>
            <p:ph type="pic" sz="quarter" idx="32"/>
          </p:nvPr>
        </p:nvSpPr>
        <p:spPr>
          <a:xfrm>
            <a:off x="18518703" y="11604257"/>
            <a:ext cx="10908792"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32" name="SmartArt Placeholder 11">
            <a:extLst>
              <a:ext uri="{FF2B5EF4-FFF2-40B4-BE49-F238E27FC236}">
                <a16:creationId xmlns:a16="http://schemas.microsoft.com/office/drawing/2014/main" id="{B98F4E09-2F66-496C-826C-F390DEAA3EFF}"/>
              </a:ext>
            </a:extLst>
          </p:cNvPr>
          <p:cNvSpPr>
            <a:spLocks noGrp="1"/>
          </p:cNvSpPr>
          <p:nvPr>
            <p:ph type="dgm" sz="quarter" idx="33"/>
          </p:nvPr>
        </p:nvSpPr>
        <p:spPr>
          <a:xfrm>
            <a:off x="18518703" y="11604256"/>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33" name="Text Placeholder 7">
            <a:extLst>
              <a:ext uri="{FF2B5EF4-FFF2-40B4-BE49-F238E27FC236}">
                <a16:creationId xmlns:a16="http://schemas.microsoft.com/office/drawing/2014/main" id="{606651CF-F559-4442-A9FE-B8B197294D5D}"/>
              </a:ext>
            </a:extLst>
          </p:cNvPr>
          <p:cNvSpPr>
            <a:spLocks noGrp="1"/>
          </p:cNvSpPr>
          <p:nvPr>
            <p:ph type="body" sz="quarter" idx="34" hasCustomPrompt="1"/>
          </p:nvPr>
        </p:nvSpPr>
        <p:spPr>
          <a:xfrm>
            <a:off x="18967047" y="11969883"/>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4" name="Text Placeholder 7">
            <a:extLst>
              <a:ext uri="{FF2B5EF4-FFF2-40B4-BE49-F238E27FC236}">
                <a16:creationId xmlns:a16="http://schemas.microsoft.com/office/drawing/2014/main" id="{6177CD28-7BC6-4C51-814E-A8B4D2C2A5FA}"/>
              </a:ext>
            </a:extLst>
          </p:cNvPr>
          <p:cNvSpPr>
            <a:spLocks noGrp="1"/>
          </p:cNvSpPr>
          <p:nvPr>
            <p:ph type="body" sz="quarter" idx="35" hasCustomPrompt="1"/>
          </p:nvPr>
        </p:nvSpPr>
        <p:spPr>
          <a:xfrm>
            <a:off x="18967047" y="12511743"/>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38458282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 Panel">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919AC88E-08F5-44AA-804F-99BEC21408F8}"/>
              </a:ext>
            </a:extLst>
          </p:cNvPr>
          <p:cNvSpPr>
            <a:spLocks noGrp="1"/>
          </p:cNvSpPr>
          <p:nvPr>
            <p:ph type="pic" sz="quarter" idx="24"/>
          </p:nvPr>
        </p:nvSpPr>
        <p:spPr>
          <a:xfrm>
            <a:off x="24252342" y="5006606"/>
            <a:ext cx="10908792"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24" name="SmartArt Placeholder 11">
            <a:extLst>
              <a:ext uri="{FF2B5EF4-FFF2-40B4-BE49-F238E27FC236}">
                <a16:creationId xmlns:a16="http://schemas.microsoft.com/office/drawing/2014/main" id="{12B63267-D8B7-4261-B231-5D75B79819C4}"/>
              </a:ext>
            </a:extLst>
          </p:cNvPr>
          <p:cNvSpPr>
            <a:spLocks noGrp="1"/>
          </p:cNvSpPr>
          <p:nvPr>
            <p:ph type="dgm" sz="quarter" idx="25"/>
          </p:nvPr>
        </p:nvSpPr>
        <p:spPr>
          <a:xfrm>
            <a:off x="24252342" y="5006606"/>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25" name="Text Placeholder 7">
            <a:extLst>
              <a:ext uri="{FF2B5EF4-FFF2-40B4-BE49-F238E27FC236}">
                <a16:creationId xmlns:a16="http://schemas.microsoft.com/office/drawing/2014/main" id="{8404D2F4-BE24-46EB-BDF0-9AF1A1A18D11}"/>
              </a:ext>
            </a:extLst>
          </p:cNvPr>
          <p:cNvSpPr>
            <a:spLocks noGrp="1"/>
          </p:cNvSpPr>
          <p:nvPr>
            <p:ph type="body" sz="quarter" idx="26" hasCustomPrompt="1"/>
          </p:nvPr>
        </p:nvSpPr>
        <p:spPr>
          <a:xfrm>
            <a:off x="24694653" y="5372232"/>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26" name="Text Placeholder 7">
            <a:extLst>
              <a:ext uri="{FF2B5EF4-FFF2-40B4-BE49-F238E27FC236}">
                <a16:creationId xmlns:a16="http://schemas.microsoft.com/office/drawing/2014/main" id="{49971518-8A21-4B25-AC1E-4D98A75F9EBE}"/>
              </a:ext>
            </a:extLst>
          </p:cNvPr>
          <p:cNvSpPr>
            <a:spLocks noGrp="1"/>
          </p:cNvSpPr>
          <p:nvPr>
            <p:ph type="body" sz="quarter" idx="27" hasCustomPrompt="1"/>
          </p:nvPr>
        </p:nvSpPr>
        <p:spPr>
          <a:xfrm>
            <a:off x="24694653" y="5914095"/>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19" name="Picture Placeholder 2">
            <a:extLst>
              <a:ext uri="{FF2B5EF4-FFF2-40B4-BE49-F238E27FC236}">
                <a16:creationId xmlns:a16="http://schemas.microsoft.com/office/drawing/2014/main" id="{F36D14ED-9827-42DA-8E47-85943E9CA0A4}"/>
              </a:ext>
            </a:extLst>
          </p:cNvPr>
          <p:cNvSpPr>
            <a:spLocks noGrp="1"/>
          </p:cNvSpPr>
          <p:nvPr>
            <p:ph type="pic" sz="quarter" idx="20"/>
          </p:nvPr>
        </p:nvSpPr>
        <p:spPr>
          <a:xfrm>
            <a:off x="12812451" y="5006606"/>
            <a:ext cx="10908792"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20" name="SmartArt Placeholder 11">
            <a:extLst>
              <a:ext uri="{FF2B5EF4-FFF2-40B4-BE49-F238E27FC236}">
                <a16:creationId xmlns:a16="http://schemas.microsoft.com/office/drawing/2014/main" id="{1CFA0EED-D3F0-427C-BE16-4E67EB10E1FE}"/>
              </a:ext>
            </a:extLst>
          </p:cNvPr>
          <p:cNvSpPr>
            <a:spLocks noGrp="1"/>
          </p:cNvSpPr>
          <p:nvPr>
            <p:ph type="dgm" sz="quarter" idx="21"/>
          </p:nvPr>
        </p:nvSpPr>
        <p:spPr>
          <a:xfrm>
            <a:off x="12812451" y="5006606"/>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21" name="Text Placeholder 7">
            <a:extLst>
              <a:ext uri="{FF2B5EF4-FFF2-40B4-BE49-F238E27FC236}">
                <a16:creationId xmlns:a16="http://schemas.microsoft.com/office/drawing/2014/main" id="{800F03C3-7FB2-4FEC-9EB7-18C7FDEBAC50}"/>
              </a:ext>
            </a:extLst>
          </p:cNvPr>
          <p:cNvSpPr>
            <a:spLocks noGrp="1"/>
          </p:cNvSpPr>
          <p:nvPr>
            <p:ph type="body" sz="quarter" idx="22" hasCustomPrompt="1"/>
          </p:nvPr>
        </p:nvSpPr>
        <p:spPr>
          <a:xfrm>
            <a:off x="13260795" y="5372232"/>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22" name="Text Placeholder 7">
            <a:extLst>
              <a:ext uri="{FF2B5EF4-FFF2-40B4-BE49-F238E27FC236}">
                <a16:creationId xmlns:a16="http://schemas.microsoft.com/office/drawing/2014/main" id="{CB140B56-5357-462A-AAEC-09724D57F4F4}"/>
              </a:ext>
            </a:extLst>
          </p:cNvPr>
          <p:cNvSpPr>
            <a:spLocks noGrp="1"/>
          </p:cNvSpPr>
          <p:nvPr>
            <p:ph type="body" sz="quarter" idx="23" hasCustomPrompt="1"/>
          </p:nvPr>
        </p:nvSpPr>
        <p:spPr>
          <a:xfrm>
            <a:off x="13260795" y="5914095"/>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9022" y="5006606"/>
            <a:ext cx="10908792"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9022" y="5006606"/>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827366" y="5372232"/>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hasCustomPrompt="1"/>
          </p:nvPr>
        </p:nvSpPr>
        <p:spPr>
          <a:xfrm>
            <a:off x="1827366" y="5914095"/>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27" name="Picture Placeholder 2">
            <a:extLst>
              <a:ext uri="{FF2B5EF4-FFF2-40B4-BE49-F238E27FC236}">
                <a16:creationId xmlns:a16="http://schemas.microsoft.com/office/drawing/2014/main" id="{953D4CF9-25C3-412B-ADC2-B2D88A41C0EF}"/>
              </a:ext>
            </a:extLst>
          </p:cNvPr>
          <p:cNvSpPr>
            <a:spLocks noGrp="1"/>
          </p:cNvSpPr>
          <p:nvPr>
            <p:ph type="pic" sz="quarter" idx="28"/>
          </p:nvPr>
        </p:nvSpPr>
        <p:spPr>
          <a:xfrm>
            <a:off x="1379022" y="11604257"/>
            <a:ext cx="10908792"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28" name="SmartArt Placeholder 11">
            <a:extLst>
              <a:ext uri="{FF2B5EF4-FFF2-40B4-BE49-F238E27FC236}">
                <a16:creationId xmlns:a16="http://schemas.microsoft.com/office/drawing/2014/main" id="{8EA8CB9C-3D57-40E4-B5CC-26A50865E4B1}"/>
              </a:ext>
            </a:extLst>
          </p:cNvPr>
          <p:cNvSpPr>
            <a:spLocks noGrp="1"/>
          </p:cNvSpPr>
          <p:nvPr>
            <p:ph type="dgm" sz="quarter" idx="29"/>
          </p:nvPr>
        </p:nvSpPr>
        <p:spPr>
          <a:xfrm>
            <a:off x="1379022" y="11604256"/>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29" name="Text Placeholder 7">
            <a:extLst>
              <a:ext uri="{FF2B5EF4-FFF2-40B4-BE49-F238E27FC236}">
                <a16:creationId xmlns:a16="http://schemas.microsoft.com/office/drawing/2014/main" id="{18F85040-B877-4FE0-9FEC-C7F8EBC8D573}"/>
              </a:ext>
            </a:extLst>
          </p:cNvPr>
          <p:cNvSpPr>
            <a:spLocks noGrp="1"/>
          </p:cNvSpPr>
          <p:nvPr>
            <p:ph type="body" sz="quarter" idx="30" hasCustomPrompt="1"/>
          </p:nvPr>
        </p:nvSpPr>
        <p:spPr>
          <a:xfrm>
            <a:off x="1827366" y="11969883"/>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0" name="Text Placeholder 7">
            <a:extLst>
              <a:ext uri="{FF2B5EF4-FFF2-40B4-BE49-F238E27FC236}">
                <a16:creationId xmlns:a16="http://schemas.microsoft.com/office/drawing/2014/main" id="{0CDC55E6-349A-4B32-A9C7-52419AF2BAA4}"/>
              </a:ext>
            </a:extLst>
          </p:cNvPr>
          <p:cNvSpPr>
            <a:spLocks noGrp="1"/>
          </p:cNvSpPr>
          <p:nvPr>
            <p:ph type="body" sz="quarter" idx="31" hasCustomPrompt="1"/>
          </p:nvPr>
        </p:nvSpPr>
        <p:spPr>
          <a:xfrm>
            <a:off x="1827366" y="12511743"/>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31" name="Picture Placeholder 2">
            <a:extLst>
              <a:ext uri="{FF2B5EF4-FFF2-40B4-BE49-F238E27FC236}">
                <a16:creationId xmlns:a16="http://schemas.microsoft.com/office/drawing/2014/main" id="{C919CAA4-574F-4D56-ADB8-6117A20B69DC}"/>
              </a:ext>
            </a:extLst>
          </p:cNvPr>
          <p:cNvSpPr>
            <a:spLocks noGrp="1"/>
          </p:cNvSpPr>
          <p:nvPr>
            <p:ph type="pic" sz="quarter" idx="32"/>
          </p:nvPr>
        </p:nvSpPr>
        <p:spPr>
          <a:xfrm>
            <a:off x="12803394" y="11604257"/>
            <a:ext cx="10908792"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32" name="SmartArt Placeholder 11">
            <a:extLst>
              <a:ext uri="{FF2B5EF4-FFF2-40B4-BE49-F238E27FC236}">
                <a16:creationId xmlns:a16="http://schemas.microsoft.com/office/drawing/2014/main" id="{B98F4E09-2F66-496C-826C-F390DEAA3EFF}"/>
              </a:ext>
            </a:extLst>
          </p:cNvPr>
          <p:cNvSpPr>
            <a:spLocks noGrp="1"/>
          </p:cNvSpPr>
          <p:nvPr>
            <p:ph type="dgm" sz="quarter" idx="33"/>
          </p:nvPr>
        </p:nvSpPr>
        <p:spPr>
          <a:xfrm>
            <a:off x="12803394" y="11604256"/>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33" name="Text Placeholder 7">
            <a:extLst>
              <a:ext uri="{FF2B5EF4-FFF2-40B4-BE49-F238E27FC236}">
                <a16:creationId xmlns:a16="http://schemas.microsoft.com/office/drawing/2014/main" id="{606651CF-F559-4442-A9FE-B8B197294D5D}"/>
              </a:ext>
            </a:extLst>
          </p:cNvPr>
          <p:cNvSpPr>
            <a:spLocks noGrp="1"/>
          </p:cNvSpPr>
          <p:nvPr>
            <p:ph type="body" sz="quarter" idx="34" hasCustomPrompt="1"/>
          </p:nvPr>
        </p:nvSpPr>
        <p:spPr>
          <a:xfrm>
            <a:off x="13251738" y="11969883"/>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4" name="Text Placeholder 7">
            <a:extLst>
              <a:ext uri="{FF2B5EF4-FFF2-40B4-BE49-F238E27FC236}">
                <a16:creationId xmlns:a16="http://schemas.microsoft.com/office/drawing/2014/main" id="{6177CD28-7BC6-4C51-814E-A8B4D2C2A5FA}"/>
              </a:ext>
            </a:extLst>
          </p:cNvPr>
          <p:cNvSpPr>
            <a:spLocks noGrp="1"/>
          </p:cNvSpPr>
          <p:nvPr>
            <p:ph type="body" sz="quarter" idx="35" hasCustomPrompt="1"/>
          </p:nvPr>
        </p:nvSpPr>
        <p:spPr>
          <a:xfrm>
            <a:off x="13251738" y="12511743"/>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35" name="Picture Placeholder 2">
            <a:extLst>
              <a:ext uri="{FF2B5EF4-FFF2-40B4-BE49-F238E27FC236}">
                <a16:creationId xmlns:a16="http://schemas.microsoft.com/office/drawing/2014/main" id="{B84230F4-6067-4035-AA3D-9A5C5FFAD202}"/>
              </a:ext>
            </a:extLst>
          </p:cNvPr>
          <p:cNvSpPr>
            <a:spLocks noGrp="1"/>
          </p:cNvSpPr>
          <p:nvPr>
            <p:ph type="pic" sz="quarter" idx="36"/>
          </p:nvPr>
        </p:nvSpPr>
        <p:spPr>
          <a:xfrm>
            <a:off x="24252342" y="11604257"/>
            <a:ext cx="10908792"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36" name="SmartArt Placeholder 11">
            <a:extLst>
              <a:ext uri="{FF2B5EF4-FFF2-40B4-BE49-F238E27FC236}">
                <a16:creationId xmlns:a16="http://schemas.microsoft.com/office/drawing/2014/main" id="{E53E0F1D-B175-4CC5-85A6-BF2DAF84D804}"/>
              </a:ext>
            </a:extLst>
          </p:cNvPr>
          <p:cNvSpPr>
            <a:spLocks noGrp="1"/>
          </p:cNvSpPr>
          <p:nvPr>
            <p:ph type="dgm" sz="quarter" idx="37"/>
          </p:nvPr>
        </p:nvSpPr>
        <p:spPr>
          <a:xfrm>
            <a:off x="24252342" y="11604256"/>
            <a:ext cx="10908792"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37" name="Text Placeholder 7">
            <a:extLst>
              <a:ext uri="{FF2B5EF4-FFF2-40B4-BE49-F238E27FC236}">
                <a16:creationId xmlns:a16="http://schemas.microsoft.com/office/drawing/2014/main" id="{38303A1D-2E9F-4B89-A4C6-6A0E69C25273}"/>
              </a:ext>
            </a:extLst>
          </p:cNvPr>
          <p:cNvSpPr>
            <a:spLocks noGrp="1"/>
          </p:cNvSpPr>
          <p:nvPr>
            <p:ph type="body" sz="quarter" idx="38" hasCustomPrompt="1"/>
          </p:nvPr>
        </p:nvSpPr>
        <p:spPr>
          <a:xfrm>
            <a:off x="24699795" y="11969883"/>
            <a:ext cx="996696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8" name="Text Placeholder 7">
            <a:extLst>
              <a:ext uri="{FF2B5EF4-FFF2-40B4-BE49-F238E27FC236}">
                <a16:creationId xmlns:a16="http://schemas.microsoft.com/office/drawing/2014/main" id="{FFF83B91-714A-49C0-8BDD-6ADCD4DF8A53}"/>
              </a:ext>
            </a:extLst>
          </p:cNvPr>
          <p:cNvSpPr>
            <a:spLocks noGrp="1"/>
          </p:cNvSpPr>
          <p:nvPr>
            <p:ph type="body" sz="quarter" idx="39" hasCustomPrompt="1"/>
          </p:nvPr>
        </p:nvSpPr>
        <p:spPr>
          <a:xfrm>
            <a:off x="24699795" y="12511743"/>
            <a:ext cx="996696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38050746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7 Pan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9022" y="5006606"/>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9022"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770174" y="53722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hasCustomPrompt="1"/>
          </p:nvPr>
        </p:nvSpPr>
        <p:spPr>
          <a:xfrm>
            <a:off x="1770174" y="59140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28" name="Picture Placeholder 2">
            <a:extLst>
              <a:ext uri="{FF2B5EF4-FFF2-40B4-BE49-F238E27FC236}">
                <a16:creationId xmlns:a16="http://schemas.microsoft.com/office/drawing/2014/main" id="{3E7B2B9E-5E07-459D-9B90-EEEEFFF8EDC2}"/>
              </a:ext>
            </a:extLst>
          </p:cNvPr>
          <p:cNvSpPr>
            <a:spLocks noGrp="1"/>
          </p:cNvSpPr>
          <p:nvPr>
            <p:ph type="pic" sz="quarter" idx="16"/>
          </p:nvPr>
        </p:nvSpPr>
        <p:spPr>
          <a:xfrm>
            <a:off x="9949095" y="5006606"/>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29" name="SmartArt Placeholder 11">
            <a:extLst>
              <a:ext uri="{FF2B5EF4-FFF2-40B4-BE49-F238E27FC236}">
                <a16:creationId xmlns:a16="http://schemas.microsoft.com/office/drawing/2014/main" id="{B0AE2000-F9BC-4157-AC6E-798C4ACBB6C3}"/>
              </a:ext>
            </a:extLst>
          </p:cNvPr>
          <p:cNvSpPr>
            <a:spLocks noGrp="1"/>
          </p:cNvSpPr>
          <p:nvPr>
            <p:ph type="dgm" sz="quarter" idx="17"/>
          </p:nvPr>
        </p:nvSpPr>
        <p:spPr>
          <a:xfrm>
            <a:off x="9949095" y="5006609"/>
            <a:ext cx="8046720" cy="3068445"/>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30" name="Text Placeholder 7">
            <a:extLst>
              <a:ext uri="{FF2B5EF4-FFF2-40B4-BE49-F238E27FC236}">
                <a16:creationId xmlns:a16="http://schemas.microsoft.com/office/drawing/2014/main" id="{A97FF50B-ACD5-4975-A584-A30899C2B34E}"/>
              </a:ext>
            </a:extLst>
          </p:cNvPr>
          <p:cNvSpPr>
            <a:spLocks noGrp="1"/>
          </p:cNvSpPr>
          <p:nvPr>
            <p:ph type="body" sz="quarter" idx="18" hasCustomPrompt="1"/>
          </p:nvPr>
        </p:nvSpPr>
        <p:spPr>
          <a:xfrm>
            <a:off x="10340247" y="53722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1" name="Text Placeholder 7">
            <a:extLst>
              <a:ext uri="{FF2B5EF4-FFF2-40B4-BE49-F238E27FC236}">
                <a16:creationId xmlns:a16="http://schemas.microsoft.com/office/drawing/2014/main" id="{75C7109F-4BAF-43F9-B57B-9484A7E581DC}"/>
              </a:ext>
            </a:extLst>
          </p:cNvPr>
          <p:cNvSpPr>
            <a:spLocks noGrp="1"/>
          </p:cNvSpPr>
          <p:nvPr>
            <p:ph type="body" sz="quarter" idx="19" hasCustomPrompt="1"/>
          </p:nvPr>
        </p:nvSpPr>
        <p:spPr>
          <a:xfrm>
            <a:off x="10340247" y="59140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32" name="Picture Placeholder 2">
            <a:extLst>
              <a:ext uri="{FF2B5EF4-FFF2-40B4-BE49-F238E27FC236}">
                <a16:creationId xmlns:a16="http://schemas.microsoft.com/office/drawing/2014/main" id="{4AEF9B76-70DD-4B7B-A754-EB56FDD8BD50}"/>
              </a:ext>
            </a:extLst>
          </p:cNvPr>
          <p:cNvSpPr>
            <a:spLocks noGrp="1"/>
          </p:cNvSpPr>
          <p:nvPr>
            <p:ph type="pic" sz="quarter" idx="20"/>
          </p:nvPr>
        </p:nvSpPr>
        <p:spPr>
          <a:xfrm>
            <a:off x="18537882" y="5006606"/>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33" name="SmartArt Placeholder 11">
            <a:extLst>
              <a:ext uri="{FF2B5EF4-FFF2-40B4-BE49-F238E27FC236}">
                <a16:creationId xmlns:a16="http://schemas.microsoft.com/office/drawing/2014/main" id="{A25BA5C0-E045-42D2-8510-F0AA6E7F7D5A}"/>
              </a:ext>
            </a:extLst>
          </p:cNvPr>
          <p:cNvSpPr>
            <a:spLocks noGrp="1"/>
          </p:cNvSpPr>
          <p:nvPr>
            <p:ph type="dgm" sz="quarter" idx="21"/>
          </p:nvPr>
        </p:nvSpPr>
        <p:spPr>
          <a:xfrm>
            <a:off x="18537882"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34" name="Text Placeholder 7">
            <a:extLst>
              <a:ext uri="{FF2B5EF4-FFF2-40B4-BE49-F238E27FC236}">
                <a16:creationId xmlns:a16="http://schemas.microsoft.com/office/drawing/2014/main" id="{BE23960D-D6C3-4144-AF98-78BF113FAE24}"/>
              </a:ext>
            </a:extLst>
          </p:cNvPr>
          <p:cNvSpPr>
            <a:spLocks noGrp="1"/>
          </p:cNvSpPr>
          <p:nvPr>
            <p:ph type="body" sz="quarter" idx="22" hasCustomPrompt="1"/>
          </p:nvPr>
        </p:nvSpPr>
        <p:spPr>
          <a:xfrm>
            <a:off x="18929034" y="53722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F98420C4-0AF2-4F2D-AC34-86501E787337}"/>
              </a:ext>
            </a:extLst>
          </p:cNvPr>
          <p:cNvSpPr>
            <a:spLocks noGrp="1"/>
          </p:cNvSpPr>
          <p:nvPr>
            <p:ph type="body" sz="quarter" idx="23" hasCustomPrompt="1"/>
          </p:nvPr>
        </p:nvSpPr>
        <p:spPr>
          <a:xfrm>
            <a:off x="18929034" y="59140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40" name="Picture Placeholder 2">
            <a:extLst>
              <a:ext uri="{FF2B5EF4-FFF2-40B4-BE49-F238E27FC236}">
                <a16:creationId xmlns:a16="http://schemas.microsoft.com/office/drawing/2014/main" id="{67F8626F-5B51-4C5A-AE03-D43F401D0BEB}"/>
              </a:ext>
            </a:extLst>
          </p:cNvPr>
          <p:cNvSpPr>
            <a:spLocks noGrp="1"/>
          </p:cNvSpPr>
          <p:nvPr>
            <p:ph type="pic" sz="quarter" idx="32"/>
          </p:nvPr>
        </p:nvSpPr>
        <p:spPr>
          <a:xfrm>
            <a:off x="5633349" y="11604257"/>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41" name="SmartArt Placeholder 11">
            <a:extLst>
              <a:ext uri="{FF2B5EF4-FFF2-40B4-BE49-F238E27FC236}">
                <a16:creationId xmlns:a16="http://schemas.microsoft.com/office/drawing/2014/main" id="{8DD557E2-CCE4-43D7-9D78-B0817C7B2923}"/>
              </a:ext>
            </a:extLst>
          </p:cNvPr>
          <p:cNvSpPr>
            <a:spLocks noGrp="1"/>
          </p:cNvSpPr>
          <p:nvPr>
            <p:ph type="dgm" sz="quarter" idx="33"/>
          </p:nvPr>
        </p:nvSpPr>
        <p:spPr>
          <a:xfrm>
            <a:off x="5633349" y="11604256"/>
            <a:ext cx="8046720" cy="3068445"/>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42" name="Text Placeholder 7">
            <a:extLst>
              <a:ext uri="{FF2B5EF4-FFF2-40B4-BE49-F238E27FC236}">
                <a16:creationId xmlns:a16="http://schemas.microsoft.com/office/drawing/2014/main" id="{C2C4002B-1138-456D-95F6-91FFB8191621}"/>
              </a:ext>
            </a:extLst>
          </p:cNvPr>
          <p:cNvSpPr>
            <a:spLocks noGrp="1"/>
          </p:cNvSpPr>
          <p:nvPr>
            <p:ph type="body" sz="quarter" idx="34" hasCustomPrompt="1"/>
          </p:nvPr>
        </p:nvSpPr>
        <p:spPr>
          <a:xfrm>
            <a:off x="6024501" y="11969880"/>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43" name="Text Placeholder 7">
            <a:extLst>
              <a:ext uri="{FF2B5EF4-FFF2-40B4-BE49-F238E27FC236}">
                <a16:creationId xmlns:a16="http://schemas.microsoft.com/office/drawing/2014/main" id="{46970529-034D-4127-A5CC-309EE97311E9}"/>
              </a:ext>
            </a:extLst>
          </p:cNvPr>
          <p:cNvSpPr>
            <a:spLocks noGrp="1"/>
          </p:cNvSpPr>
          <p:nvPr>
            <p:ph type="body" sz="quarter" idx="35" hasCustomPrompt="1"/>
          </p:nvPr>
        </p:nvSpPr>
        <p:spPr>
          <a:xfrm>
            <a:off x="6024501" y="12511743"/>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44" name="Picture Placeholder 2">
            <a:extLst>
              <a:ext uri="{FF2B5EF4-FFF2-40B4-BE49-F238E27FC236}">
                <a16:creationId xmlns:a16="http://schemas.microsoft.com/office/drawing/2014/main" id="{CD1B4209-8970-46C2-8DE0-F0B9A5459CB1}"/>
              </a:ext>
            </a:extLst>
          </p:cNvPr>
          <p:cNvSpPr>
            <a:spLocks noGrp="1"/>
          </p:cNvSpPr>
          <p:nvPr>
            <p:ph type="pic" sz="quarter" idx="36"/>
          </p:nvPr>
        </p:nvSpPr>
        <p:spPr>
          <a:xfrm>
            <a:off x="14222136" y="11604257"/>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45" name="SmartArt Placeholder 11">
            <a:extLst>
              <a:ext uri="{FF2B5EF4-FFF2-40B4-BE49-F238E27FC236}">
                <a16:creationId xmlns:a16="http://schemas.microsoft.com/office/drawing/2014/main" id="{50839066-1DEF-4692-AEC1-4BCDCAAFAE3C}"/>
              </a:ext>
            </a:extLst>
          </p:cNvPr>
          <p:cNvSpPr>
            <a:spLocks noGrp="1"/>
          </p:cNvSpPr>
          <p:nvPr>
            <p:ph type="dgm" sz="quarter" idx="37"/>
          </p:nvPr>
        </p:nvSpPr>
        <p:spPr>
          <a:xfrm>
            <a:off x="14222136" y="11604252"/>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46" name="Text Placeholder 7">
            <a:extLst>
              <a:ext uri="{FF2B5EF4-FFF2-40B4-BE49-F238E27FC236}">
                <a16:creationId xmlns:a16="http://schemas.microsoft.com/office/drawing/2014/main" id="{9EF7136F-4065-421F-80B5-482607034895}"/>
              </a:ext>
            </a:extLst>
          </p:cNvPr>
          <p:cNvSpPr>
            <a:spLocks noGrp="1"/>
          </p:cNvSpPr>
          <p:nvPr>
            <p:ph type="body" sz="quarter" idx="38" hasCustomPrompt="1"/>
          </p:nvPr>
        </p:nvSpPr>
        <p:spPr>
          <a:xfrm>
            <a:off x="14613291" y="11969880"/>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47" name="Text Placeholder 7">
            <a:extLst>
              <a:ext uri="{FF2B5EF4-FFF2-40B4-BE49-F238E27FC236}">
                <a16:creationId xmlns:a16="http://schemas.microsoft.com/office/drawing/2014/main" id="{BB6CE64D-4EC1-4179-80B5-08353A89686F}"/>
              </a:ext>
            </a:extLst>
          </p:cNvPr>
          <p:cNvSpPr>
            <a:spLocks noGrp="1"/>
          </p:cNvSpPr>
          <p:nvPr>
            <p:ph type="body" sz="quarter" idx="39" hasCustomPrompt="1"/>
          </p:nvPr>
        </p:nvSpPr>
        <p:spPr>
          <a:xfrm>
            <a:off x="14613291" y="12511743"/>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48" name="Picture Placeholder 2">
            <a:extLst>
              <a:ext uri="{FF2B5EF4-FFF2-40B4-BE49-F238E27FC236}">
                <a16:creationId xmlns:a16="http://schemas.microsoft.com/office/drawing/2014/main" id="{4202DA47-97EB-4753-A3B6-65BF6FCC2F7F}"/>
              </a:ext>
            </a:extLst>
          </p:cNvPr>
          <p:cNvSpPr>
            <a:spLocks noGrp="1"/>
          </p:cNvSpPr>
          <p:nvPr>
            <p:ph type="pic" sz="quarter" idx="40"/>
          </p:nvPr>
        </p:nvSpPr>
        <p:spPr>
          <a:xfrm>
            <a:off x="22792917" y="11604257"/>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49" name="SmartArt Placeholder 11">
            <a:extLst>
              <a:ext uri="{FF2B5EF4-FFF2-40B4-BE49-F238E27FC236}">
                <a16:creationId xmlns:a16="http://schemas.microsoft.com/office/drawing/2014/main" id="{A882BF8E-3579-4C16-A005-D8EF4E98467D}"/>
              </a:ext>
            </a:extLst>
          </p:cNvPr>
          <p:cNvSpPr>
            <a:spLocks noGrp="1"/>
          </p:cNvSpPr>
          <p:nvPr>
            <p:ph type="dgm" sz="quarter" idx="41"/>
          </p:nvPr>
        </p:nvSpPr>
        <p:spPr>
          <a:xfrm>
            <a:off x="22792917" y="11604252"/>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50" name="Text Placeholder 7">
            <a:extLst>
              <a:ext uri="{FF2B5EF4-FFF2-40B4-BE49-F238E27FC236}">
                <a16:creationId xmlns:a16="http://schemas.microsoft.com/office/drawing/2014/main" id="{F71775CD-456C-40BB-9677-C420C8899168}"/>
              </a:ext>
            </a:extLst>
          </p:cNvPr>
          <p:cNvSpPr>
            <a:spLocks noGrp="1"/>
          </p:cNvSpPr>
          <p:nvPr>
            <p:ph type="body" sz="quarter" idx="42" hasCustomPrompt="1"/>
          </p:nvPr>
        </p:nvSpPr>
        <p:spPr>
          <a:xfrm>
            <a:off x="23189823" y="11969880"/>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51" name="Text Placeholder 7">
            <a:extLst>
              <a:ext uri="{FF2B5EF4-FFF2-40B4-BE49-F238E27FC236}">
                <a16:creationId xmlns:a16="http://schemas.microsoft.com/office/drawing/2014/main" id="{A528E90B-97F9-4C56-BBF7-58F54A2E063F}"/>
              </a:ext>
            </a:extLst>
          </p:cNvPr>
          <p:cNvSpPr>
            <a:spLocks noGrp="1"/>
          </p:cNvSpPr>
          <p:nvPr>
            <p:ph type="body" sz="quarter" idx="43" hasCustomPrompt="1"/>
          </p:nvPr>
        </p:nvSpPr>
        <p:spPr>
          <a:xfrm>
            <a:off x="23189823" y="12511743"/>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53" name="Picture Placeholder 2">
            <a:extLst>
              <a:ext uri="{FF2B5EF4-FFF2-40B4-BE49-F238E27FC236}">
                <a16:creationId xmlns:a16="http://schemas.microsoft.com/office/drawing/2014/main" id="{23908547-439A-48B1-B7B7-A347A45083E3}"/>
              </a:ext>
            </a:extLst>
          </p:cNvPr>
          <p:cNvSpPr>
            <a:spLocks noGrp="1"/>
          </p:cNvSpPr>
          <p:nvPr>
            <p:ph type="pic" sz="quarter" idx="24"/>
          </p:nvPr>
        </p:nvSpPr>
        <p:spPr>
          <a:xfrm>
            <a:off x="27114414" y="5006606"/>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54" name="SmartArt Placeholder 11">
            <a:extLst>
              <a:ext uri="{FF2B5EF4-FFF2-40B4-BE49-F238E27FC236}">
                <a16:creationId xmlns:a16="http://schemas.microsoft.com/office/drawing/2014/main" id="{0A7C0C69-A0E0-45CE-80EB-5E73A51D6711}"/>
              </a:ext>
            </a:extLst>
          </p:cNvPr>
          <p:cNvSpPr>
            <a:spLocks noGrp="1"/>
          </p:cNvSpPr>
          <p:nvPr>
            <p:ph type="dgm" sz="quarter" idx="25"/>
          </p:nvPr>
        </p:nvSpPr>
        <p:spPr>
          <a:xfrm>
            <a:off x="27114414"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55" name="Text Placeholder 7">
            <a:extLst>
              <a:ext uri="{FF2B5EF4-FFF2-40B4-BE49-F238E27FC236}">
                <a16:creationId xmlns:a16="http://schemas.microsoft.com/office/drawing/2014/main" id="{1B60AA53-D194-4E91-9C9D-EBD96EF1A4F7}"/>
              </a:ext>
            </a:extLst>
          </p:cNvPr>
          <p:cNvSpPr>
            <a:spLocks noGrp="1"/>
          </p:cNvSpPr>
          <p:nvPr>
            <p:ph type="body" sz="quarter" idx="26" hasCustomPrompt="1"/>
          </p:nvPr>
        </p:nvSpPr>
        <p:spPr>
          <a:xfrm>
            <a:off x="27512940" y="53722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56" name="Text Placeholder 7">
            <a:extLst>
              <a:ext uri="{FF2B5EF4-FFF2-40B4-BE49-F238E27FC236}">
                <a16:creationId xmlns:a16="http://schemas.microsoft.com/office/drawing/2014/main" id="{D00FE1C0-AC82-4758-9914-41168DDA51DA}"/>
              </a:ext>
            </a:extLst>
          </p:cNvPr>
          <p:cNvSpPr>
            <a:spLocks noGrp="1"/>
          </p:cNvSpPr>
          <p:nvPr>
            <p:ph type="body" sz="quarter" idx="27" hasCustomPrompt="1"/>
          </p:nvPr>
        </p:nvSpPr>
        <p:spPr>
          <a:xfrm>
            <a:off x="27512940" y="59140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1182389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8 Pan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1378458" y="5006606"/>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6" name="SmartArt Placeholder 11">
            <a:extLst>
              <a:ext uri="{FF2B5EF4-FFF2-40B4-BE49-F238E27FC236}">
                <a16:creationId xmlns:a16="http://schemas.microsoft.com/office/drawing/2014/main" id="{81743A91-8988-41A4-8B3A-4B8D981E60E6}"/>
              </a:ext>
            </a:extLst>
          </p:cNvPr>
          <p:cNvSpPr>
            <a:spLocks noGrp="1"/>
          </p:cNvSpPr>
          <p:nvPr>
            <p:ph type="dgm" sz="quarter" idx="15"/>
          </p:nvPr>
        </p:nvSpPr>
        <p:spPr>
          <a:xfrm>
            <a:off x="1378458"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7" name="Text Placeholder 7">
            <a:extLst>
              <a:ext uri="{FF2B5EF4-FFF2-40B4-BE49-F238E27FC236}">
                <a16:creationId xmlns:a16="http://schemas.microsoft.com/office/drawing/2014/main" id="{19C32C3B-C0BD-4220-8412-D034091C83EF}"/>
              </a:ext>
            </a:extLst>
          </p:cNvPr>
          <p:cNvSpPr>
            <a:spLocks noGrp="1"/>
          </p:cNvSpPr>
          <p:nvPr>
            <p:ph type="body" sz="quarter" idx="12" hasCustomPrompt="1"/>
          </p:nvPr>
        </p:nvSpPr>
        <p:spPr>
          <a:xfrm>
            <a:off x="1770174" y="53722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9" name="Text Placeholder 7">
            <a:extLst>
              <a:ext uri="{FF2B5EF4-FFF2-40B4-BE49-F238E27FC236}">
                <a16:creationId xmlns:a16="http://schemas.microsoft.com/office/drawing/2014/main" id="{A6B078F6-C133-4592-85A7-54647551D47B}"/>
              </a:ext>
            </a:extLst>
          </p:cNvPr>
          <p:cNvSpPr>
            <a:spLocks noGrp="1"/>
          </p:cNvSpPr>
          <p:nvPr>
            <p:ph type="body" sz="quarter" idx="13" hasCustomPrompt="1"/>
          </p:nvPr>
        </p:nvSpPr>
        <p:spPr>
          <a:xfrm>
            <a:off x="1770174" y="59140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32" name="Picture Placeholder 2">
            <a:extLst>
              <a:ext uri="{FF2B5EF4-FFF2-40B4-BE49-F238E27FC236}">
                <a16:creationId xmlns:a16="http://schemas.microsoft.com/office/drawing/2014/main" id="{4AEF9B76-70DD-4B7B-A754-EB56FDD8BD50}"/>
              </a:ext>
            </a:extLst>
          </p:cNvPr>
          <p:cNvSpPr>
            <a:spLocks noGrp="1"/>
          </p:cNvSpPr>
          <p:nvPr>
            <p:ph type="pic" sz="quarter" idx="20"/>
          </p:nvPr>
        </p:nvSpPr>
        <p:spPr>
          <a:xfrm>
            <a:off x="18537882" y="5006606"/>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33" name="SmartArt Placeholder 11">
            <a:extLst>
              <a:ext uri="{FF2B5EF4-FFF2-40B4-BE49-F238E27FC236}">
                <a16:creationId xmlns:a16="http://schemas.microsoft.com/office/drawing/2014/main" id="{A25BA5C0-E045-42D2-8510-F0AA6E7F7D5A}"/>
              </a:ext>
            </a:extLst>
          </p:cNvPr>
          <p:cNvSpPr>
            <a:spLocks noGrp="1"/>
          </p:cNvSpPr>
          <p:nvPr>
            <p:ph type="dgm" sz="quarter" idx="21"/>
          </p:nvPr>
        </p:nvSpPr>
        <p:spPr>
          <a:xfrm>
            <a:off x="18537882"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34" name="Text Placeholder 7">
            <a:extLst>
              <a:ext uri="{FF2B5EF4-FFF2-40B4-BE49-F238E27FC236}">
                <a16:creationId xmlns:a16="http://schemas.microsoft.com/office/drawing/2014/main" id="{BE23960D-D6C3-4144-AF98-78BF113FAE24}"/>
              </a:ext>
            </a:extLst>
          </p:cNvPr>
          <p:cNvSpPr>
            <a:spLocks noGrp="1"/>
          </p:cNvSpPr>
          <p:nvPr>
            <p:ph type="body" sz="quarter" idx="22" hasCustomPrompt="1"/>
          </p:nvPr>
        </p:nvSpPr>
        <p:spPr>
          <a:xfrm>
            <a:off x="18929034" y="53722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F98420C4-0AF2-4F2D-AC34-86501E787337}"/>
              </a:ext>
            </a:extLst>
          </p:cNvPr>
          <p:cNvSpPr>
            <a:spLocks noGrp="1"/>
          </p:cNvSpPr>
          <p:nvPr>
            <p:ph type="body" sz="quarter" idx="23" hasCustomPrompt="1"/>
          </p:nvPr>
        </p:nvSpPr>
        <p:spPr>
          <a:xfrm>
            <a:off x="18929034" y="59140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36" name="Picture Placeholder 2">
            <a:extLst>
              <a:ext uri="{FF2B5EF4-FFF2-40B4-BE49-F238E27FC236}">
                <a16:creationId xmlns:a16="http://schemas.microsoft.com/office/drawing/2014/main" id="{3235AAF9-94F8-4C28-A301-1C43D0918163}"/>
              </a:ext>
            </a:extLst>
          </p:cNvPr>
          <p:cNvSpPr>
            <a:spLocks noGrp="1"/>
          </p:cNvSpPr>
          <p:nvPr>
            <p:ph type="pic" sz="quarter" idx="24"/>
          </p:nvPr>
        </p:nvSpPr>
        <p:spPr>
          <a:xfrm>
            <a:off x="27114414" y="5006606"/>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37" name="SmartArt Placeholder 11">
            <a:extLst>
              <a:ext uri="{FF2B5EF4-FFF2-40B4-BE49-F238E27FC236}">
                <a16:creationId xmlns:a16="http://schemas.microsoft.com/office/drawing/2014/main" id="{207971DB-F3D3-4824-BCC8-2748857B98D1}"/>
              </a:ext>
            </a:extLst>
          </p:cNvPr>
          <p:cNvSpPr>
            <a:spLocks noGrp="1"/>
          </p:cNvSpPr>
          <p:nvPr>
            <p:ph type="dgm" sz="quarter" idx="25"/>
          </p:nvPr>
        </p:nvSpPr>
        <p:spPr>
          <a:xfrm>
            <a:off x="27114414" y="5006604"/>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24" name="Picture Placeholder 2">
            <a:extLst>
              <a:ext uri="{FF2B5EF4-FFF2-40B4-BE49-F238E27FC236}">
                <a16:creationId xmlns:a16="http://schemas.microsoft.com/office/drawing/2014/main" id="{DA6CC944-3818-4DFA-9AC9-345BBAEDB759}"/>
              </a:ext>
            </a:extLst>
          </p:cNvPr>
          <p:cNvSpPr>
            <a:spLocks noGrp="1"/>
          </p:cNvSpPr>
          <p:nvPr>
            <p:ph type="pic" sz="quarter" idx="28"/>
          </p:nvPr>
        </p:nvSpPr>
        <p:spPr>
          <a:xfrm>
            <a:off x="1379022" y="11604257"/>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25" name="SmartArt Placeholder 11">
            <a:extLst>
              <a:ext uri="{FF2B5EF4-FFF2-40B4-BE49-F238E27FC236}">
                <a16:creationId xmlns:a16="http://schemas.microsoft.com/office/drawing/2014/main" id="{175FBE8F-6596-4AA7-9FA0-A561C7201EEB}"/>
              </a:ext>
            </a:extLst>
          </p:cNvPr>
          <p:cNvSpPr>
            <a:spLocks noGrp="1"/>
          </p:cNvSpPr>
          <p:nvPr>
            <p:ph type="dgm" sz="quarter" idx="29"/>
          </p:nvPr>
        </p:nvSpPr>
        <p:spPr>
          <a:xfrm>
            <a:off x="1379022" y="11604252"/>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26" name="Text Placeholder 7">
            <a:extLst>
              <a:ext uri="{FF2B5EF4-FFF2-40B4-BE49-F238E27FC236}">
                <a16:creationId xmlns:a16="http://schemas.microsoft.com/office/drawing/2014/main" id="{E2390222-2EC5-423B-A8A8-471FD6731581}"/>
              </a:ext>
            </a:extLst>
          </p:cNvPr>
          <p:cNvSpPr>
            <a:spLocks noGrp="1"/>
          </p:cNvSpPr>
          <p:nvPr>
            <p:ph type="body" sz="quarter" idx="30" hasCustomPrompt="1"/>
          </p:nvPr>
        </p:nvSpPr>
        <p:spPr>
          <a:xfrm>
            <a:off x="1770174" y="11969880"/>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27" name="Text Placeholder 7">
            <a:extLst>
              <a:ext uri="{FF2B5EF4-FFF2-40B4-BE49-F238E27FC236}">
                <a16:creationId xmlns:a16="http://schemas.microsoft.com/office/drawing/2014/main" id="{95D9B478-C378-4E11-89B5-27C17F0DEAA5}"/>
              </a:ext>
            </a:extLst>
          </p:cNvPr>
          <p:cNvSpPr>
            <a:spLocks noGrp="1"/>
          </p:cNvSpPr>
          <p:nvPr>
            <p:ph type="body" sz="quarter" idx="31" hasCustomPrompt="1"/>
          </p:nvPr>
        </p:nvSpPr>
        <p:spPr>
          <a:xfrm>
            <a:off x="1770174" y="12511743"/>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40" name="Picture Placeholder 2">
            <a:extLst>
              <a:ext uri="{FF2B5EF4-FFF2-40B4-BE49-F238E27FC236}">
                <a16:creationId xmlns:a16="http://schemas.microsoft.com/office/drawing/2014/main" id="{67F8626F-5B51-4C5A-AE03-D43F401D0BEB}"/>
              </a:ext>
            </a:extLst>
          </p:cNvPr>
          <p:cNvSpPr>
            <a:spLocks noGrp="1"/>
          </p:cNvSpPr>
          <p:nvPr>
            <p:ph type="pic" sz="quarter" idx="32"/>
          </p:nvPr>
        </p:nvSpPr>
        <p:spPr>
          <a:xfrm>
            <a:off x="9950088" y="11604257"/>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41" name="SmartArt Placeholder 11">
            <a:extLst>
              <a:ext uri="{FF2B5EF4-FFF2-40B4-BE49-F238E27FC236}">
                <a16:creationId xmlns:a16="http://schemas.microsoft.com/office/drawing/2014/main" id="{8DD557E2-CCE4-43D7-9D78-B0817C7B2923}"/>
              </a:ext>
            </a:extLst>
          </p:cNvPr>
          <p:cNvSpPr>
            <a:spLocks noGrp="1"/>
          </p:cNvSpPr>
          <p:nvPr>
            <p:ph type="dgm" sz="quarter" idx="33"/>
          </p:nvPr>
        </p:nvSpPr>
        <p:spPr>
          <a:xfrm>
            <a:off x="9950088" y="11604256"/>
            <a:ext cx="8046720" cy="3068445"/>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42" name="Text Placeholder 7">
            <a:extLst>
              <a:ext uri="{FF2B5EF4-FFF2-40B4-BE49-F238E27FC236}">
                <a16:creationId xmlns:a16="http://schemas.microsoft.com/office/drawing/2014/main" id="{C2C4002B-1138-456D-95F6-91FFB8191621}"/>
              </a:ext>
            </a:extLst>
          </p:cNvPr>
          <p:cNvSpPr>
            <a:spLocks noGrp="1"/>
          </p:cNvSpPr>
          <p:nvPr>
            <p:ph type="body" sz="quarter" idx="34" hasCustomPrompt="1"/>
          </p:nvPr>
        </p:nvSpPr>
        <p:spPr>
          <a:xfrm>
            <a:off x="10364100" y="11969880"/>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43" name="Text Placeholder 7">
            <a:extLst>
              <a:ext uri="{FF2B5EF4-FFF2-40B4-BE49-F238E27FC236}">
                <a16:creationId xmlns:a16="http://schemas.microsoft.com/office/drawing/2014/main" id="{46970529-034D-4127-A5CC-309EE97311E9}"/>
              </a:ext>
            </a:extLst>
          </p:cNvPr>
          <p:cNvSpPr>
            <a:spLocks noGrp="1"/>
          </p:cNvSpPr>
          <p:nvPr>
            <p:ph type="body" sz="quarter" idx="35" hasCustomPrompt="1"/>
          </p:nvPr>
        </p:nvSpPr>
        <p:spPr>
          <a:xfrm>
            <a:off x="10364100" y="12511743"/>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44" name="Picture Placeholder 2">
            <a:extLst>
              <a:ext uri="{FF2B5EF4-FFF2-40B4-BE49-F238E27FC236}">
                <a16:creationId xmlns:a16="http://schemas.microsoft.com/office/drawing/2014/main" id="{CD1B4209-8970-46C2-8DE0-F0B9A5459CB1}"/>
              </a:ext>
            </a:extLst>
          </p:cNvPr>
          <p:cNvSpPr>
            <a:spLocks noGrp="1"/>
          </p:cNvSpPr>
          <p:nvPr>
            <p:ph type="pic" sz="quarter" idx="36"/>
          </p:nvPr>
        </p:nvSpPr>
        <p:spPr>
          <a:xfrm>
            <a:off x="18537882" y="11604257"/>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45" name="SmartArt Placeholder 11">
            <a:extLst>
              <a:ext uri="{FF2B5EF4-FFF2-40B4-BE49-F238E27FC236}">
                <a16:creationId xmlns:a16="http://schemas.microsoft.com/office/drawing/2014/main" id="{50839066-1DEF-4692-AEC1-4BCDCAAFAE3C}"/>
              </a:ext>
            </a:extLst>
          </p:cNvPr>
          <p:cNvSpPr>
            <a:spLocks noGrp="1"/>
          </p:cNvSpPr>
          <p:nvPr>
            <p:ph type="dgm" sz="quarter" idx="37"/>
          </p:nvPr>
        </p:nvSpPr>
        <p:spPr>
          <a:xfrm>
            <a:off x="18537882" y="11604252"/>
            <a:ext cx="8046720"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46" name="Text Placeholder 7">
            <a:extLst>
              <a:ext uri="{FF2B5EF4-FFF2-40B4-BE49-F238E27FC236}">
                <a16:creationId xmlns:a16="http://schemas.microsoft.com/office/drawing/2014/main" id="{9EF7136F-4065-421F-80B5-482607034895}"/>
              </a:ext>
            </a:extLst>
          </p:cNvPr>
          <p:cNvSpPr>
            <a:spLocks noGrp="1"/>
          </p:cNvSpPr>
          <p:nvPr>
            <p:ph type="body" sz="quarter" idx="38" hasCustomPrompt="1"/>
          </p:nvPr>
        </p:nvSpPr>
        <p:spPr>
          <a:xfrm>
            <a:off x="18929034" y="11969880"/>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47" name="Text Placeholder 7">
            <a:extLst>
              <a:ext uri="{FF2B5EF4-FFF2-40B4-BE49-F238E27FC236}">
                <a16:creationId xmlns:a16="http://schemas.microsoft.com/office/drawing/2014/main" id="{BB6CE64D-4EC1-4179-80B5-08353A89686F}"/>
              </a:ext>
            </a:extLst>
          </p:cNvPr>
          <p:cNvSpPr>
            <a:spLocks noGrp="1"/>
          </p:cNvSpPr>
          <p:nvPr>
            <p:ph type="body" sz="quarter" idx="39" hasCustomPrompt="1"/>
          </p:nvPr>
        </p:nvSpPr>
        <p:spPr>
          <a:xfrm>
            <a:off x="18929034" y="12511743"/>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48" name="Picture Placeholder 2">
            <a:extLst>
              <a:ext uri="{FF2B5EF4-FFF2-40B4-BE49-F238E27FC236}">
                <a16:creationId xmlns:a16="http://schemas.microsoft.com/office/drawing/2014/main" id="{4202DA47-97EB-4753-A3B6-65BF6FCC2F7F}"/>
              </a:ext>
            </a:extLst>
          </p:cNvPr>
          <p:cNvSpPr>
            <a:spLocks noGrp="1"/>
          </p:cNvSpPr>
          <p:nvPr>
            <p:ph type="pic" sz="quarter" idx="40"/>
          </p:nvPr>
        </p:nvSpPr>
        <p:spPr>
          <a:xfrm>
            <a:off x="27106992" y="11604257"/>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49" name="SmartArt Placeholder 11">
            <a:extLst>
              <a:ext uri="{FF2B5EF4-FFF2-40B4-BE49-F238E27FC236}">
                <a16:creationId xmlns:a16="http://schemas.microsoft.com/office/drawing/2014/main" id="{A882BF8E-3579-4C16-A005-D8EF4E98467D}"/>
              </a:ext>
            </a:extLst>
          </p:cNvPr>
          <p:cNvSpPr>
            <a:spLocks noGrp="1"/>
          </p:cNvSpPr>
          <p:nvPr>
            <p:ph type="dgm" sz="quarter" idx="41"/>
          </p:nvPr>
        </p:nvSpPr>
        <p:spPr>
          <a:xfrm>
            <a:off x="27120708" y="11604252"/>
            <a:ext cx="8019288" cy="3068448"/>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50" name="Text Placeholder 7">
            <a:extLst>
              <a:ext uri="{FF2B5EF4-FFF2-40B4-BE49-F238E27FC236}">
                <a16:creationId xmlns:a16="http://schemas.microsoft.com/office/drawing/2014/main" id="{F71775CD-456C-40BB-9677-C420C8899168}"/>
              </a:ext>
            </a:extLst>
          </p:cNvPr>
          <p:cNvSpPr>
            <a:spLocks noGrp="1"/>
          </p:cNvSpPr>
          <p:nvPr>
            <p:ph type="body" sz="quarter" idx="42" hasCustomPrompt="1"/>
          </p:nvPr>
        </p:nvSpPr>
        <p:spPr>
          <a:xfrm>
            <a:off x="27505566" y="11969880"/>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51" name="Text Placeholder 7">
            <a:extLst>
              <a:ext uri="{FF2B5EF4-FFF2-40B4-BE49-F238E27FC236}">
                <a16:creationId xmlns:a16="http://schemas.microsoft.com/office/drawing/2014/main" id="{A528E90B-97F9-4C56-BBF7-58F54A2E063F}"/>
              </a:ext>
            </a:extLst>
          </p:cNvPr>
          <p:cNvSpPr>
            <a:spLocks noGrp="1"/>
          </p:cNvSpPr>
          <p:nvPr>
            <p:ph type="body" sz="quarter" idx="43" hasCustomPrompt="1"/>
          </p:nvPr>
        </p:nvSpPr>
        <p:spPr>
          <a:xfrm>
            <a:off x="27505566" y="12511743"/>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54" name="Text Placeholder 7">
            <a:extLst>
              <a:ext uri="{FF2B5EF4-FFF2-40B4-BE49-F238E27FC236}">
                <a16:creationId xmlns:a16="http://schemas.microsoft.com/office/drawing/2014/main" id="{BBA56D8C-5243-44EE-B814-6488FB8C41E4}"/>
              </a:ext>
            </a:extLst>
          </p:cNvPr>
          <p:cNvSpPr>
            <a:spLocks noGrp="1"/>
          </p:cNvSpPr>
          <p:nvPr>
            <p:ph type="body" sz="quarter" idx="26" hasCustomPrompt="1"/>
          </p:nvPr>
        </p:nvSpPr>
        <p:spPr>
          <a:xfrm>
            <a:off x="27512940" y="53722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55" name="Text Placeholder 7">
            <a:extLst>
              <a:ext uri="{FF2B5EF4-FFF2-40B4-BE49-F238E27FC236}">
                <a16:creationId xmlns:a16="http://schemas.microsoft.com/office/drawing/2014/main" id="{2223DC20-CFA3-4A75-A82D-55D34BA692D1}"/>
              </a:ext>
            </a:extLst>
          </p:cNvPr>
          <p:cNvSpPr>
            <a:spLocks noGrp="1"/>
          </p:cNvSpPr>
          <p:nvPr>
            <p:ph type="body" sz="quarter" idx="27" hasCustomPrompt="1"/>
          </p:nvPr>
        </p:nvSpPr>
        <p:spPr>
          <a:xfrm>
            <a:off x="27512940" y="59140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38" name="Picture Placeholder 2">
            <a:extLst>
              <a:ext uri="{FF2B5EF4-FFF2-40B4-BE49-F238E27FC236}">
                <a16:creationId xmlns:a16="http://schemas.microsoft.com/office/drawing/2014/main" id="{AF1AE583-2DF1-4C23-8EE0-48526707FA17}"/>
              </a:ext>
            </a:extLst>
          </p:cNvPr>
          <p:cNvSpPr>
            <a:spLocks noGrp="1"/>
          </p:cNvSpPr>
          <p:nvPr>
            <p:ph type="pic" sz="quarter" idx="16"/>
          </p:nvPr>
        </p:nvSpPr>
        <p:spPr>
          <a:xfrm>
            <a:off x="9949095" y="5006606"/>
            <a:ext cx="8046720"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39" name="SmartArt Placeholder 11">
            <a:extLst>
              <a:ext uri="{FF2B5EF4-FFF2-40B4-BE49-F238E27FC236}">
                <a16:creationId xmlns:a16="http://schemas.microsoft.com/office/drawing/2014/main" id="{DB5F780C-BB1D-4A22-A87B-A8B2597FC0CD}"/>
              </a:ext>
            </a:extLst>
          </p:cNvPr>
          <p:cNvSpPr>
            <a:spLocks noGrp="1"/>
          </p:cNvSpPr>
          <p:nvPr>
            <p:ph type="dgm" sz="quarter" idx="17"/>
          </p:nvPr>
        </p:nvSpPr>
        <p:spPr>
          <a:xfrm>
            <a:off x="9949095" y="5006609"/>
            <a:ext cx="8046720" cy="3068445"/>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52" name="Text Placeholder 7">
            <a:extLst>
              <a:ext uri="{FF2B5EF4-FFF2-40B4-BE49-F238E27FC236}">
                <a16:creationId xmlns:a16="http://schemas.microsoft.com/office/drawing/2014/main" id="{BBDDDBB6-EEC9-43DF-B968-72C259026E6F}"/>
              </a:ext>
            </a:extLst>
          </p:cNvPr>
          <p:cNvSpPr>
            <a:spLocks noGrp="1"/>
          </p:cNvSpPr>
          <p:nvPr>
            <p:ph type="body" sz="quarter" idx="18" hasCustomPrompt="1"/>
          </p:nvPr>
        </p:nvSpPr>
        <p:spPr>
          <a:xfrm>
            <a:off x="10340247" y="5372232"/>
            <a:ext cx="7315200" cy="750360"/>
          </a:xfrm>
          <a:prstGeom prst="rect">
            <a:avLst/>
          </a:prstGeom>
        </p:spPr>
        <p:txBody>
          <a:bodyPr/>
          <a:lstStyle>
            <a:lvl1pPr marL="0" indent="0" algn="ctr">
              <a:buFontTx/>
              <a:buNone/>
              <a:defRPr sz="3999"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53" name="Text Placeholder 7">
            <a:extLst>
              <a:ext uri="{FF2B5EF4-FFF2-40B4-BE49-F238E27FC236}">
                <a16:creationId xmlns:a16="http://schemas.microsoft.com/office/drawing/2014/main" id="{E5FCA3BC-AA9A-4D20-95BF-C73FA5C297E5}"/>
              </a:ext>
            </a:extLst>
          </p:cNvPr>
          <p:cNvSpPr>
            <a:spLocks noGrp="1"/>
          </p:cNvSpPr>
          <p:nvPr>
            <p:ph type="body" sz="quarter" idx="19" hasCustomPrompt="1"/>
          </p:nvPr>
        </p:nvSpPr>
        <p:spPr>
          <a:xfrm>
            <a:off x="10340247" y="5914095"/>
            <a:ext cx="7315200" cy="750360"/>
          </a:xfrm>
          <a:prstGeom prst="rect">
            <a:avLst/>
          </a:prstGeom>
        </p:spPr>
        <p:txBody>
          <a:bodyPr/>
          <a:lstStyle>
            <a:lvl1pPr marL="0" indent="0" algn="ctr">
              <a:buFontTx/>
              <a:buNone/>
              <a:defRPr sz="3201"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2860138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9 Pan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42" name="Picture Placeholder 2">
            <a:extLst>
              <a:ext uri="{FF2B5EF4-FFF2-40B4-BE49-F238E27FC236}">
                <a16:creationId xmlns:a16="http://schemas.microsoft.com/office/drawing/2014/main" id="{A85D2707-2126-4E86-A305-4292515CFE82}"/>
              </a:ext>
            </a:extLst>
          </p:cNvPr>
          <p:cNvSpPr>
            <a:spLocks noGrp="1"/>
          </p:cNvSpPr>
          <p:nvPr>
            <p:ph type="pic" sz="quarter" idx="11"/>
          </p:nvPr>
        </p:nvSpPr>
        <p:spPr>
          <a:xfrm>
            <a:off x="1379022" y="5006606"/>
            <a:ext cx="6345936"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43" name="SmartArt Placeholder 11">
            <a:extLst>
              <a:ext uri="{FF2B5EF4-FFF2-40B4-BE49-F238E27FC236}">
                <a16:creationId xmlns:a16="http://schemas.microsoft.com/office/drawing/2014/main" id="{D7EDA964-297B-4807-8C96-07FCABBF156F}"/>
              </a:ext>
            </a:extLst>
          </p:cNvPr>
          <p:cNvSpPr>
            <a:spLocks noGrp="1"/>
          </p:cNvSpPr>
          <p:nvPr>
            <p:ph type="dgm" sz="quarter" idx="15"/>
          </p:nvPr>
        </p:nvSpPr>
        <p:spPr>
          <a:xfrm>
            <a:off x="1379022" y="5006606"/>
            <a:ext cx="6345936"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44" name="Text Placeholder 7">
            <a:extLst>
              <a:ext uri="{FF2B5EF4-FFF2-40B4-BE49-F238E27FC236}">
                <a16:creationId xmlns:a16="http://schemas.microsoft.com/office/drawing/2014/main" id="{354E75C5-418A-4AA8-8923-1B2E202070C5}"/>
              </a:ext>
            </a:extLst>
          </p:cNvPr>
          <p:cNvSpPr>
            <a:spLocks noGrp="1"/>
          </p:cNvSpPr>
          <p:nvPr>
            <p:ph type="body" sz="quarter" idx="12" hasCustomPrompt="1"/>
          </p:nvPr>
        </p:nvSpPr>
        <p:spPr>
          <a:xfrm>
            <a:off x="1827366" y="5372232"/>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55" name="Text Placeholder 7">
            <a:extLst>
              <a:ext uri="{FF2B5EF4-FFF2-40B4-BE49-F238E27FC236}">
                <a16:creationId xmlns:a16="http://schemas.microsoft.com/office/drawing/2014/main" id="{3EC39D42-8A1F-4038-A1B0-D94AC4C49464}"/>
              </a:ext>
            </a:extLst>
          </p:cNvPr>
          <p:cNvSpPr>
            <a:spLocks noGrp="1"/>
          </p:cNvSpPr>
          <p:nvPr>
            <p:ph type="body" sz="quarter" idx="13" hasCustomPrompt="1"/>
          </p:nvPr>
        </p:nvSpPr>
        <p:spPr>
          <a:xfrm>
            <a:off x="1827366"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56" name="Picture Placeholder 2">
            <a:extLst>
              <a:ext uri="{FF2B5EF4-FFF2-40B4-BE49-F238E27FC236}">
                <a16:creationId xmlns:a16="http://schemas.microsoft.com/office/drawing/2014/main" id="{47596CFE-7219-42A0-AC27-49B11D18B2A8}"/>
              </a:ext>
            </a:extLst>
          </p:cNvPr>
          <p:cNvSpPr>
            <a:spLocks noGrp="1"/>
          </p:cNvSpPr>
          <p:nvPr>
            <p:ph type="pic" sz="quarter" idx="36"/>
          </p:nvPr>
        </p:nvSpPr>
        <p:spPr>
          <a:xfrm>
            <a:off x="28820358" y="5006606"/>
            <a:ext cx="6341568"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57" name="SmartArt Placeholder 11">
            <a:extLst>
              <a:ext uri="{FF2B5EF4-FFF2-40B4-BE49-F238E27FC236}">
                <a16:creationId xmlns:a16="http://schemas.microsoft.com/office/drawing/2014/main" id="{B23FB1F4-3FC1-4160-947B-FE5AFE5891BE}"/>
              </a:ext>
            </a:extLst>
          </p:cNvPr>
          <p:cNvSpPr>
            <a:spLocks noGrp="1"/>
          </p:cNvSpPr>
          <p:nvPr>
            <p:ph type="dgm" sz="quarter" idx="37"/>
          </p:nvPr>
        </p:nvSpPr>
        <p:spPr>
          <a:xfrm>
            <a:off x="28820358" y="5006606"/>
            <a:ext cx="6341568"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58" name="Text Placeholder 7">
            <a:extLst>
              <a:ext uri="{FF2B5EF4-FFF2-40B4-BE49-F238E27FC236}">
                <a16:creationId xmlns:a16="http://schemas.microsoft.com/office/drawing/2014/main" id="{A6C66206-85ED-4A43-99DC-07D0ABBF15EF}"/>
              </a:ext>
            </a:extLst>
          </p:cNvPr>
          <p:cNvSpPr>
            <a:spLocks noGrp="1"/>
          </p:cNvSpPr>
          <p:nvPr>
            <p:ph type="body" sz="quarter" idx="38" hasCustomPrompt="1"/>
          </p:nvPr>
        </p:nvSpPr>
        <p:spPr>
          <a:xfrm>
            <a:off x="29209470" y="5372232"/>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75" name="Text Placeholder 7">
            <a:extLst>
              <a:ext uri="{FF2B5EF4-FFF2-40B4-BE49-F238E27FC236}">
                <a16:creationId xmlns:a16="http://schemas.microsoft.com/office/drawing/2014/main" id="{3AFF83E3-442B-4870-A330-8CB5A0438FC3}"/>
              </a:ext>
            </a:extLst>
          </p:cNvPr>
          <p:cNvSpPr>
            <a:spLocks noGrp="1"/>
          </p:cNvSpPr>
          <p:nvPr>
            <p:ph type="body" sz="quarter" idx="39" hasCustomPrompt="1"/>
          </p:nvPr>
        </p:nvSpPr>
        <p:spPr>
          <a:xfrm>
            <a:off x="29209470"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76" name="Picture Placeholder 2">
            <a:extLst>
              <a:ext uri="{FF2B5EF4-FFF2-40B4-BE49-F238E27FC236}">
                <a16:creationId xmlns:a16="http://schemas.microsoft.com/office/drawing/2014/main" id="{276883DC-9327-496A-AB23-C574AEDD0866}"/>
              </a:ext>
            </a:extLst>
          </p:cNvPr>
          <p:cNvSpPr>
            <a:spLocks noGrp="1"/>
          </p:cNvSpPr>
          <p:nvPr>
            <p:ph type="pic" sz="quarter" idx="40"/>
          </p:nvPr>
        </p:nvSpPr>
        <p:spPr>
          <a:xfrm>
            <a:off x="15100373" y="5006606"/>
            <a:ext cx="6348945"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77" name="SmartArt Placeholder 11">
            <a:extLst>
              <a:ext uri="{FF2B5EF4-FFF2-40B4-BE49-F238E27FC236}">
                <a16:creationId xmlns:a16="http://schemas.microsoft.com/office/drawing/2014/main" id="{5854B606-E6CD-46FC-BA64-CF8274478FD3}"/>
              </a:ext>
            </a:extLst>
          </p:cNvPr>
          <p:cNvSpPr>
            <a:spLocks noGrp="1"/>
          </p:cNvSpPr>
          <p:nvPr>
            <p:ph type="dgm" sz="quarter" idx="41"/>
          </p:nvPr>
        </p:nvSpPr>
        <p:spPr>
          <a:xfrm>
            <a:off x="15098805" y="5006606"/>
            <a:ext cx="6345936"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78" name="Text Placeholder 7">
            <a:extLst>
              <a:ext uri="{FF2B5EF4-FFF2-40B4-BE49-F238E27FC236}">
                <a16:creationId xmlns:a16="http://schemas.microsoft.com/office/drawing/2014/main" id="{16A807C3-2089-4F08-8F26-30FBA5CDB001}"/>
              </a:ext>
            </a:extLst>
          </p:cNvPr>
          <p:cNvSpPr>
            <a:spLocks noGrp="1"/>
          </p:cNvSpPr>
          <p:nvPr>
            <p:ph type="body" sz="quarter" idx="42" hasCustomPrompt="1"/>
          </p:nvPr>
        </p:nvSpPr>
        <p:spPr>
          <a:xfrm>
            <a:off x="15515007" y="5372232"/>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79" name="Text Placeholder 7">
            <a:extLst>
              <a:ext uri="{FF2B5EF4-FFF2-40B4-BE49-F238E27FC236}">
                <a16:creationId xmlns:a16="http://schemas.microsoft.com/office/drawing/2014/main" id="{DCE65248-30B2-4618-A4C3-D88A9DCF0BC7}"/>
              </a:ext>
            </a:extLst>
          </p:cNvPr>
          <p:cNvSpPr>
            <a:spLocks noGrp="1"/>
          </p:cNvSpPr>
          <p:nvPr>
            <p:ph type="body" sz="quarter" idx="43" hasCustomPrompt="1"/>
          </p:nvPr>
        </p:nvSpPr>
        <p:spPr>
          <a:xfrm>
            <a:off x="15515007"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80" name="Picture Placeholder 2">
            <a:extLst>
              <a:ext uri="{FF2B5EF4-FFF2-40B4-BE49-F238E27FC236}">
                <a16:creationId xmlns:a16="http://schemas.microsoft.com/office/drawing/2014/main" id="{08CA8375-0794-4E11-96CC-7E3DB8646955}"/>
              </a:ext>
            </a:extLst>
          </p:cNvPr>
          <p:cNvSpPr>
            <a:spLocks noGrp="1"/>
          </p:cNvSpPr>
          <p:nvPr>
            <p:ph type="pic" sz="quarter" idx="44"/>
          </p:nvPr>
        </p:nvSpPr>
        <p:spPr>
          <a:xfrm>
            <a:off x="8239698" y="5006606"/>
            <a:ext cx="6345936"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81" name="SmartArt Placeholder 11">
            <a:extLst>
              <a:ext uri="{FF2B5EF4-FFF2-40B4-BE49-F238E27FC236}">
                <a16:creationId xmlns:a16="http://schemas.microsoft.com/office/drawing/2014/main" id="{8E5FE752-AC50-4094-AE62-D6EA7FF18A9A}"/>
              </a:ext>
            </a:extLst>
          </p:cNvPr>
          <p:cNvSpPr>
            <a:spLocks noGrp="1"/>
          </p:cNvSpPr>
          <p:nvPr>
            <p:ph type="dgm" sz="quarter" idx="45"/>
          </p:nvPr>
        </p:nvSpPr>
        <p:spPr>
          <a:xfrm>
            <a:off x="8235128" y="5006606"/>
            <a:ext cx="6355083"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82" name="Text Placeholder 7">
            <a:extLst>
              <a:ext uri="{FF2B5EF4-FFF2-40B4-BE49-F238E27FC236}">
                <a16:creationId xmlns:a16="http://schemas.microsoft.com/office/drawing/2014/main" id="{D58BEB37-5988-4EFB-AF5B-585DD4D9E0A3}"/>
              </a:ext>
            </a:extLst>
          </p:cNvPr>
          <p:cNvSpPr>
            <a:spLocks noGrp="1"/>
          </p:cNvSpPr>
          <p:nvPr>
            <p:ph type="body" sz="quarter" idx="46" hasCustomPrompt="1"/>
          </p:nvPr>
        </p:nvSpPr>
        <p:spPr>
          <a:xfrm>
            <a:off x="8686029" y="5372232"/>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83" name="Text Placeholder 7">
            <a:extLst>
              <a:ext uri="{FF2B5EF4-FFF2-40B4-BE49-F238E27FC236}">
                <a16:creationId xmlns:a16="http://schemas.microsoft.com/office/drawing/2014/main" id="{884F277B-AF68-447B-9ADB-22E29676D0C1}"/>
              </a:ext>
            </a:extLst>
          </p:cNvPr>
          <p:cNvSpPr>
            <a:spLocks noGrp="1"/>
          </p:cNvSpPr>
          <p:nvPr>
            <p:ph type="body" sz="quarter" idx="47" hasCustomPrompt="1"/>
          </p:nvPr>
        </p:nvSpPr>
        <p:spPr>
          <a:xfrm>
            <a:off x="8686029"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84" name="Picture Placeholder 2">
            <a:extLst>
              <a:ext uri="{FF2B5EF4-FFF2-40B4-BE49-F238E27FC236}">
                <a16:creationId xmlns:a16="http://schemas.microsoft.com/office/drawing/2014/main" id="{E8E67722-2AF8-4D44-878D-8BE32D96FB77}"/>
              </a:ext>
            </a:extLst>
          </p:cNvPr>
          <p:cNvSpPr>
            <a:spLocks noGrp="1"/>
          </p:cNvSpPr>
          <p:nvPr>
            <p:ph type="pic" sz="quarter" idx="48"/>
          </p:nvPr>
        </p:nvSpPr>
        <p:spPr>
          <a:xfrm>
            <a:off x="21964053" y="5006606"/>
            <a:ext cx="6341568"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85" name="SmartArt Placeholder 11">
            <a:extLst>
              <a:ext uri="{FF2B5EF4-FFF2-40B4-BE49-F238E27FC236}">
                <a16:creationId xmlns:a16="http://schemas.microsoft.com/office/drawing/2014/main" id="{9345CEAF-67CA-4AB6-BA2B-A36ED4EDC774}"/>
              </a:ext>
            </a:extLst>
          </p:cNvPr>
          <p:cNvSpPr>
            <a:spLocks noGrp="1"/>
          </p:cNvSpPr>
          <p:nvPr>
            <p:ph type="dgm" sz="quarter" idx="49"/>
          </p:nvPr>
        </p:nvSpPr>
        <p:spPr>
          <a:xfrm>
            <a:off x="21957915" y="5006606"/>
            <a:ext cx="6341568"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86" name="Text Placeholder 7">
            <a:extLst>
              <a:ext uri="{FF2B5EF4-FFF2-40B4-BE49-F238E27FC236}">
                <a16:creationId xmlns:a16="http://schemas.microsoft.com/office/drawing/2014/main" id="{A3E37679-77F3-44C8-89C8-91472428A25D}"/>
              </a:ext>
            </a:extLst>
          </p:cNvPr>
          <p:cNvSpPr>
            <a:spLocks noGrp="1"/>
          </p:cNvSpPr>
          <p:nvPr>
            <p:ph type="body" sz="quarter" idx="50" hasCustomPrompt="1"/>
          </p:nvPr>
        </p:nvSpPr>
        <p:spPr>
          <a:xfrm>
            <a:off x="22343982" y="5372232"/>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87" name="Text Placeholder 7">
            <a:extLst>
              <a:ext uri="{FF2B5EF4-FFF2-40B4-BE49-F238E27FC236}">
                <a16:creationId xmlns:a16="http://schemas.microsoft.com/office/drawing/2014/main" id="{154C09F6-C48C-4F14-BE22-BC73DD798A36}"/>
              </a:ext>
            </a:extLst>
          </p:cNvPr>
          <p:cNvSpPr>
            <a:spLocks noGrp="1"/>
          </p:cNvSpPr>
          <p:nvPr>
            <p:ph type="body" sz="quarter" idx="51" hasCustomPrompt="1"/>
          </p:nvPr>
        </p:nvSpPr>
        <p:spPr>
          <a:xfrm>
            <a:off x="22343982"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104" name="Picture Placeholder 2">
            <a:extLst>
              <a:ext uri="{FF2B5EF4-FFF2-40B4-BE49-F238E27FC236}">
                <a16:creationId xmlns:a16="http://schemas.microsoft.com/office/drawing/2014/main" id="{D35BA1F5-4FCA-4BF8-B220-426D3F6AF6C6}"/>
              </a:ext>
            </a:extLst>
          </p:cNvPr>
          <p:cNvSpPr>
            <a:spLocks noGrp="1"/>
          </p:cNvSpPr>
          <p:nvPr>
            <p:ph type="pic" sz="quarter" idx="52"/>
          </p:nvPr>
        </p:nvSpPr>
        <p:spPr>
          <a:xfrm>
            <a:off x="4757097" y="11603468"/>
            <a:ext cx="6345936"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05" name="SmartArt Placeholder 11">
            <a:extLst>
              <a:ext uri="{FF2B5EF4-FFF2-40B4-BE49-F238E27FC236}">
                <a16:creationId xmlns:a16="http://schemas.microsoft.com/office/drawing/2014/main" id="{CD3A193D-31A6-4935-A692-8D4E3233E56C}"/>
              </a:ext>
            </a:extLst>
          </p:cNvPr>
          <p:cNvSpPr>
            <a:spLocks noGrp="1"/>
          </p:cNvSpPr>
          <p:nvPr>
            <p:ph type="dgm" sz="quarter" idx="53"/>
          </p:nvPr>
        </p:nvSpPr>
        <p:spPr>
          <a:xfrm>
            <a:off x="4757099" y="11603468"/>
            <a:ext cx="6353313"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106" name="Text Placeholder 7">
            <a:extLst>
              <a:ext uri="{FF2B5EF4-FFF2-40B4-BE49-F238E27FC236}">
                <a16:creationId xmlns:a16="http://schemas.microsoft.com/office/drawing/2014/main" id="{10849494-5F35-49FD-BF35-CBA1C768AF7E}"/>
              </a:ext>
            </a:extLst>
          </p:cNvPr>
          <p:cNvSpPr>
            <a:spLocks noGrp="1"/>
          </p:cNvSpPr>
          <p:nvPr>
            <p:ph type="body" sz="quarter" idx="54" hasCustomPrompt="1"/>
          </p:nvPr>
        </p:nvSpPr>
        <p:spPr>
          <a:xfrm>
            <a:off x="5205441" y="11969094"/>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107" name="Text Placeholder 7">
            <a:extLst>
              <a:ext uri="{FF2B5EF4-FFF2-40B4-BE49-F238E27FC236}">
                <a16:creationId xmlns:a16="http://schemas.microsoft.com/office/drawing/2014/main" id="{A6B78B96-A476-420D-9E6E-FAFC828AA318}"/>
              </a:ext>
            </a:extLst>
          </p:cNvPr>
          <p:cNvSpPr>
            <a:spLocks noGrp="1"/>
          </p:cNvSpPr>
          <p:nvPr>
            <p:ph type="body" sz="quarter" idx="55" hasCustomPrompt="1"/>
          </p:nvPr>
        </p:nvSpPr>
        <p:spPr>
          <a:xfrm>
            <a:off x="5205441" y="1244789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108" name="Picture Placeholder 2">
            <a:extLst>
              <a:ext uri="{FF2B5EF4-FFF2-40B4-BE49-F238E27FC236}">
                <a16:creationId xmlns:a16="http://schemas.microsoft.com/office/drawing/2014/main" id="{E8EC0621-92FB-4C84-87A7-3B0EAC80C778}"/>
              </a:ext>
            </a:extLst>
          </p:cNvPr>
          <p:cNvSpPr>
            <a:spLocks noGrp="1"/>
          </p:cNvSpPr>
          <p:nvPr>
            <p:ph type="pic" sz="quarter" idx="72"/>
          </p:nvPr>
        </p:nvSpPr>
        <p:spPr>
          <a:xfrm>
            <a:off x="18540201" y="11603468"/>
            <a:ext cx="6341568"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09" name="SmartArt Placeholder 11">
            <a:extLst>
              <a:ext uri="{FF2B5EF4-FFF2-40B4-BE49-F238E27FC236}">
                <a16:creationId xmlns:a16="http://schemas.microsoft.com/office/drawing/2014/main" id="{861E6F99-8DDD-48EF-A3F8-F6B326EDA384}"/>
              </a:ext>
            </a:extLst>
          </p:cNvPr>
          <p:cNvSpPr>
            <a:spLocks noGrp="1"/>
          </p:cNvSpPr>
          <p:nvPr>
            <p:ph type="dgm" sz="quarter" idx="73"/>
          </p:nvPr>
        </p:nvSpPr>
        <p:spPr>
          <a:xfrm>
            <a:off x="18540201" y="11603468"/>
            <a:ext cx="6341568"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110" name="Text Placeholder 7">
            <a:extLst>
              <a:ext uri="{FF2B5EF4-FFF2-40B4-BE49-F238E27FC236}">
                <a16:creationId xmlns:a16="http://schemas.microsoft.com/office/drawing/2014/main" id="{9D0ED925-83D0-4F57-90E0-5A5345AF757C}"/>
              </a:ext>
            </a:extLst>
          </p:cNvPr>
          <p:cNvSpPr>
            <a:spLocks noGrp="1"/>
          </p:cNvSpPr>
          <p:nvPr>
            <p:ph type="body" sz="quarter" idx="74" hasCustomPrompt="1"/>
          </p:nvPr>
        </p:nvSpPr>
        <p:spPr>
          <a:xfrm>
            <a:off x="18952032" y="11969094"/>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111" name="Text Placeholder 7">
            <a:extLst>
              <a:ext uri="{FF2B5EF4-FFF2-40B4-BE49-F238E27FC236}">
                <a16:creationId xmlns:a16="http://schemas.microsoft.com/office/drawing/2014/main" id="{F214B8C5-48CF-4CD8-AEE3-6A775C8CF643}"/>
              </a:ext>
            </a:extLst>
          </p:cNvPr>
          <p:cNvSpPr>
            <a:spLocks noGrp="1"/>
          </p:cNvSpPr>
          <p:nvPr>
            <p:ph type="body" sz="quarter" idx="75" hasCustomPrompt="1"/>
          </p:nvPr>
        </p:nvSpPr>
        <p:spPr>
          <a:xfrm>
            <a:off x="18952032" y="1244789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112" name="Picture Placeholder 2">
            <a:extLst>
              <a:ext uri="{FF2B5EF4-FFF2-40B4-BE49-F238E27FC236}">
                <a16:creationId xmlns:a16="http://schemas.microsoft.com/office/drawing/2014/main" id="{9F969AB3-F29E-4CAA-BDAE-2CF4A503DC64}"/>
              </a:ext>
            </a:extLst>
          </p:cNvPr>
          <p:cNvSpPr>
            <a:spLocks noGrp="1"/>
          </p:cNvSpPr>
          <p:nvPr>
            <p:ph type="pic" sz="quarter" idx="76"/>
          </p:nvPr>
        </p:nvSpPr>
        <p:spPr>
          <a:xfrm>
            <a:off x="11656167" y="11603468"/>
            <a:ext cx="6341568"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13" name="SmartArt Placeholder 11">
            <a:extLst>
              <a:ext uri="{FF2B5EF4-FFF2-40B4-BE49-F238E27FC236}">
                <a16:creationId xmlns:a16="http://schemas.microsoft.com/office/drawing/2014/main" id="{5BF5994D-5859-4791-A387-A0CA2ABAAFEC}"/>
              </a:ext>
            </a:extLst>
          </p:cNvPr>
          <p:cNvSpPr>
            <a:spLocks noGrp="1"/>
          </p:cNvSpPr>
          <p:nvPr>
            <p:ph type="dgm" sz="quarter" idx="77"/>
          </p:nvPr>
        </p:nvSpPr>
        <p:spPr>
          <a:xfrm>
            <a:off x="11653027" y="11603468"/>
            <a:ext cx="6348945"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114" name="Text Placeholder 7">
            <a:extLst>
              <a:ext uri="{FF2B5EF4-FFF2-40B4-BE49-F238E27FC236}">
                <a16:creationId xmlns:a16="http://schemas.microsoft.com/office/drawing/2014/main" id="{034D0694-B20F-4908-B913-FAA8D25EBAB1}"/>
              </a:ext>
            </a:extLst>
          </p:cNvPr>
          <p:cNvSpPr>
            <a:spLocks noGrp="1"/>
          </p:cNvSpPr>
          <p:nvPr>
            <p:ph type="body" sz="quarter" idx="78" hasCustomPrompt="1"/>
          </p:nvPr>
        </p:nvSpPr>
        <p:spPr>
          <a:xfrm>
            <a:off x="12082344" y="11969094"/>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115" name="Text Placeholder 7">
            <a:extLst>
              <a:ext uri="{FF2B5EF4-FFF2-40B4-BE49-F238E27FC236}">
                <a16:creationId xmlns:a16="http://schemas.microsoft.com/office/drawing/2014/main" id="{22ED9CBD-657C-41CF-9ADF-0709D1DDDB1E}"/>
              </a:ext>
            </a:extLst>
          </p:cNvPr>
          <p:cNvSpPr>
            <a:spLocks noGrp="1"/>
          </p:cNvSpPr>
          <p:nvPr>
            <p:ph type="body" sz="quarter" idx="79" hasCustomPrompt="1"/>
          </p:nvPr>
        </p:nvSpPr>
        <p:spPr>
          <a:xfrm>
            <a:off x="12082344" y="1244789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116" name="Picture Placeholder 2">
            <a:extLst>
              <a:ext uri="{FF2B5EF4-FFF2-40B4-BE49-F238E27FC236}">
                <a16:creationId xmlns:a16="http://schemas.microsoft.com/office/drawing/2014/main" id="{0532673F-2070-48A1-929D-280991286C13}"/>
              </a:ext>
            </a:extLst>
          </p:cNvPr>
          <p:cNvSpPr>
            <a:spLocks noGrp="1"/>
          </p:cNvSpPr>
          <p:nvPr>
            <p:ph type="pic" sz="quarter" idx="80"/>
          </p:nvPr>
        </p:nvSpPr>
        <p:spPr>
          <a:xfrm>
            <a:off x="25420161" y="11603468"/>
            <a:ext cx="6341568"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17" name="SmartArt Placeholder 11">
            <a:extLst>
              <a:ext uri="{FF2B5EF4-FFF2-40B4-BE49-F238E27FC236}">
                <a16:creationId xmlns:a16="http://schemas.microsoft.com/office/drawing/2014/main" id="{64194BAA-7362-4332-8405-1C4EBA34A367}"/>
              </a:ext>
            </a:extLst>
          </p:cNvPr>
          <p:cNvSpPr>
            <a:spLocks noGrp="1"/>
          </p:cNvSpPr>
          <p:nvPr>
            <p:ph type="dgm" sz="quarter" idx="81"/>
          </p:nvPr>
        </p:nvSpPr>
        <p:spPr>
          <a:xfrm>
            <a:off x="25420161" y="11603468"/>
            <a:ext cx="6341568"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118" name="Text Placeholder 7">
            <a:extLst>
              <a:ext uri="{FF2B5EF4-FFF2-40B4-BE49-F238E27FC236}">
                <a16:creationId xmlns:a16="http://schemas.microsoft.com/office/drawing/2014/main" id="{94B3E211-23EC-40BC-8C46-BE03E8B5D4A3}"/>
              </a:ext>
            </a:extLst>
          </p:cNvPr>
          <p:cNvSpPr>
            <a:spLocks noGrp="1"/>
          </p:cNvSpPr>
          <p:nvPr>
            <p:ph type="body" sz="quarter" idx="82" hasCustomPrompt="1"/>
          </p:nvPr>
        </p:nvSpPr>
        <p:spPr>
          <a:xfrm>
            <a:off x="25816650" y="11969094"/>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119" name="Text Placeholder 7">
            <a:extLst>
              <a:ext uri="{FF2B5EF4-FFF2-40B4-BE49-F238E27FC236}">
                <a16:creationId xmlns:a16="http://schemas.microsoft.com/office/drawing/2014/main" id="{9EC5B2AD-BDD6-437F-9A0F-0E47EB4CFC11}"/>
              </a:ext>
            </a:extLst>
          </p:cNvPr>
          <p:cNvSpPr>
            <a:spLocks noGrp="1"/>
          </p:cNvSpPr>
          <p:nvPr>
            <p:ph type="body" sz="quarter" idx="83" hasCustomPrompt="1"/>
          </p:nvPr>
        </p:nvSpPr>
        <p:spPr>
          <a:xfrm>
            <a:off x="25816650" y="1244789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513431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0 Pan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0"/>
            <a:ext cx="31546800" cy="2514600"/>
          </a:xfrm>
        </p:spPr>
        <p:txBody>
          <a:bodyPr/>
          <a:lstStyle/>
          <a:p>
            <a:r>
              <a:rPr lang="en-US"/>
              <a:t>Click to add title</a:t>
            </a:r>
          </a:p>
        </p:txBody>
      </p:sp>
      <p:sp>
        <p:nvSpPr>
          <p:cNvPr id="8" name="Text Placeholder 7">
            <a:extLst>
              <a:ext uri="{FF2B5EF4-FFF2-40B4-BE49-F238E27FC236}">
                <a16:creationId xmlns:a16="http://schemas.microsoft.com/office/drawing/2014/main" id="{56F4B3C8-1BB0-4553-892C-C0A9CA70929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401">
                <a:solidFill>
                  <a:schemeClr val="bg1"/>
                </a:solidFill>
                <a:latin typeface="Trebuchet MS" panose="020B0603020202020204" pitchFamily="34" charset="0"/>
              </a:defRPr>
            </a:lvl1pPr>
            <a:lvl2pPr marL="1371462" indent="0" algn="ctr">
              <a:buFontTx/>
              <a:buNone/>
              <a:defRPr sz="4401">
                <a:latin typeface="Trebuchet MS" panose="020B0603020202020204" pitchFamily="34" charset="0"/>
              </a:defRPr>
            </a:lvl2pPr>
            <a:lvl3pPr marL="2742927" indent="0" algn="ctr">
              <a:buFontTx/>
              <a:buNone/>
              <a:defRPr sz="4401">
                <a:latin typeface="Trebuchet MS" panose="020B0603020202020204" pitchFamily="34" charset="0"/>
              </a:defRPr>
            </a:lvl3pPr>
            <a:lvl4pPr marL="4114389" indent="0" algn="ctr">
              <a:buFontTx/>
              <a:buNone/>
              <a:defRPr sz="4401">
                <a:latin typeface="Trebuchet MS" panose="020B0603020202020204" pitchFamily="34" charset="0"/>
              </a:defRPr>
            </a:lvl4pPr>
            <a:lvl5pPr marL="5485851" indent="0" algn="ctr">
              <a:buFontTx/>
              <a:buNone/>
              <a:defRPr sz="4401">
                <a:latin typeface="Trebuchet MS" panose="020B0603020202020204" pitchFamily="34" charset="0"/>
              </a:defRPr>
            </a:lvl5pPr>
          </a:lstStyle>
          <a:p>
            <a:pPr lvl="0"/>
            <a:r>
              <a:rPr lang="en-US"/>
              <a:t>Click to add subtitle</a:t>
            </a:r>
          </a:p>
        </p:txBody>
      </p:sp>
      <p:sp>
        <p:nvSpPr>
          <p:cNvPr id="75" name="Picture Placeholder 2">
            <a:extLst>
              <a:ext uri="{FF2B5EF4-FFF2-40B4-BE49-F238E27FC236}">
                <a16:creationId xmlns:a16="http://schemas.microsoft.com/office/drawing/2014/main" id="{CEA8D215-C5C5-4987-8001-C2A733163310}"/>
              </a:ext>
            </a:extLst>
          </p:cNvPr>
          <p:cNvSpPr>
            <a:spLocks noGrp="1"/>
          </p:cNvSpPr>
          <p:nvPr>
            <p:ph type="pic" sz="quarter" idx="11"/>
          </p:nvPr>
        </p:nvSpPr>
        <p:spPr>
          <a:xfrm>
            <a:off x="1379022" y="5006606"/>
            <a:ext cx="6345936"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76" name="SmartArt Placeholder 11">
            <a:extLst>
              <a:ext uri="{FF2B5EF4-FFF2-40B4-BE49-F238E27FC236}">
                <a16:creationId xmlns:a16="http://schemas.microsoft.com/office/drawing/2014/main" id="{0CF591FE-07FA-4C8E-B31E-E4932858066C}"/>
              </a:ext>
            </a:extLst>
          </p:cNvPr>
          <p:cNvSpPr>
            <a:spLocks noGrp="1"/>
          </p:cNvSpPr>
          <p:nvPr>
            <p:ph type="dgm" sz="quarter" idx="15"/>
          </p:nvPr>
        </p:nvSpPr>
        <p:spPr>
          <a:xfrm>
            <a:off x="1379022" y="5006606"/>
            <a:ext cx="6345936"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77" name="Text Placeholder 7">
            <a:extLst>
              <a:ext uri="{FF2B5EF4-FFF2-40B4-BE49-F238E27FC236}">
                <a16:creationId xmlns:a16="http://schemas.microsoft.com/office/drawing/2014/main" id="{36F2D09B-CBA5-44B2-9004-49CAE8A0A0B3}"/>
              </a:ext>
            </a:extLst>
          </p:cNvPr>
          <p:cNvSpPr>
            <a:spLocks noGrp="1"/>
          </p:cNvSpPr>
          <p:nvPr>
            <p:ph type="body" sz="quarter" idx="12" hasCustomPrompt="1"/>
          </p:nvPr>
        </p:nvSpPr>
        <p:spPr>
          <a:xfrm>
            <a:off x="1827366" y="5372232"/>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78" name="Text Placeholder 7">
            <a:extLst>
              <a:ext uri="{FF2B5EF4-FFF2-40B4-BE49-F238E27FC236}">
                <a16:creationId xmlns:a16="http://schemas.microsoft.com/office/drawing/2014/main" id="{A11AE9F5-9AC9-4EB2-9B7D-1A6BB081DFFA}"/>
              </a:ext>
            </a:extLst>
          </p:cNvPr>
          <p:cNvSpPr>
            <a:spLocks noGrp="1"/>
          </p:cNvSpPr>
          <p:nvPr>
            <p:ph type="body" sz="quarter" idx="13" hasCustomPrompt="1"/>
          </p:nvPr>
        </p:nvSpPr>
        <p:spPr>
          <a:xfrm>
            <a:off x="1827366"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79" name="Picture Placeholder 2">
            <a:extLst>
              <a:ext uri="{FF2B5EF4-FFF2-40B4-BE49-F238E27FC236}">
                <a16:creationId xmlns:a16="http://schemas.microsoft.com/office/drawing/2014/main" id="{BEDDA122-EC9C-4602-A4A0-22DFE5F5BE1E}"/>
              </a:ext>
            </a:extLst>
          </p:cNvPr>
          <p:cNvSpPr>
            <a:spLocks noGrp="1"/>
          </p:cNvSpPr>
          <p:nvPr>
            <p:ph type="pic" sz="quarter" idx="36"/>
          </p:nvPr>
        </p:nvSpPr>
        <p:spPr>
          <a:xfrm>
            <a:off x="28820358" y="5006606"/>
            <a:ext cx="6341568"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80" name="SmartArt Placeholder 11">
            <a:extLst>
              <a:ext uri="{FF2B5EF4-FFF2-40B4-BE49-F238E27FC236}">
                <a16:creationId xmlns:a16="http://schemas.microsoft.com/office/drawing/2014/main" id="{EF42AA72-FCF8-46EB-BEAB-990A1BAC0A19}"/>
              </a:ext>
            </a:extLst>
          </p:cNvPr>
          <p:cNvSpPr>
            <a:spLocks noGrp="1"/>
          </p:cNvSpPr>
          <p:nvPr>
            <p:ph type="dgm" sz="quarter" idx="37"/>
          </p:nvPr>
        </p:nvSpPr>
        <p:spPr>
          <a:xfrm>
            <a:off x="28820358" y="5006606"/>
            <a:ext cx="6341568"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81" name="Text Placeholder 7">
            <a:extLst>
              <a:ext uri="{FF2B5EF4-FFF2-40B4-BE49-F238E27FC236}">
                <a16:creationId xmlns:a16="http://schemas.microsoft.com/office/drawing/2014/main" id="{F4F29331-2B66-4BCE-819A-12BDE64A1336}"/>
              </a:ext>
            </a:extLst>
          </p:cNvPr>
          <p:cNvSpPr>
            <a:spLocks noGrp="1"/>
          </p:cNvSpPr>
          <p:nvPr>
            <p:ph type="body" sz="quarter" idx="38" hasCustomPrompt="1"/>
          </p:nvPr>
        </p:nvSpPr>
        <p:spPr>
          <a:xfrm>
            <a:off x="29209470" y="5372232"/>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82" name="Text Placeholder 7">
            <a:extLst>
              <a:ext uri="{FF2B5EF4-FFF2-40B4-BE49-F238E27FC236}">
                <a16:creationId xmlns:a16="http://schemas.microsoft.com/office/drawing/2014/main" id="{E0673A87-3B7E-4756-A87D-ABA109589E34}"/>
              </a:ext>
            </a:extLst>
          </p:cNvPr>
          <p:cNvSpPr>
            <a:spLocks noGrp="1"/>
          </p:cNvSpPr>
          <p:nvPr>
            <p:ph type="body" sz="quarter" idx="39" hasCustomPrompt="1"/>
          </p:nvPr>
        </p:nvSpPr>
        <p:spPr>
          <a:xfrm>
            <a:off x="29209470"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83" name="Picture Placeholder 2">
            <a:extLst>
              <a:ext uri="{FF2B5EF4-FFF2-40B4-BE49-F238E27FC236}">
                <a16:creationId xmlns:a16="http://schemas.microsoft.com/office/drawing/2014/main" id="{2FC4B352-856B-4824-848B-345545C75266}"/>
              </a:ext>
            </a:extLst>
          </p:cNvPr>
          <p:cNvSpPr>
            <a:spLocks noGrp="1"/>
          </p:cNvSpPr>
          <p:nvPr>
            <p:ph type="pic" sz="quarter" idx="40"/>
          </p:nvPr>
        </p:nvSpPr>
        <p:spPr>
          <a:xfrm>
            <a:off x="15100373" y="5006606"/>
            <a:ext cx="6348945"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84" name="SmartArt Placeholder 11">
            <a:extLst>
              <a:ext uri="{FF2B5EF4-FFF2-40B4-BE49-F238E27FC236}">
                <a16:creationId xmlns:a16="http://schemas.microsoft.com/office/drawing/2014/main" id="{CBC7C6B5-6653-4CF3-B595-9626F6D3254E}"/>
              </a:ext>
            </a:extLst>
          </p:cNvPr>
          <p:cNvSpPr>
            <a:spLocks noGrp="1"/>
          </p:cNvSpPr>
          <p:nvPr>
            <p:ph type="dgm" sz="quarter" idx="41"/>
          </p:nvPr>
        </p:nvSpPr>
        <p:spPr>
          <a:xfrm>
            <a:off x="15098805" y="5006606"/>
            <a:ext cx="6345936"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85" name="Text Placeholder 7">
            <a:extLst>
              <a:ext uri="{FF2B5EF4-FFF2-40B4-BE49-F238E27FC236}">
                <a16:creationId xmlns:a16="http://schemas.microsoft.com/office/drawing/2014/main" id="{EA7DEC8F-6926-4D1B-AE81-21DB202714FF}"/>
              </a:ext>
            </a:extLst>
          </p:cNvPr>
          <p:cNvSpPr>
            <a:spLocks noGrp="1"/>
          </p:cNvSpPr>
          <p:nvPr>
            <p:ph type="body" sz="quarter" idx="42" hasCustomPrompt="1"/>
          </p:nvPr>
        </p:nvSpPr>
        <p:spPr>
          <a:xfrm>
            <a:off x="15515007" y="5372232"/>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86" name="Text Placeholder 7">
            <a:extLst>
              <a:ext uri="{FF2B5EF4-FFF2-40B4-BE49-F238E27FC236}">
                <a16:creationId xmlns:a16="http://schemas.microsoft.com/office/drawing/2014/main" id="{F55446AA-A1A6-4F07-9053-CDB7D0D41EDF}"/>
              </a:ext>
            </a:extLst>
          </p:cNvPr>
          <p:cNvSpPr>
            <a:spLocks noGrp="1"/>
          </p:cNvSpPr>
          <p:nvPr>
            <p:ph type="body" sz="quarter" idx="43" hasCustomPrompt="1"/>
          </p:nvPr>
        </p:nvSpPr>
        <p:spPr>
          <a:xfrm>
            <a:off x="15515007"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87" name="Picture Placeholder 2">
            <a:extLst>
              <a:ext uri="{FF2B5EF4-FFF2-40B4-BE49-F238E27FC236}">
                <a16:creationId xmlns:a16="http://schemas.microsoft.com/office/drawing/2014/main" id="{95CBEE16-71C8-49DE-A0A1-D2A43DD84B25}"/>
              </a:ext>
            </a:extLst>
          </p:cNvPr>
          <p:cNvSpPr>
            <a:spLocks noGrp="1"/>
          </p:cNvSpPr>
          <p:nvPr>
            <p:ph type="pic" sz="quarter" idx="44"/>
          </p:nvPr>
        </p:nvSpPr>
        <p:spPr>
          <a:xfrm>
            <a:off x="8239698" y="5006606"/>
            <a:ext cx="6345936"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88" name="SmartArt Placeholder 11">
            <a:extLst>
              <a:ext uri="{FF2B5EF4-FFF2-40B4-BE49-F238E27FC236}">
                <a16:creationId xmlns:a16="http://schemas.microsoft.com/office/drawing/2014/main" id="{92C2E9B3-B72D-4280-B363-39F104A2AF8B}"/>
              </a:ext>
            </a:extLst>
          </p:cNvPr>
          <p:cNvSpPr>
            <a:spLocks noGrp="1"/>
          </p:cNvSpPr>
          <p:nvPr>
            <p:ph type="dgm" sz="quarter" idx="45"/>
          </p:nvPr>
        </p:nvSpPr>
        <p:spPr>
          <a:xfrm>
            <a:off x="8235128" y="5006606"/>
            <a:ext cx="6355083"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89" name="Text Placeholder 7">
            <a:extLst>
              <a:ext uri="{FF2B5EF4-FFF2-40B4-BE49-F238E27FC236}">
                <a16:creationId xmlns:a16="http://schemas.microsoft.com/office/drawing/2014/main" id="{4EC8EAC6-43ED-4A35-B638-E5DAE232A92B}"/>
              </a:ext>
            </a:extLst>
          </p:cNvPr>
          <p:cNvSpPr>
            <a:spLocks noGrp="1"/>
          </p:cNvSpPr>
          <p:nvPr>
            <p:ph type="body" sz="quarter" idx="46" hasCustomPrompt="1"/>
          </p:nvPr>
        </p:nvSpPr>
        <p:spPr>
          <a:xfrm>
            <a:off x="8686029" y="5372232"/>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90" name="Text Placeholder 7">
            <a:extLst>
              <a:ext uri="{FF2B5EF4-FFF2-40B4-BE49-F238E27FC236}">
                <a16:creationId xmlns:a16="http://schemas.microsoft.com/office/drawing/2014/main" id="{92F46F85-6832-443C-BFE1-5336194A38E0}"/>
              </a:ext>
            </a:extLst>
          </p:cNvPr>
          <p:cNvSpPr>
            <a:spLocks noGrp="1"/>
          </p:cNvSpPr>
          <p:nvPr>
            <p:ph type="body" sz="quarter" idx="47" hasCustomPrompt="1"/>
          </p:nvPr>
        </p:nvSpPr>
        <p:spPr>
          <a:xfrm>
            <a:off x="8686029"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91" name="Picture Placeholder 2">
            <a:extLst>
              <a:ext uri="{FF2B5EF4-FFF2-40B4-BE49-F238E27FC236}">
                <a16:creationId xmlns:a16="http://schemas.microsoft.com/office/drawing/2014/main" id="{05BA3B97-08F3-4360-85EC-BD1206F44166}"/>
              </a:ext>
            </a:extLst>
          </p:cNvPr>
          <p:cNvSpPr>
            <a:spLocks noGrp="1"/>
          </p:cNvSpPr>
          <p:nvPr>
            <p:ph type="pic" sz="quarter" idx="48"/>
          </p:nvPr>
        </p:nvSpPr>
        <p:spPr>
          <a:xfrm>
            <a:off x="21964053" y="5006606"/>
            <a:ext cx="6341568"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92" name="SmartArt Placeholder 11">
            <a:extLst>
              <a:ext uri="{FF2B5EF4-FFF2-40B4-BE49-F238E27FC236}">
                <a16:creationId xmlns:a16="http://schemas.microsoft.com/office/drawing/2014/main" id="{AD92FE4B-5B97-4F3A-9351-EE97792F8D2F}"/>
              </a:ext>
            </a:extLst>
          </p:cNvPr>
          <p:cNvSpPr>
            <a:spLocks noGrp="1"/>
          </p:cNvSpPr>
          <p:nvPr>
            <p:ph type="dgm" sz="quarter" idx="49"/>
          </p:nvPr>
        </p:nvSpPr>
        <p:spPr>
          <a:xfrm>
            <a:off x="21957915" y="5006606"/>
            <a:ext cx="6341568"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93" name="Text Placeholder 7">
            <a:extLst>
              <a:ext uri="{FF2B5EF4-FFF2-40B4-BE49-F238E27FC236}">
                <a16:creationId xmlns:a16="http://schemas.microsoft.com/office/drawing/2014/main" id="{6101F59D-B957-4A6A-AD4F-43DDA8CF2AEC}"/>
              </a:ext>
            </a:extLst>
          </p:cNvPr>
          <p:cNvSpPr>
            <a:spLocks noGrp="1"/>
          </p:cNvSpPr>
          <p:nvPr>
            <p:ph type="body" sz="quarter" idx="50" hasCustomPrompt="1"/>
          </p:nvPr>
        </p:nvSpPr>
        <p:spPr>
          <a:xfrm>
            <a:off x="22343982" y="5372232"/>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94" name="Text Placeholder 7">
            <a:extLst>
              <a:ext uri="{FF2B5EF4-FFF2-40B4-BE49-F238E27FC236}">
                <a16:creationId xmlns:a16="http://schemas.microsoft.com/office/drawing/2014/main" id="{D6CB8030-0CE5-4046-A006-8B25E0B8078A}"/>
              </a:ext>
            </a:extLst>
          </p:cNvPr>
          <p:cNvSpPr>
            <a:spLocks noGrp="1"/>
          </p:cNvSpPr>
          <p:nvPr>
            <p:ph type="body" sz="quarter" idx="51" hasCustomPrompt="1"/>
          </p:nvPr>
        </p:nvSpPr>
        <p:spPr>
          <a:xfrm>
            <a:off x="22343982" y="5819502"/>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115" name="Picture Placeholder 2">
            <a:extLst>
              <a:ext uri="{FF2B5EF4-FFF2-40B4-BE49-F238E27FC236}">
                <a16:creationId xmlns:a16="http://schemas.microsoft.com/office/drawing/2014/main" id="{5EF6CDD6-047D-496F-AFA8-5EA7B49B6C78}"/>
              </a:ext>
            </a:extLst>
          </p:cNvPr>
          <p:cNvSpPr>
            <a:spLocks noGrp="1"/>
          </p:cNvSpPr>
          <p:nvPr>
            <p:ph type="pic" sz="quarter" idx="72"/>
          </p:nvPr>
        </p:nvSpPr>
        <p:spPr>
          <a:xfrm>
            <a:off x="1379022" y="11603468"/>
            <a:ext cx="6345936"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16" name="SmartArt Placeholder 11">
            <a:extLst>
              <a:ext uri="{FF2B5EF4-FFF2-40B4-BE49-F238E27FC236}">
                <a16:creationId xmlns:a16="http://schemas.microsoft.com/office/drawing/2014/main" id="{FB9B519B-B038-4AD4-8436-79422AABAEA0}"/>
              </a:ext>
            </a:extLst>
          </p:cNvPr>
          <p:cNvSpPr>
            <a:spLocks noGrp="1"/>
          </p:cNvSpPr>
          <p:nvPr>
            <p:ph type="dgm" sz="quarter" idx="73"/>
          </p:nvPr>
        </p:nvSpPr>
        <p:spPr>
          <a:xfrm>
            <a:off x="1379022" y="11603468"/>
            <a:ext cx="6345936"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117" name="Text Placeholder 7">
            <a:extLst>
              <a:ext uri="{FF2B5EF4-FFF2-40B4-BE49-F238E27FC236}">
                <a16:creationId xmlns:a16="http://schemas.microsoft.com/office/drawing/2014/main" id="{866CA285-CFFE-4B6C-BDB1-29ABD65FBD3D}"/>
              </a:ext>
            </a:extLst>
          </p:cNvPr>
          <p:cNvSpPr>
            <a:spLocks noGrp="1"/>
          </p:cNvSpPr>
          <p:nvPr>
            <p:ph type="body" sz="quarter" idx="74" hasCustomPrompt="1"/>
          </p:nvPr>
        </p:nvSpPr>
        <p:spPr>
          <a:xfrm>
            <a:off x="1827366" y="11969094"/>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118" name="Text Placeholder 7">
            <a:extLst>
              <a:ext uri="{FF2B5EF4-FFF2-40B4-BE49-F238E27FC236}">
                <a16:creationId xmlns:a16="http://schemas.microsoft.com/office/drawing/2014/main" id="{0D2C4C59-7C1A-4DB1-AE3C-7951516C1302}"/>
              </a:ext>
            </a:extLst>
          </p:cNvPr>
          <p:cNvSpPr>
            <a:spLocks noGrp="1"/>
          </p:cNvSpPr>
          <p:nvPr>
            <p:ph type="body" sz="quarter" idx="75" hasCustomPrompt="1"/>
          </p:nvPr>
        </p:nvSpPr>
        <p:spPr>
          <a:xfrm>
            <a:off x="1827366" y="1241636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119" name="Picture Placeholder 2">
            <a:extLst>
              <a:ext uri="{FF2B5EF4-FFF2-40B4-BE49-F238E27FC236}">
                <a16:creationId xmlns:a16="http://schemas.microsoft.com/office/drawing/2014/main" id="{2433EAA6-1B76-4D22-B20C-382E77F73BF8}"/>
              </a:ext>
            </a:extLst>
          </p:cNvPr>
          <p:cNvSpPr>
            <a:spLocks noGrp="1"/>
          </p:cNvSpPr>
          <p:nvPr>
            <p:ph type="pic" sz="quarter" idx="76"/>
          </p:nvPr>
        </p:nvSpPr>
        <p:spPr>
          <a:xfrm>
            <a:off x="28820358" y="11603468"/>
            <a:ext cx="6341568"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20" name="SmartArt Placeholder 11">
            <a:extLst>
              <a:ext uri="{FF2B5EF4-FFF2-40B4-BE49-F238E27FC236}">
                <a16:creationId xmlns:a16="http://schemas.microsoft.com/office/drawing/2014/main" id="{66DEA633-5578-4CB4-B665-A858FCD36896}"/>
              </a:ext>
            </a:extLst>
          </p:cNvPr>
          <p:cNvSpPr>
            <a:spLocks noGrp="1"/>
          </p:cNvSpPr>
          <p:nvPr>
            <p:ph type="dgm" sz="quarter" idx="77"/>
          </p:nvPr>
        </p:nvSpPr>
        <p:spPr>
          <a:xfrm>
            <a:off x="28820358" y="11603468"/>
            <a:ext cx="6341568"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121" name="Text Placeholder 7">
            <a:extLst>
              <a:ext uri="{FF2B5EF4-FFF2-40B4-BE49-F238E27FC236}">
                <a16:creationId xmlns:a16="http://schemas.microsoft.com/office/drawing/2014/main" id="{ADF5227F-EFDB-4286-B518-724940D0ADF7}"/>
              </a:ext>
            </a:extLst>
          </p:cNvPr>
          <p:cNvSpPr>
            <a:spLocks noGrp="1"/>
          </p:cNvSpPr>
          <p:nvPr>
            <p:ph type="body" sz="quarter" idx="78" hasCustomPrompt="1"/>
          </p:nvPr>
        </p:nvSpPr>
        <p:spPr>
          <a:xfrm>
            <a:off x="29209470" y="11969094"/>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122" name="Text Placeholder 7">
            <a:extLst>
              <a:ext uri="{FF2B5EF4-FFF2-40B4-BE49-F238E27FC236}">
                <a16:creationId xmlns:a16="http://schemas.microsoft.com/office/drawing/2014/main" id="{5F9E62FF-6791-4516-979B-3DC5FEBA729F}"/>
              </a:ext>
            </a:extLst>
          </p:cNvPr>
          <p:cNvSpPr>
            <a:spLocks noGrp="1"/>
          </p:cNvSpPr>
          <p:nvPr>
            <p:ph type="body" sz="quarter" idx="79" hasCustomPrompt="1"/>
          </p:nvPr>
        </p:nvSpPr>
        <p:spPr>
          <a:xfrm>
            <a:off x="29209470" y="1241636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123" name="Picture Placeholder 2">
            <a:extLst>
              <a:ext uri="{FF2B5EF4-FFF2-40B4-BE49-F238E27FC236}">
                <a16:creationId xmlns:a16="http://schemas.microsoft.com/office/drawing/2014/main" id="{E96E6983-613C-4C66-B7EA-1552AC854E16}"/>
              </a:ext>
            </a:extLst>
          </p:cNvPr>
          <p:cNvSpPr>
            <a:spLocks noGrp="1"/>
          </p:cNvSpPr>
          <p:nvPr>
            <p:ph type="pic" sz="quarter" idx="80"/>
          </p:nvPr>
        </p:nvSpPr>
        <p:spPr>
          <a:xfrm>
            <a:off x="15100373" y="11603468"/>
            <a:ext cx="6348945"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24" name="SmartArt Placeholder 11">
            <a:extLst>
              <a:ext uri="{FF2B5EF4-FFF2-40B4-BE49-F238E27FC236}">
                <a16:creationId xmlns:a16="http://schemas.microsoft.com/office/drawing/2014/main" id="{5053F282-A472-498C-B6AC-B2D917655165}"/>
              </a:ext>
            </a:extLst>
          </p:cNvPr>
          <p:cNvSpPr>
            <a:spLocks noGrp="1"/>
          </p:cNvSpPr>
          <p:nvPr>
            <p:ph type="dgm" sz="quarter" idx="81"/>
          </p:nvPr>
        </p:nvSpPr>
        <p:spPr>
          <a:xfrm>
            <a:off x="15098805" y="11603468"/>
            <a:ext cx="6345936"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125" name="Text Placeholder 7">
            <a:extLst>
              <a:ext uri="{FF2B5EF4-FFF2-40B4-BE49-F238E27FC236}">
                <a16:creationId xmlns:a16="http://schemas.microsoft.com/office/drawing/2014/main" id="{AF8FDFA2-7B11-4807-B451-E82D91D92DE9}"/>
              </a:ext>
            </a:extLst>
          </p:cNvPr>
          <p:cNvSpPr>
            <a:spLocks noGrp="1"/>
          </p:cNvSpPr>
          <p:nvPr>
            <p:ph type="body" sz="quarter" idx="82" hasCustomPrompt="1"/>
          </p:nvPr>
        </p:nvSpPr>
        <p:spPr>
          <a:xfrm>
            <a:off x="15515007" y="11969094"/>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126" name="Text Placeholder 7">
            <a:extLst>
              <a:ext uri="{FF2B5EF4-FFF2-40B4-BE49-F238E27FC236}">
                <a16:creationId xmlns:a16="http://schemas.microsoft.com/office/drawing/2014/main" id="{3BF1E994-B682-4501-91D4-AD855F9A9677}"/>
              </a:ext>
            </a:extLst>
          </p:cNvPr>
          <p:cNvSpPr>
            <a:spLocks noGrp="1"/>
          </p:cNvSpPr>
          <p:nvPr>
            <p:ph type="body" sz="quarter" idx="83" hasCustomPrompt="1"/>
          </p:nvPr>
        </p:nvSpPr>
        <p:spPr>
          <a:xfrm>
            <a:off x="15515007" y="1241636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127" name="Picture Placeholder 2">
            <a:extLst>
              <a:ext uri="{FF2B5EF4-FFF2-40B4-BE49-F238E27FC236}">
                <a16:creationId xmlns:a16="http://schemas.microsoft.com/office/drawing/2014/main" id="{D22EDA86-F4D0-446B-9D18-57AF79C3764E}"/>
              </a:ext>
            </a:extLst>
          </p:cNvPr>
          <p:cNvSpPr>
            <a:spLocks noGrp="1"/>
          </p:cNvSpPr>
          <p:nvPr>
            <p:ph type="pic" sz="quarter" idx="84"/>
          </p:nvPr>
        </p:nvSpPr>
        <p:spPr>
          <a:xfrm>
            <a:off x="8239698" y="11603468"/>
            <a:ext cx="6345936"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28" name="SmartArt Placeholder 11">
            <a:extLst>
              <a:ext uri="{FF2B5EF4-FFF2-40B4-BE49-F238E27FC236}">
                <a16:creationId xmlns:a16="http://schemas.microsoft.com/office/drawing/2014/main" id="{73FFA721-DE97-4E4C-913B-921ECCF4B3BF}"/>
              </a:ext>
            </a:extLst>
          </p:cNvPr>
          <p:cNvSpPr>
            <a:spLocks noGrp="1"/>
          </p:cNvSpPr>
          <p:nvPr>
            <p:ph type="dgm" sz="quarter" idx="85"/>
          </p:nvPr>
        </p:nvSpPr>
        <p:spPr>
          <a:xfrm>
            <a:off x="8235128" y="11603468"/>
            <a:ext cx="6355083"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129" name="Text Placeholder 7">
            <a:extLst>
              <a:ext uri="{FF2B5EF4-FFF2-40B4-BE49-F238E27FC236}">
                <a16:creationId xmlns:a16="http://schemas.microsoft.com/office/drawing/2014/main" id="{95A50324-9B13-4A76-B2D2-6CC5ABD70C13}"/>
              </a:ext>
            </a:extLst>
          </p:cNvPr>
          <p:cNvSpPr>
            <a:spLocks noGrp="1"/>
          </p:cNvSpPr>
          <p:nvPr>
            <p:ph type="body" sz="quarter" idx="86" hasCustomPrompt="1"/>
          </p:nvPr>
        </p:nvSpPr>
        <p:spPr>
          <a:xfrm>
            <a:off x="8686029" y="11969094"/>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130" name="Text Placeholder 7">
            <a:extLst>
              <a:ext uri="{FF2B5EF4-FFF2-40B4-BE49-F238E27FC236}">
                <a16:creationId xmlns:a16="http://schemas.microsoft.com/office/drawing/2014/main" id="{B83EA30D-58F2-45FF-9440-2EA1CF33DA22}"/>
              </a:ext>
            </a:extLst>
          </p:cNvPr>
          <p:cNvSpPr>
            <a:spLocks noGrp="1"/>
          </p:cNvSpPr>
          <p:nvPr>
            <p:ph type="body" sz="quarter" idx="87" hasCustomPrompt="1"/>
          </p:nvPr>
        </p:nvSpPr>
        <p:spPr>
          <a:xfrm>
            <a:off x="8686029" y="1241636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
        <p:nvSpPr>
          <p:cNvPr id="131" name="Picture Placeholder 2">
            <a:extLst>
              <a:ext uri="{FF2B5EF4-FFF2-40B4-BE49-F238E27FC236}">
                <a16:creationId xmlns:a16="http://schemas.microsoft.com/office/drawing/2014/main" id="{071354B7-89EB-4FE1-9718-D95FE21213B5}"/>
              </a:ext>
            </a:extLst>
          </p:cNvPr>
          <p:cNvSpPr>
            <a:spLocks noGrp="1"/>
          </p:cNvSpPr>
          <p:nvPr>
            <p:ph type="pic" sz="quarter" idx="88"/>
          </p:nvPr>
        </p:nvSpPr>
        <p:spPr>
          <a:xfrm>
            <a:off x="21964053" y="11603468"/>
            <a:ext cx="6341568" cy="6051921"/>
          </a:xfrm>
          <a:prstGeom prst="rect">
            <a:avLst/>
          </a:prstGeom>
          <a:solidFill>
            <a:schemeClr val="tx1">
              <a:lumMod val="95000"/>
            </a:schemeClr>
          </a:solidFill>
          <a:ln w="19050">
            <a:noFill/>
          </a:ln>
        </p:spPr>
        <p:txBody>
          <a:bodyPr tIns="3749040" anchor="ctr"/>
          <a:lstStyle>
            <a:lvl1pPr marL="0" indent="0" algn="ctr">
              <a:buFontTx/>
              <a:buNone/>
              <a:defRPr sz="3999">
                <a:solidFill>
                  <a:schemeClr val="bg2">
                    <a:lumMod val="50000"/>
                  </a:schemeClr>
                </a:solidFill>
                <a:latin typeface="Trebuchet MS" panose="020B0603020202020204" pitchFamily="34" charset="0"/>
              </a:defRPr>
            </a:lvl1pPr>
          </a:lstStyle>
          <a:p>
            <a:r>
              <a:rPr lang="en-US"/>
              <a:t>Click icon to add picture</a:t>
            </a:r>
          </a:p>
        </p:txBody>
      </p:sp>
      <p:sp>
        <p:nvSpPr>
          <p:cNvPr id="132" name="SmartArt Placeholder 11">
            <a:extLst>
              <a:ext uri="{FF2B5EF4-FFF2-40B4-BE49-F238E27FC236}">
                <a16:creationId xmlns:a16="http://schemas.microsoft.com/office/drawing/2014/main" id="{1B21AEE2-3139-488D-A4EB-1FD8AF3F2DF3}"/>
              </a:ext>
            </a:extLst>
          </p:cNvPr>
          <p:cNvSpPr>
            <a:spLocks noGrp="1"/>
          </p:cNvSpPr>
          <p:nvPr>
            <p:ph type="dgm" sz="quarter" idx="89"/>
          </p:nvPr>
        </p:nvSpPr>
        <p:spPr>
          <a:xfrm>
            <a:off x="21957915" y="11603468"/>
            <a:ext cx="6341568" cy="3039873"/>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300" dirty="0">
                <a:solidFill>
                  <a:schemeClr val="tx1"/>
                </a:solidFill>
                <a:latin typeface="Trebuchet MS" panose="020B0603020202020204" pitchFamily="34" charset="0"/>
              </a:defRPr>
            </a:lvl1pPr>
          </a:lstStyle>
          <a:p>
            <a:pPr marL="0" lvl="0" indent="0" algn="ctr" defTabSz="1662243">
              <a:spcBef>
                <a:spcPct val="0"/>
              </a:spcBef>
              <a:buNone/>
            </a:pPr>
            <a:r>
              <a:rPr lang="en-US"/>
              <a:t>Click icon to add SmartArt graphic</a:t>
            </a:r>
          </a:p>
        </p:txBody>
      </p:sp>
      <p:sp>
        <p:nvSpPr>
          <p:cNvPr id="133" name="Text Placeholder 7">
            <a:extLst>
              <a:ext uri="{FF2B5EF4-FFF2-40B4-BE49-F238E27FC236}">
                <a16:creationId xmlns:a16="http://schemas.microsoft.com/office/drawing/2014/main" id="{E5844046-23F0-41CF-A300-273555F22627}"/>
              </a:ext>
            </a:extLst>
          </p:cNvPr>
          <p:cNvSpPr>
            <a:spLocks noGrp="1"/>
          </p:cNvSpPr>
          <p:nvPr>
            <p:ph type="body" sz="quarter" idx="90" hasCustomPrompt="1"/>
          </p:nvPr>
        </p:nvSpPr>
        <p:spPr>
          <a:xfrm>
            <a:off x="22343982" y="11969094"/>
            <a:ext cx="5669280" cy="750360"/>
          </a:xfrm>
          <a:prstGeom prst="rect">
            <a:avLst/>
          </a:prstGeom>
        </p:spPr>
        <p:txBody>
          <a:bodyPr/>
          <a:lstStyle>
            <a:lvl1pPr marL="0" indent="0" algn="ctr">
              <a:buFontTx/>
              <a:buNone/>
              <a:defRPr sz="3201" b="1" cap="all" baseline="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title</a:t>
            </a:r>
          </a:p>
        </p:txBody>
      </p:sp>
      <p:sp>
        <p:nvSpPr>
          <p:cNvPr id="134" name="Text Placeholder 7">
            <a:extLst>
              <a:ext uri="{FF2B5EF4-FFF2-40B4-BE49-F238E27FC236}">
                <a16:creationId xmlns:a16="http://schemas.microsoft.com/office/drawing/2014/main" id="{CF2A26C5-2EAC-4ECB-A255-39670BB36294}"/>
              </a:ext>
            </a:extLst>
          </p:cNvPr>
          <p:cNvSpPr>
            <a:spLocks noGrp="1"/>
          </p:cNvSpPr>
          <p:nvPr>
            <p:ph type="body" sz="quarter" idx="91" hasCustomPrompt="1"/>
          </p:nvPr>
        </p:nvSpPr>
        <p:spPr>
          <a:xfrm>
            <a:off x="22343982" y="12416364"/>
            <a:ext cx="5669280" cy="750360"/>
          </a:xfrm>
          <a:prstGeom prst="rect">
            <a:avLst/>
          </a:prstGeom>
        </p:spPr>
        <p:txBody>
          <a:bodyPr/>
          <a:lstStyle>
            <a:lvl1pPr marL="0" indent="0" algn="ctr">
              <a:buFontTx/>
              <a:buNone/>
              <a:defRPr sz="2400" b="0">
                <a:solidFill>
                  <a:schemeClr val="tx1"/>
                </a:solidFill>
                <a:latin typeface="Trebuchet MS" panose="020B0603020202020204" pitchFamily="34" charset="0"/>
              </a:defRPr>
            </a:lvl1pPr>
            <a:lvl2pPr marL="2562534" indent="0">
              <a:buFontTx/>
              <a:buNone/>
              <a:defRPr sz="3999" b="1">
                <a:solidFill>
                  <a:schemeClr val="tx1"/>
                </a:solidFill>
                <a:latin typeface="Trebuchet MS" panose="020B0603020202020204" pitchFamily="34" charset="0"/>
              </a:defRPr>
            </a:lvl2pPr>
            <a:lvl3pPr marL="4883097" indent="0">
              <a:buFontTx/>
              <a:buNone/>
              <a:defRPr sz="3999" b="1">
                <a:solidFill>
                  <a:schemeClr val="tx1"/>
                </a:solidFill>
                <a:latin typeface="Trebuchet MS" panose="020B0603020202020204" pitchFamily="34" charset="0"/>
              </a:defRPr>
            </a:lvl3pPr>
            <a:lvl4pPr marL="6933036" indent="0">
              <a:buFontTx/>
              <a:buNone/>
              <a:defRPr sz="3999" b="1">
                <a:solidFill>
                  <a:schemeClr val="tx1"/>
                </a:solidFill>
                <a:latin typeface="Trebuchet MS" panose="020B0603020202020204" pitchFamily="34" charset="0"/>
              </a:defRPr>
            </a:lvl4pPr>
            <a:lvl5pPr marL="8470563" indent="0">
              <a:buFontTx/>
              <a:buNone/>
              <a:defRPr sz="3999"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37857035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Use Cas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C72E11-DD16-4EAC-A294-E115038AA2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p:nvPr>
        </p:nvSpPr>
        <p:spPr>
          <a:xfrm>
            <a:off x="0" y="0"/>
            <a:ext cx="36576000" cy="20574000"/>
          </a:xfrm>
          <a:prstGeom prst="rect">
            <a:avLst/>
          </a:prstGeom>
          <a:solidFill>
            <a:schemeClr val="tx1">
              <a:lumMod val="95000"/>
            </a:schemeClr>
          </a:solidFill>
          <a:ln w="19050">
            <a:noFill/>
          </a:ln>
        </p:spPr>
        <p:txBody>
          <a:bodyPr tIns="0" bIns="4206240" anchor="ctr"/>
          <a:lstStyle>
            <a:lvl1pPr marL="0" indent="0" algn="ctr">
              <a:buFontTx/>
              <a:buNone/>
              <a:defRPr sz="7200">
                <a:solidFill>
                  <a:schemeClr val="bg2">
                    <a:lumMod val="50000"/>
                  </a:schemeClr>
                </a:solidFill>
                <a:latin typeface="Trebuchet MS" panose="020B0603020202020204" pitchFamily="34" charset="0"/>
              </a:defRPr>
            </a:lvl1pPr>
          </a:lstStyle>
          <a:p>
            <a:r>
              <a:rPr lang="en-US"/>
              <a:t>Click icon to add picture</a:t>
            </a:r>
          </a:p>
        </p:txBody>
      </p:sp>
    </p:spTree>
    <p:extLst>
      <p:ext uri="{BB962C8B-B14F-4D97-AF65-F5344CB8AC3E}">
        <p14:creationId xmlns:p14="http://schemas.microsoft.com/office/powerpoint/2010/main" val="25121836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emo - Vide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834EEA-7CA3-4C82-B29B-3EA15B8822C9}"/>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3999" err="1">
              <a:solidFill>
                <a:schemeClr val="tx1"/>
              </a:solidFill>
              <a:latin typeface="Trebuchet MS" panose="020B0603020202020204" pitchFamily="34" charset="0"/>
            </a:endParaRPr>
          </a:p>
        </p:txBody>
      </p:sp>
      <p:sp>
        <p:nvSpPr>
          <p:cNvPr id="17" name="Media Placeholder 7">
            <a:extLst>
              <a:ext uri="{FF2B5EF4-FFF2-40B4-BE49-F238E27FC236}">
                <a16:creationId xmlns:a16="http://schemas.microsoft.com/office/drawing/2014/main" id="{95086AA8-FFA8-416F-AD2F-0B7223809227}"/>
              </a:ext>
            </a:extLst>
          </p:cNvPr>
          <p:cNvSpPr>
            <a:spLocks noGrp="1"/>
          </p:cNvSpPr>
          <p:nvPr>
            <p:ph type="media" sz="quarter" idx="11"/>
          </p:nvPr>
        </p:nvSpPr>
        <p:spPr>
          <a:xfrm>
            <a:off x="0" y="0"/>
            <a:ext cx="36576000" cy="20574000"/>
          </a:xfrm>
          <a:prstGeom prst="rect">
            <a:avLst/>
          </a:prstGeom>
        </p:spPr>
        <p:txBody>
          <a:bodyPr tIns="7863840"/>
          <a:lstStyle>
            <a:lvl1pPr marL="0" indent="0" algn="ctr">
              <a:buFontTx/>
              <a:buNone/>
              <a:defRPr lang="en-US" sz="7200" b="0">
                <a:solidFill>
                  <a:schemeClr val="bg2">
                    <a:lumMod val="50000"/>
                  </a:schemeClr>
                </a:solidFill>
                <a:latin typeface="Trebuchet MS" pitchFamily="34" charset="0"/>
                <a:ea typeface="+mn-ea"/>
                <a:cs typeface="+mn-cs"/>
              </a:defRPr>
            </a:lvl1pPr>
          </a:lstStyle>
          <a:p>
            <a:r>
              <a:rPr lang="en-US"/>
              <a:t>Click icon to add media</a:t>
            </a:r>
          </a:p>
        </p:txBody>
      </p:sp>
    </p:spTree>
    <p:extLst>
      <p:ext uri="{BB962C8B-B14F-4D97-AF65-F5344CB8AC3E}">
        <p14:creationId xmlns:p14="http://schemas.microsoft.com/office/powerpoint/2010/main" val="925414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白背景_テキストのみ">
    <p:bg>
      <p:bgRef idx="1001">
        <a:schemeClr val="bg1"/>
      </p:bgRef>
    </p:bg>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defTabSz="2743062"/>
            <a:fld id="{86CB4B4D-7CA3-9044-876B-883B54F8677D}" type="slidenum">
              <a:rPr lang="en-US" altLang="ja-JP" smtClean="0"/>
              <a:pPr defTabSz="2743062"/>
              <a:t>‹#›</a:t>
            </a:fld>
            <a:endParaRPr lang="ja-JP" altLang="en-US"/>
          </a:p>
        </p:txBody>
      </p:sp>
      <p:sp>
        <p:nvSpPr>
          <p:cNvPr id="4" name="Shape 3"/>
          <p:cNvSpPr/>
          <p:nvPr userDrawn="1"/>
        </p:nvSpPr>
        <p:spPr>
          <a:xfrm>
            <a:off x="-101600" y="-38100"/>
            <a:ext cx="36779199" cy="304800"/>
          </a:xfrm>
          <a:prstGeom prst="rect">
            <a:avLst/>
          </a:prstGeom>
          <a:solidFill>
            <a:srgbClr val="C7171D"/>
          </a:solidFill>
          <a:ln w="12700">
            <a:miter lim="400000"/>
          </a:ln>
        </p:spPr>
        <p:txBody>
          <a:bodyPr lIns="0" tIns="0" rIns="0" bIns="0" anchor="ctr"/>
          <a:lstStyle/>
          <a:p>
            <a:pPr algn="l" defTabSz="2743062" rtl="0">
              <a:defRPr>
                <a:latin typeface="Calibri"/>
                <a:ea typeface="Calibri"/>
                <a:cs typeface="Calibri"/>
                <a:sym typeface="Calibri"/>
              </a:defRPr>
            </a:pPr>
            <a:endParaRPr sz="7200">
              <a:ea typeface="Calibri"/>
              <a:cs typeface="Calibri"/>
              <a:sym typeface="Calibri"/>
            </a:endParaRPr>
          </a:p>
        </p:txBody>
      </p:sp>
      <p:sp>
        <p:nvSpPr>
          <p:cNvPr id="11" name="テキスト プレースホルダー 6"/>
          <p:cNvSpPr>
            <a:spLocks noGrp="1"/>
          </p:cNvSpPr>
          <p:nvPr>
            <p:ph type="body" sz="quarter" idx="12" hasCustomPrompt="1"/>
          </p:nvPr>
        </p:nvSpPr>
        <p:spPr>
          <a:xfrm>
            <a:off x="1917719" y="1981203"/>
            <a:ext cx="32524701" cy="17430744"/>
          </a:xfrm>
          <a:prstGeom prst="rect">
            <a:avLst/>
          </a:prstGeom>
        </p:spPr>
        <p:txBody>
          <a:bodyPr>
            <a:noAutofit/>
          </a:bodyPr>
          <a:lstStyle>
            <a:lvl1pPr marL="925293" indent="-925293">
              <a:lnSpc>
                <a:spcPct val="100000"/>
              </a:lnSpc>
              <a:spcBef>
                <a:spcPts val="0"/>
              </a:spcBef>
              <a:buFont typeface="Wingdings" panose="05000000000000000000" pitchFamily="2" charset="2"/>
              <a:buChar char="l"/>
              <a:defRPr sz="7599" b="1"/>
            </a:lvl1pPr>
            <a:lvl2pPr marL="1850589" indent="-941523">
              <a:lnSpc>
                <a:spcPct val="100000"/>
              </a:lnSpc>
              <a:spcBef>
                <a:spcPts val="0"/>
              </a:spcBef>
              <a:buSzPct val="65000"/>
              <a:buFont typeface="Wingdings" panose="05000000000000000000" pitchFamily="2" charset="2"/>
              <a:buChar char="l"/>
              <a:defRPr sz="7599"/>
            </a:lvl2pPr>
            <a:lvl3pPr marL="2759643" indent="-909057">
              <a:lnSpc>
                <a:spcPct val="100000"/>
              </a:lnSpc>
              <a:spcBef>
                <a:spcPts val="0"/>
              </a:spcBef>
              <a:buSzPct val="45000"/>
              <a:buFont typeface="Wingdings" panose="05000000000000000000" pitchFamily="2" charset="2"/>
              <a:buChar char="l"/>
              <a:defRPr sz="6801"/>
            </a:lvl3pPr>
            <a:lvl4pPr marL="3674112" indent="-914469">
              <a:lnSpc>
                <a:spcPct val="100000"/>
              </a:lnSpc>
              <a:spcBef>
                <a:spcPts val="0"/>
              </a:spcBef>
              <a:buSzPct val="130000"/>
              <a:buFont typeface="Adobe Caslon Pro Bold" panose="0205070206050A020403" pitchFamily="18" charset="0"/>
              <a:buChar char="-"/>
              <a:defRPr sz="6000"/>
            </a:lvl4pPr>
            <a:lvl5pPr marL="4588584" indent="-914469">
              <a:spcBef>
                <a:spcPts val="0"/>
              </a:spcBef>
              <a:buSzPct val="110000"/>
              <a:buFont typeface="Adobe Caslon Pro" panose="0205050205050A020403" pitchFamily="18" charset="0"/>
              <a:buChar char="-"/>
              <a:defRPr sz="5601"/>
            </a:lvl5pPr>
            <a:lvl6pPr marL="7791930" indent="0">
              <a:buNone/>
              <a:defRPr/>
            </a:lvl6pPr>
          </a:lstStyle>
          <a:p>
            <a:r>
              <a:rPr kumimoji="1" lang="ja-JP" altLang="en-US"/>
              <a:t>クリックしてテキストを入力（行間　狭い）</a:t>
            </a:r>
            <a:endParaRPr kumimoji="1" lang="en-US" altLang="ja-JP"/>
          </a:p>
          <a:p>
            <a:endParaRPr kumimoji="1" lang="en-US" altLang="ja-JP"/>
          </a:p>
          <a:p>
            <a:endParaRPr kumimoji="1" lang="en-US" altLang="ja-JP"/>
          </a:p>
        </p:txBody>
      </p:sp>
      <p:pic>
        <p:nvPicPr>
          <p:cNvPr id="10" name="pasted-image.pdf"/>
          <p:cNvPicPr>
            <a:picLocks noChangeAspect="1"/>
          </p:cNvPicPr>
          <p:nvPr userDrawn="1"/>
        </p:nvPicPr>
        <p:blipFill rotWithShape="1">
          <a:blip r:embed="rId2"/>
          <a:srcRect r="59091"/>
          <a:stretch/>
        </p:blipFill>
        <p:spPr>
          <a:xfrm>
            <a:off x="961293" y="716090"/>
            <a:ext cx="1055076" cy="1328547"/>
          </a:xfrm>
          <a:prstGeom prst="rect">
            <a:avLst/>
          </a:prstGeom>
          <a:ln w="12700">
            <a:miter lim="400000"/>
          </a:ln>
        </p:spPr>
      </p:pic>
      <p:pic>
        <p:nvPicPr>
          <p:cNvPr id="7" name="図 6">
            <a:extLst>
              <a:ext uri="{FF2B5EF4-FFF2-40B4-BE49-F238E27FC236}">
                <a16:creationId xmlns:a16="http://schemas.microsoft.com/office/drawing/2014/main" id="{87AEC70A-27ED-44EB-A949-31A94DBA56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14221" y="716084"/>
            <a:ext cx="1481844" cy="1328547"/>
          </a:xfrm>
          <a:prstGeom prst="rect">
            <a:avLst/>
          </a:prstGeom>
        </p:spPr>
      </p:pic>
    </p:spTree>
    <p:extLst>
      <p:ext uri="{BB962C8B-B14F-4D97-AF65-F5344CB8AC3E}">
        <p14:creationId xmlns:p14="http://schemas.microsoft.com/office/powerpoint/2010/main" val="3646600984"/>
      </p:ext>
    </p:extLst>
  </p:cSld>
  <p:clrMapOvr>
    <a:overrideClrMapping bg1="lt1" tx1="dk1" bg2="lt2" tx2="dk2" accent1="accent1" accent2="accent2" accent3="accent3" accent4="accent4" accent5="accent5" accent6="accent6" hlink="hlink" folHlink="folHlink"/>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Picture 6" descr="A close-up of a spider web&#10;&#10;Description automatically generated with low confidence">
            <a:extLst>
              <a:ext uri="{FF2B5EF4-FFF2-40B4-BE49-F238E27FC236}">
                <a16:creationId xmlns:a16="http://schemas.microsoft.com/office/drawing/2014/main" id="{BA989119-71DA-4316-A151-8E15D149DD6C}"/>
              </a:ext>
            </a:extLst>
          </p:cNvPr>
          <p:cNvPicPr>
            <a:picLocks noChangeAspect="1"/>
          </p:cNvPicPr>
          <p:nvPr userDrawn="1"/>
        </p:nvPicPr>
        <p:blipFill rotWithShape="1">
          <a:blip r:embed="rId2"/>
          <a:srcRect l="50441" t="43631" r="4276" b="11086"/>
          <a:stretch/>
        </p:blipFill>
        <p:spPr>
          <a:xfrm>
            <a:off x="0" y="0"/>
            <a:ext cx="36576000" cy="20574000"/>
          </a:xfrm>
          <a:prstGeom prst="rect">
            <a:avLst/>
          </a:prstGeom>
        </p:spPr>
      </p:pic>
      <p:sp>
        <p:nvSpPr>
          <p:cNvPr id="10" name="Rectangle 9">
            <a:extLst>
              <a:ext uri="{FF2B5EF4-FFF2-40B4-BE49-F238E27FC236}">
                <a16:creationId xmlns:a16="http://schemas.microsoft.com/office/drawing/2014/main" id="{DEBC4B2D-BEAB-4023-B75F-DBE10865FB91}"/>
              </a:ext>
            </a:extLst>
          </p:cNvPr>
          <p:cNvSpPr/>
          <p:nvPr userDrawn="1"/>
        </p:nvSpPr>
        <p:spPr>
          <a:xfrm>
            <a:off x="0" y="10820400"/>
            <a:ext cx="36576000" cy="9753600"/>
          </a:xfrm>
          <a:prstGeom prst="rect">
            <a:avLst/>
          </a:prstGeom>
          <a:gradFill>
            <a:gsLst>
              <a:gs pos="0">
                <a:schemeClr val="bg1">
                  <a:alpha val="0"/>
                </a:schemeClr>
              </a:gs>
              <a:gs pos="100000">
                <a:schemeClr val="bg1">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4">
            <a:extLst>
              <a:ext uri="{FF2B5EF4-FFF2-40B4-BE49-F238E27FC236}">
                <a16:creationId xmlns:a16="http://schemas.microsoft.com/office/drawing/2014/main" id="{493969F7-3958-4B24-B6D8-C4B33AA8D119}"/>
              </a:ext>
            </a:extLst>
          </p:cNvPr>
          <p:cNvSpPr>
            <a:spLocks noGrp="1"/>
          </p:cNvSpPr>
          <p:nvPr>
            <p:ph type="body" sz="quarter" idx="13" hasCustomPrompt="1"/>
          </p:nvPr>
        </p:nvSpPr>
        <p:spPr>
          <a:xfrm>
            <a:off x="5322832" y="16124499"/>
            <a:ext cx="21945603" cy="2151780"/>
          </a:xfrm>
          <a:prstGeom prst="rect">
            <a:avLst/>
          </a:prstGeom>
        </p:spPr>
        <p:txBody>
          <a:bodyPr/>
          <a:lstStyle>
            <a:lvl1pPr marL="0" indent="0" algn="l">
              <a:lnSpc>
                <a:spcPct val="90000"/>
              </a:lnSpc>
              <a:spcBef>
                <a:spcPts val="0"/>
              </a:spcBef>
              <a:buFontTx/>
              <a:buNone/>
              <a:defRPr sz="3999" cap="none" baseline="0">
                <a:solidFill>
                  <a:schemeClr val="tx2"/>
                </a:solidFill>
                <a:latin typeface="Trebuchet MS" panose="020B0603020202020204" pitchFamily="34" charset="0"/>
              </a:defRPr>
            </a:lvl1pPr>
            <a:lvl2pPr marL="2562537" indent="0" algn="l">
              <a:lnSpc>
                <a:spcPct val="90000"/>
              </a:lnSpc>
              <a:buFontTx/>
              <a:buNone/>
              <a:defRPr sz="7539" cap="all" baseline="0">
                <a:solidFill>
                  <a:schemeClr val="tx2"/>
                </a:solidFill>
                <a:latin typeface="DINPro-Medium" panose="02000503030000020004" pitchFamily="50" charset="0"/>
              </a:defRPr>
            </a:lvl2pPr>
            <a:lvl3pPr marL="4883094" indent="0" algn="l">
              <a:lnSpc>
                <a:spcPct val="90000"/>
              </a:lnSpc>
              <a:buFontTx/>
              <a:buNone/>
              <a:defRPr sz="7539" cap="all" baseline="0">
                <a:solidFill>
                  <a:schemeClr val="tx2"/>
                </a:solidFill>
                <a:latin typeface="DINPro-Medium" panose="02000503030000020004" pitchFamily="50" charset="0"/>
              </a:defRPr>
            </a:lvl3pPr>
            <a:lvl4pPr marL="6933036" indent="0">
              <a:buNone/>
              <a:defRPr/>
            </a:lvl4pPr>
          </a:lstStyle>
          <a:p>
            <a:pPr lvl="0"/>
            <a:r>
              <a:rPr lang="en-US"/>
              <a:t>Quote source</a:t>
            </a:r>
          </a:p>
        </p:txBody>
      </p:sp>
      <p:sp>
        <p:nvSpPr>
          <p:cNvPr id="15" name="Text Placeholder 4">
            <a:extLst>
              <a:ext uri="{FF2B5EF4-FFF2-40B4-BE49-F238E27FC236}">
                <a16:creationId xmlns:a16="http://schemas.microsoft.com/office/drawing/2014/main" id="{6197F771-0913-481D-869B-6DFB92729757}"/>
              </a:ext>
            </a:extLst>
          </p:cNvPr>
          <p:cNvSpPr>
            <a:spLocks noGrp="1"/>
          </p:cNvSpPr>
          <p:nvPr>
            <p:ph type="body" sz="quarter" idx="14" hasCustomPrompt="1"/>
          </p:nvPr>
        </p:nvSpPr>
        <p:spPr>
          <a:xfrm>
            <a:off x="4572002" y="9554312"/>
            <a:ext cx="21945603" cy="6135513"/>
          </a:xfrm>
          <a:prstGeom prst="rect">
            <a:avLst/>
          </a:prstGeom>
        </p:spPr>
        <p:txBody>
          <a:bodyPr anchor="b"/>
          <a:lstStyle>
            <a:lvl1pPr marL="0" indent="0" algn="l">
              <a:lnSpc>
                <a:spcPct val="90000"/>
              </a:lnSpc>
              <a:spcBef>
                <a:spcPts val="0"/>
              </a:spcBef>
              <a:buFontTx/>
              <a:buNone/>
              <a:defRPr sz="9999" cap="none" baseline="0">
                <a:solidFill>
                  <a:schemeClr val="tx1"/>
                </a:solidFill>
                <a:latin typeface="Trebuchet MS" panose="020B0603020202020204" pitchFamily="34" charset="0"/>
              </a:defRPr>
            </a:lvl1pPr>
            <a:lvl2pPr marL="2562537" indent="0" algn="l">
              <a:lnSpc>
                <a:spcPct val="90000"/>
              </a:lnSpc>
              <a:buFontTx/>
              <a:buNone/>
              <a:defRPr sz="7539" cap="all" baseline="0">
                <a:solidFill>
                  <a:schemeClr val="tx2"/>
                </a:solidFill>
                <a:latin typeface="DINPro-Medium" panose="02000503030000020004" pitchFamily="50" charset="0"/>
              </a:defRPr>
            </a:lvl2pPr>
            <a:lvl3pPr marL="4883094" indent="0" algn="l">
              <a:lnSpc>
                <a:spcPct val="90000"/>
              </a:lnSpc>
              <a:buFontTx/>
              <a:buNone/>
              <a:defRPr sz="7539" cap="all" baseline="0">
                <a:solidFill>
                  <a:schemeClr val="tx2"/>
                </a:solidFill>
                <a:latin typeface="DINPro-Medium" panose="02000503030000020004" pitchFamily="50" charset="0"/>
              </a:defRPr>
            </a:lvl3pPr>
            <a:lvl4pPr marL="6933036" indent="0">
              <a:buNone/>
              <a:defRPr/>
            </a:lvl4pPr>
          </a:lstStyle>
          <a:p>
            <a:pPr lvl="0"/>
            <a:r>
              <a:rPr lang="en-US"/>
              <a:t>Click to add quote</a:t>
            </a:r>
          </a:p>
        </p:txBody>
      </p:sp>
    </p:spTree>
    <p:extLst>
      <p:ext uri="{BB962C8B-B14F-4D97-AF65-F5344CB8AC3E}">
        <p14:creationId xmlns:p14="http://schemas.microsoft.com/office/powerpoint/2010/main" val="27307924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8" name="Picture 7" descr="A picture containing leaf, laser&#10;&#10;Description automatically generated">
            <a:extLst>
              <a:ext uri="{FF2B5EF4-FFF2-40B4-BE49-F238E27FC236}">
                <a16:creationId xmlns:a16="http://schemas.microsoft.com/office/drawing/2014/main" id="{6660855F-17AB-4A73-A0C4-EB823D075071}"/>
              </a:ext>
            </a:extLst>
          </p:cNvPr>
          <p:cNvPicPr>
            <a:picLocks noChangeAspect="1"/>
          </p:cNvPicPr>
          <p:nvPr userDrawn="1"/>
        </p:nvPicPr>
        <p:blipFill>
          <a:blip r:embed="rId2"/>
          <a:stretch>
            <a:fillRect/>
          </a:stretch>
        </p:blipFill>
        <p:spPr>
          <a:xfrm>
            <a:off x="0" y="0"/>
            <a:ext cx="36576000" cy="20574000"/>
          </a:xfrm>
          <a:prstGeom prst="rect">
            <a:avLst/>
          </a:prstGeom>
        </p:spPr>
      </p:pic>
    </p:spTree>
    <p:extLst>
      <p:ext uri="{BB962C8B-B14F-4D97-AF65-F5344CB8AC3E}">
        <p14:creationId xmlns:p14="http://schemas.microsoft.com/office/powerpoint/2010/main" val="924703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pic>
        <p:nvPicPr>
          <p:cNvPr id="4" name="Picture 3" descr="A picture containing leaf, fern, plant&#10;&#10;Description automatically generated">
            <a:extLst>
              <a:ext uri="{FF2B5EF4-FFF2-40B4-BE49-F238E27FC236}">
                <a16:creationId xmlns:a16="http://schemas.microsoft.com/office/drawing/2014/main" id="{0A215942-C9C9-46FE-9B1A-4170C8F937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sp>
        <p:nvSpPr>
          <p:cNvPr id="5" name="Rectangle 4">
            <a:extLst>
              <a:ext uri="{FF2B5EF4-FFF2-40B4-BE49-F238E27FC236}">
                <a16:creationId xmlns:a16="http://schemas.microsoft.com/office/drawing/2014/main" id="{9951061F-BD6A-474F-B3CF-D94D63DF56F2}"/>
              </a:ext>
            </a:extLst>
          </p:cNvPr>
          <p:cNvSpPr/>
          <p:nvPr userDrawn="1"/>
        </p:nvSpPr>
        <p:spPr>
          <a:xfrm flipV="1">
            <a:off x="0" y="2"/>
            <a:ext cx="36576000" cy="20573997"/>
          </a:xfrm>
          <a:prstGeom prst="rect">
            <a:avLst/>
          </a:prstGeom>
          <a:gradFill>
            <a:gsLst>
              <a:gs pos="0">
                <a:schemeClr val="bg1"/>
              </a:gs>
              <a:gs pos="83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4">
            <a:extLst>
              <a:ext uri="{FF2B5EF4-FFF2-40B4-BE49-F238E27FC236}">
                <a16:creationId xmlns:a16="http://schemas.microsoft.com/office/drawing/2014/main" id="{ECEA4828-9D13-4B7D-9EF8-A254AE85F924}"/>
              </a:ext>
            </a:extLst>
          </p:cNvPr>
          <p:cNvSpPr>
            <a:spLocks noGrp="1"/>
          </p:cNvSpPr>
          <p:nvPr>
            <p:ph type="body" sz="quarter" idx="13" hasCustomPrompt="1"/>
          </p:nvPr>
        </p:nvSpPr>
        <p:spPr>
          <a:xfrm>
            <a:off x="1371602" y="13369653"/>
            <a:ext cx="20167599" cy="5943600"/>
          </a:xfrm>
          <a:prstGeom prst="rect">
            <a:avLst/>
          </a:prstGeom>
        </p:spPr>
        <p:txBody>
          <a:bodyPr anchor="b"/>
          <a:lstStyle>
            <a:lvl1pPr marL="0" indent="0">
              <a:spcBef>
                <a:spcPts val="0"/>
              </a:spcBef>
              <a:buFontTx/>
              <a:buNone/>
              <a:defRPr lang="en-US" sz="7998" b="1" kern="0" cap="all" baseline="0" dirty="0" smtClean="0">
                <a:solidFill>
                  <a:schemeClr val="tx1"/>
                </a:solidFill>
                <a:latin typeface="Trebuchet MS" panose="020B0603020202020204" pitchFamily="34" charset="0"/>
                <a:ea typeface="+mj-ea"/>
                <a:cs typeface="+mj-cs"/>
              </a:defRPr>
            </a:lvl1pPr>
            <a:lvl2pPr marL="2562534" indent="0">
              <a:buFontTx/>
              <a:buNone/>
              <a:defRPr lang="en-US" sz="7998" b="1" kern="0" cap="all" baseline="0" dirty="0" smtClean="0">
                <a:solidFill>
                  <a:schemeClr val="tx1"/>
                </a:solidFill>
                <a:latin typeface="Trebuchet MS" panose="020B0603020202020204" pitchFamily="34" charset="0"/>
                <a:ea typeface="+mj-ea"/>
                <a:cs typeface="+mj-cs"/>
              </a:defRPr>
            </a:lvl2pPr>
            <a:lvl3pPr marL="4883097" indent="0">
              <a:buFontTx/>
              <a:buNone/>
              <a:defRPr lang="en-US" sz="7998" b="1" kern="0" cap="all" baseline="0" dirty="0" smtClean="0">
                <a:solidFill>
                  <a:schemeClr val="tx1"/>
                </a:solidFill>
                <a:latin typeface="Trebuchet MS" panose="020B0603020202020204" pitchFamily="34" charset="0"/>
                <a:ea typeface="+mj-ea"/>
                <a:cs typeface="+mj-cs"/>
              </a:defRPr>
            </a:lvl3pPr>
            <a:lvl4pPr marL="6933036" indent="0">
              <a:buFontTx/>
              <a:buNone/>
              <a:defRPr lang="en-US" sz="7998" b="1" kern="0" cap="all" baseline="0" dirty="0" smtClean="0">
                <a:solidFill>
                  <a:schemeClr val="tx1"/>
                </a:solidFill>
                <a:latin typeface="Trebuchet MS" panose="020B0603020202020204" pitchFamily="34" charset="0"/>
                <a:ea typeface="+mj-ea"/>
                <a:cs typeface="+mj-cs"/>
              </a:defRPr>
            </a:lvl4pPr>
            <a:lvl5pPr marL="8470563" indent="0">
              <a:buFontTx/>
              <a:buNone/>
              <a:defRPr lang="en-US" sz="7998" b="1" kern="0" cap="all" baseline="0" dirty="0">
                <a:solidFill>
                  <a:schemeClr val="tx1"/>
                </a:solidFill>
                <a:latin typeface="Trebuchet MS" panose="020B0603020202020204" pitchFamily="34" charset="0"/>
                <a:ea typeface="+mj-ea"/>
                <a:cs typeface="+mj-cs"/>
              </a:defRPr>
            </a:lvl5pPr>
          </a:lstStyle>
          <a:p>
            <a:pPr lvl="0"/>
            <a:r>
              <a:rPr lang="en-US"/>
              <a:t>Click to add text</a:t>
            </a:r>
          </a:p>
        </p:txBody>
      </p:sp>
    </p:spTree>
    <p:extLst>
      <p:ext uri="{BB962C8B-B14F-4D97-AF65-F5344CB8AC3E}">
        <p14:creationId xmlns:p14="http://schemas.microsoft.com/office/powerpoint/2010/main" val="28985802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Embar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68417-0A49-4E97-BD32-9EE897037421}"/>
              </a:ext>
            </a:extLst>
          </p:cNvPr>
          <p:cNvSpPr/>
          <p:nvPr userDrawn="1"/>
        </p:nvSpPr>
        <p:spPr>
          <a:xfrm>
            <a:off x="0" y="0"/>
            <a:ext cx="36576000" cy="20574000"/>
          </a:xfrm>
          <a:prstGeom prst="rect">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4">
            <a:extLst>
              <a:ext uri="{FF2B5EF4-FFF2-40B4-BE49-F238E27FC236}">
                <a16:creationId xmlns:a16="http://schemas.microsoft.com/office/drawing/2014/main" id="{6491FCA0-A4E3-4331-8F3E-3CF9FC8D1DBD}"/>
              </a:ext>
            </a:extLst>
          </p:cNvPr>
          <p:cNvSpPr>
            <a:spLocks noGrp="1"/>
          </p:cNvSpPr>
          <p:nvPr>
            <p:ph type="body" sz="quarter" idx="10" hasCustomPrompt="1"/>
          </p:nvPr>
        </p:nvSpPr>
        <p:spPr>
          <a:xfrm>
            <a:off x="7634261" y="10772003"/>
            <a:ext cx="22733877" cy="5476185"/>
          </a:xfrm>
          <a:prstGeom prst="rect">
            <a:avLst/>
          </a:prstGeom>
        </p:spPr>
        <p:txBody>
          <a:bodyPr/>
          <a:lstStyle>
            <a:lvl1pPr marL="0" indent="0" algn="l">
              <a:lnSpc>
                <a:spcPct val="90000"/>
              </a:lnSpc>
              <a:spcBef>
                <a:spcPts val="0"/>
              </a:spcBef>
              <a:buFontTx/>
              <a:buNone/>
              <a:defRPr sz="4401" cap="none" baseline="0">
                <a:solidFill>
                  <a:schemeClr val="tx1"/>
                </a:solidFill>
                <a:latin typeface="Trebuchet MS" panose="020B0603020202020204" pitchFamily="34" charset="0"/>
              </a:defRPr>
            </a:lvl1pPr>
            <a:lvl2pPr marL="2562537" indent="0" algn="l">
              <a:lnSpc>
                <a:spcPct val="90000"/>
              </a:lnSpc>
              <a:buFontTx/>
              <a:buNone/>
              <a:defRPr sz="7539" cap="all" baseline="0">
                <a:solidFill>
                  <a:schemeClr val="tx2"/>
                </a:solidFill>
                <a:latin typeface="DINPro-Medium" panose="02000503030000020004" pitchFamily="50" charset="0"/>
              </a:defRPr>
            </a:lvl2pPr>
            <a:lvl3pPr marL="4883094" indent="0" algn="l">
              <a:lnSpc>
                <a:spcPct val="90000"/>
              </a:lnSpc>
              <a:buFontTx/>
              <a:buNone/>
              <a:defRPr sz="7539" cap="all" baseline="0">
                <a:solidFill>
                  <a:schemeClr val="tx2"/>
                </a:solidFill>
                <a:latin typeface="DINPro-Medium" panose="02000503030000020004" pitchFamily="50" charset="0"/>
              </a:defRPr>
            </a:lvl3pPr>
            <a:lvl4pPr marL="6933036" indent="0">
              <a:buNone/>
              <a:defRPr/>
            </a:lvl4pPr>
          </a:lstStyle>
          <a:p>
            <a:pPr lvl="0"/>
            <a:r>
              <a:rPr lang="en-US"/>
              <a:t>Edit Text Style</a:t>
            </a:r>
          </a:p>
        </p:txBody>
      </p:sp>
      <p:sp>
        <p:nvSpPr>
          <p:cNvPr id="7" name="Title 1">
            <a:extLst>
              <a:ext uri="{FF2B5EF4-FFF2-40B4-BE49-F238E27FC236}">
                <a16:creationId xmlns:a16="http://schemas.microsoft.com/office/drawing/2014/main" id="{3A43FC4E-58F2-4EAD-8EB3-29B66F0FA4E3}"/>
              </a:ext>
            </a:extLst>
          </p:cNvPr>
          <p:cNvSpPr>
            <a:spLocks noGrp="1"/>
          </p:cNvSpPr>
          <p:nvPr>
            <p:ph type="title" hasCustomPrompt="1"/>
          </p:nvPr>
        </p:nvSpPr>
        <p:spPr>
          <a:xfrm>
            <a:off x="7634264" y="9024764"/>
            <a:ext cx="22733877" cy="1754265"/>
          </a:xfrm>
          <a:prstGeom prst="rect">
            <a:avLst/>
          </a:prstGeom>
        </p:spPr>
        <p:txBody>
          <a:bodyPr/>
          <a:lstStyle>
            <a:lvl1pPr algn="l">
              <a:defRPr sz="12000" b="0" cap="none">
                <a:solidFill>
                  <a:schemeClr val="tx1"/>
                </a:solidFill>
              </a:defRPr>
            </a:lvl1pPr>
          </a:lstStyle>
          <a:p>
            <a:r>
              <a:rPr lang="en-US"/>
              <a:t>Click to add text</a:t>
            </a:r>
          </a:p>
        </p:txBody>
      </p:sp>
      <p:pic>
        <p:nvPicPr>
          <p:cNvPr id="8" name="Picture 7" descr="A close up of a logo&#10;&#10;Description automatically generated">
            <a:extLst>
              <a:ext uri="{FF2B5EF4-FFF2-40B4-BE49-F238E27FC236}">
                <a16:creationId xmlns:a16="http://schemas.microsoft.com/office/drawing/2014/main" id="{760A5FC5-2CFA-4CF6-81CC-1664A29C99DC}"/>
              </a:ext>
            </a:extLst>
          </p:cNvPr>
          <p:cNvPicPr>
            <a:picLocks noChangeAspect="1"/>
          </p:cNvPicPr>
          <p:nvPr userDrawn="1"/>
        </p:nvPicPr>
        <p:blipFill>
          <a:blip r:embed="rId2"/>
          <a:stretch>
            <a:fillRect/>
          </a:stretch>
        </p:blipFill>
        <p:spPr>
          <a:xfrm>
            <a:off x="7193144" y="6248046"/>
            <a:ext cx="2357259" cy="2357256"/>
          </a:xfrm>
          <a:prstGeom prst="rect">
            <a:avLst/>
          </a:prstGeom>
        </p:spPr>
      </p:pic>
    </p:spTree>
    <p:extLst>
      <p:ext uri="{BB962C8B-B14F-4D97-AF65-F5344CB8AC3E}">
        <p14:creationId xmlns:p14="http://schemas.microsoft.com/office/powerpoint/2010/main" val="695988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pic>
        <p:nvPicPr>
          <p:cNvPr id="9" name="Picture 8" descr="A high angle view of a building&#10;&#10;Description automatically generated with low confidence">
            <a:extLst>
              <a:ext uri="{FF2B5EF4-FFF2-40B4-BE49-F238E27FC236}">
                <a16:creationId xmlns:a16="http://schemas.microsoft.com/office/drawing/2014/main" id="{36ED5556-7E8D-4B57-A4E7-D6499C0714FE}"/>
              </a:ext>
            </a:extLst>
          </p:cNvPr>
          <p:cNvPicPr>
            <a:picLocks noChangeAspect="1"/>
          </p:cNvPicPr>
          <p:nvPr userDrawn="1"/>
        </p:nvPicPr>
        <p:blipFill>
          <a:blip r:embed="rId2"/>
          <a:stretch>
            <a:fillRect/>
          </a:stretch>
        </p:blipFill>
        <p:spPr>
          <a:xfrm>
            <a:off x="0" y="0"/>
            <a:ext cx="36576000" cy="20574000"/>
          </a:xfrm>
          <a:prstGeom prst="rect">
            <a:avLst/>
          </a:prstGeom>
        </p:spPr>
      </p:pic>
      <p:sp>
        <p:nvSpPr>
          <p:cNvPr id="10" name="Rectangle 9">
            <a:extLst>
              <a:ext uri="{FF2B5EF4-FFF2-40B4-BE49-F238E27FC236}">
                <a16:creationId xmlns:a16="http://schemas.microsoft.com/office/drawing/2014/main" id="{D88B2919-A485-4AF1-9210-D4FA7CFC290E}"/>
              </a:ext>
            </a:extLst>
          </p:cNvPr>
          <p:cNvSpPr/>
          <p:nvPr userDrawn="1"/>
        </p:nvSpPr>
        <p:spPr>
          <a:xfrm>
            <a:off x="0" y="10287000"/>
            <a:ext cx="36576000" cy="10287000"/>
          </a:xfrm>
          <a:prstGeom prst="rect">
            <a:avLst/>
          </a:prstGeom>
          <a:gradFill>
            <a:gsLst>
              <a:gs pos="0">
                <a:schemeClr val="bg1">
                  <a:alpha val="0"/>
                </a:schemeClr>
              </a:gs>
              <a:gs pos="100000">
                <a:schemeClr val="bg1">
                  <a:alpha val="7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a:extLst>
              <a:ext uri="{FF2B5EF4-FFF2-40B4-BE49-F238E27FC236}">
                <a16:creationId xmlns:a16="http://schemas.microsoft.com/office/drawing/2014/main" id="{894C643F-9D29-4FA0-A611-BFDFCD18BE9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4836" y="16295532"/>
            <a:ext cx="11303001" cy="3894168"/>
          </a:xfrm>
          <a:prstGeom prst="rect">
            <a:avLst/>
          </a:prstGeom>
        </p:spPr>
      </p:pic>
    </p:spTree>
    <p:extLst>
      <p:ext uri="{BB962C8B-B14F-4D97-AF65-F5344CB8AC3E}">
        <p14:creationId xmlns:p14="http://schemas.microsoft.com/office/powerpoint/2010/main" val="774389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4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3"/>
            <a:ext cx="33253680" cy="1969770"/>
          </a:xfrm>
        </p:spPr>
        <p:txBody>
          <a:bodyPr/>
          <a:lstStyle>
            <a:lvl1pPr algn="ctr">
              <a:defRPr sz="9600"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1722501" y="7010120"/>
            <a:ext cx="33162240" cy="12396417"/>
          </a:xfrm>
        </p:spPr>
        <p:txBody>
          <a:bodyPr/>
          <a:lstStyle>
            <a:lvl1pPr marL="0" indent="0">
              <a:buClr>
                <a:schemeClr val="bg2"/>
              </a:buClr>
              <a:buSzPct val="100000"/>
              <a:buFontTx/>
              <a:buNone/>
              <a:defRPr sz="4800">
                <a:solidFill>
                  <a:schemeClr val="accent4"/>
                </a:solidFill>
              </a:defRPr>
            </a:lvl1pPr>
            <a:lvl2pPr marL="1904847" indent="0">
              <a:buClr>
                <a:schemeClr val="bg2"/>
              </a:buClr>
              <a:buSzPct val="100000"/>
              <a:buFontTx/>
              <a:buNone/>
              <a:defRPr sz="3999">
                <a:solidFill>
                  <a:schemeClr val="accent4"/>
                </a:solidFill>
              </a:defRPr>
            </a:lvl2pPr>
            <a:lvl3pPr marL="3629793" indent="0">
              <a:buClr>
                <a:schemeClr val="bg2"/>
              </a:buClr>
              <a:buSzPct val="100000"/>
              <a:buFontTx/>
              <a:buNone/>
              <a:defRPr sz="3666">
                <a:solidFill>
                  <a:schemeClr val="accent4"/>
                </a:solidFill>
              </a:defRPr>
            </a:lvl3pPr>
            <a:lvl4pPr marL="5915610" indent="-761940">
              <a:buClr>
                <a:schemeClr val="bg2"/>
              </a:buClr>
              <a:buFont typeface="Wingdings" panose="05000000000000000000" pitchFamily="2" charset="2"/>
              <a:buChar char="§"/>
              <a:defRPr sz="6000">
                <a:solidFill>
                  <a:schemeClr val="tx1"/>
                </a:solidFill>
              </a:defRPr>
            </a:lvl4pPr>
            <a:lvl5pPr marL="7058517" indent="-761940">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p:txBody>
      </p:sp>
      <p:sp>
        <p:nvSpPr>
          <p:cNvPr id="5" name="Text Placeholder 4"/>
          <p:cNvSpPr>
            <a:spLocks noGrp="1"/>
          </p:cNvSpPr>
          <p:nvPr>
            <p:ph type="body" sz="quarter" idx="10"/>
          </p:nvPr>
        </p:nvSpPr>
        <p:spPr>
          <a:xfrm>
            <a:off x="1661160" y="3627123"/>
            <a:ext cx="33253680" cy="1751544"/>
          </a:xfrm>
        </p:spPr>
        <p:txBody>
          <a:bodyPr/>
          <a:lstStyle>
            <a:lvl1pPr marL="0" indent="0" algn="ctr">
              <a:buFontTx/>
              <a:buNone/>
              <a:defRPr sz="6000" b="0">
                <a:solidFill>
                  <a:schemeClr val="tx2"/>
                </a:solidFill>
                <a:latin typeface="Trebuchet MS" panose="020B0603020202020204" pitchFamily="34" charset="0"/>
              </a:defRPr>
            </a:lvl1pPr>
            <a:lvl2pPr marL="1904847" indent="0" algn="ctr">
              <a:buFontTx/>
              <a:buNone/>
              <a:defRPr sz="9333">
                <a:solidFill>
                  <a:schemeClr val="tx2"/>
                </a:solidFill>
                <a:latin typeface="Trebuchet MS" panose="020B0603020202020204" pitchFamily="34" charset="0"/>
              </a:defRPr>
            </a:lvl2pPr>
            <a:lvl3pPr marL="3629793" indent="0" algn="ctr">
              <a:buFontTx/>
              <a:buNone/>
              <a:defRPr sz="9333">
                <a:solidFill>
                  <a:schemeClr val="tx2"/>
                </a:solidFill>
                <a:latin typeface="Trebuchet MS" panose="020B0603020202020204" pitchFamily="34" charset="0"/>
              </a:defRPr>
            </a:lvl3pPr>
            <a:lvl4pPr marL="5153670" indent="0" algn="ctr">
              <a:buFontTx/>
              <a:buNone/>
              <a:defRPr sz="9333">
                <a:solidFill>
                  <a:schemeClr val="tx2"/>
                </a:solidFill>
                <a:latin typeface="Trebuchet MS" panose="020B0603020202020204" pitchFamily="34" charset="0"/>
              </a:defRPr>
            </a:lvl4pPr>
            <a:lvl5pPr marL="629658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4602871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タイトルとテキスト">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1917696" y="598672"/>
            <a:ext cx="32477808" cy="1585737"/>
          </a:xfrm>
          <a:prstGeom prst="rect">
            <a:avLst/>
          </a:prstGeom>
        </p:spPr>
        <p:txBody>
          <a:bodyPr lIns="77925" tIns="38963" rIns="77925" bIns="38963"/>
          <a:lstStyle>
            <a:lvl1pPr algn="ctr">
              <a:lnSpc>
                <a:spcPct val="100000"/>
              </a:lnSpc>
              <a:defRPr sz="9600"/>
            </a:lvl1pPr>
          </a:lstStyle>
          <a:p>
            <a:r>
              <a:rPr kumimoji="1" lang="ja-JP" altLang="en-US"/>
              <a:t>クリックしてタイトルを入力</a:t>
            </a:r>
            <a:br>
              <a:rPr kumimoji="1" lang="en-US" altLang="ja-JP"/>
            </a:br>
            <a:endParaRPr kumimoji="1" lang="ja-JP" altLang="en-US"/>
          </a:p>
        </p:txBody>
      </p:sp>
      <p:sp>
        <p:nvSpPr>
          <p:cNvPr id="3" name="スライド番号プレースホルダー 2"/>
          <p:cNvSpPr>
            <a:spLocks noGrp="1"/>
          </p:cNvSpPr>
          <p:nvPr>
            <p:ph type="sldNum" sz="quarter" idx="10"/>
          </p:nvPr>
        </p:nvSpPr>
        <p:spPr/>
        <p:txBody>
          <a:bodyPr/>
          <a:lstStyle/>
          <a:p>
            <a:pPr defTabSz="2743062"/>
            <a:fld id="{86CB4B4D-7CA3-9044-876B-883B54F8677D}" type="slidenum">
              <a:rPr lang="en-US" altLang="ja-JP" smtClean="0"/>
              <a:pPr defTabSz="2743062"/>
              <a:t>‹#›</a:t>
            </a:fld>
            <a:endParaRPr lang="ja-JP" altLang="en-US"/>
          </a:p>
        </p:txBody>
      </p:sp>
      <p:sp>
        <p:nvSpPr>
          <p:cNvPr id="7" name="テキスト プレースホルダー 6"/>
          <p:cNvSpPr>
            <a:spLocks noGrp="1"/>
          </p:cNvSpPr>
          <p:nvPr>
            <p:ph type="body" sz="quarter" idx="12" hasCustomPrompt="1"/>
          </p:nvPr>
        </p:nvSpPr>
        <p:spPr>
          <a:xfrm>
            <a:off x="1917719" y="2616205"/>
            <a:ext cx="32524701" cy="16795743"/>
          </a:xfrm>
          <a:prstGeom prst="rect">
            <a:avLst/>
          </a:prstGeom>
        </p:spPr>
        <p:txBody>
          <a:bodyPr>
            <a:noAutofit/>
          </a:bodyPr>
          <a:lstStyle>
            <a:lvl1pPr marL="925293" indent="-925293">
              <a:lnSpc>
                <a:spcPct val="100000"/>
              </a:lnSpc>
              <a:buFont typeface="Wingdings" panose="05000000000000000000" pitchFamily="2" charset="2"/>
              <a:buChar char="l"/>
              <a:defRPr sz="7599" b="1"/>
            </a:lvl1pPr>
            <a:lvl2pPr marL="1850589" indent="-941523">
              <a:lnSpc>
                <a:spcPct val="100000"/>
              </a:lnSpc>
              <a:buSzPct val="65000"/>
              <a:buFont typeface="Wingdings" panose="05000000000000000000" pitchFamily="2" charset="2"/>
              <a:buChar char="l"/>
              <a:defRPr sz="7599"/>
            </a:lvl2pPr>
            <a:lvl3pPr marL="2759643" indent="-909057">
              <a:lnSpc>
                <a:spcPct val="100000"/>
              </a:lnSpc>
              <a:buSzPct val="45000"/>
              <a:buFont typeface="Wingdings" panose="05000000000000000000" pitchFamily="2" charset="2"/>
              <a:buChar char="l"/>
              <a:defRPr sz="6801"/>
            </a:lvl3pPr>
            <a:lvl4pPr marL="3674112" indent="-914469">
              <a:lnSpc>
                <a:spcPct val="100000"/>
              </a:lnSpc>
              <a:buSzPct val="130000"/>
              <a:buFont typeface="Adobe Caslon Pro Bold" panose="0205070206050A020403" pitchFamily="18" charset="0"/>
              <a:buChar char="-"/>
              <a:defRPr sz="6000"/>
            </a:lvl4pPr>
            <a:lvl5pPr marL="4588584" indent="-914469">
              <a:buSzPct val="110000"/>
              <a:buFont typeface="Adobe Caslon Pro" panose="0205050205050A020403" pitchFamily="18" charset="0"/>
              <a:buChar char="-"/>
              <a:defRPr sz="5601"/>
            </a:lvl5pPr>
            <a:lvl6pPr marL="7791930" indent="0">
              <a:buNone/>
              <a:defRPr/>
            </a:lvl6pPr>
          </a:lstStyle>
          <a:p>
            <a:r>
              <a:rPr kumimoji="1" lang="ja-JP" altLang="en-US"/>
              <a:t>クリックしてテキストを入力</a:t>
            </a:r>
            <a:endParaRPr kumimoji="1" lang="en-US" altLang="ja-JP"/>
          </a:p>
          <a:p>
            <a:endParaRPr kumimoji="1" lang="en-US" altLang="ja-JP"/>
          </a:p>
          <a:p>
            <a:endParaRPr kumimoji="1" lang="en-US" altLang="ja-JP"/>
          </a:p>
        </p:txBody>
      </p:sp>
    </p:spTree>
    <p:extLst>
      <p:ext uri="{BB962C8B-B14F-4D97-AF65-F5344CB8AC3E}">
        <p14:creationId xmlns:p14="http://schemas.microsoft.com/office/powerpoint/2010/main" val="91155166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theme" Target="../theme/theme2.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8" Type="http://schemas.openxmlformats.org/officeDocument/2006/relationships/slideLayout" Target="../slideLayouts/slideLayout22.xml"/><Relationship Id="rId3"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21" Type="http://schemas.openxmlformats.org/officeDocument/2006/relationships/slideLayout" Target="../slideLayouts/slideLayout71.xml"/><Relationship Id="rId34" Type="http://schemas.openxmlformats.org/officeDocument/2006/relationships/slideLayout" Target="../slideLayouts/slideLayout84.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slideLayout" Target="../slideLayouts/slideLayout79.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37" Type="http://schemas.openxmlformats.org/officeDocument/2006/relationships/image" Target="../media/image11.png"/><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theme" Target="../theme/theme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slideLayout" Target="../slideLayouts/slideLayout85.xml"/><Relationship Id="rId8" Type="http://schemas.openxmlformats.org/officeDocument/2006/relationships/slideLayout" Target="../slideLayouts/slideLayout58.xml"/><Relationship Id="rId3"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hape 3"/>
          <p:cNvSpPr/>
          <p:nvPr/>
        </p:nvSpPr>
        <p:spPr>
          <a:xfrm>
            <a:off x="-101600" y="-38100"/>
            <a:ext cx="36779199" cy="304800"/>
          </a:xfrm>
          <a:prstGeom prst="rect">
            <a:avLst/>
          </a:prstGeom>
          <a:solidFill>
            <a:srgbClr val="C7171D"/>
          </a:solidFill>
          <a:ln w="12700">
            <a:miter lim="400000"/>
          </a:ln>
        </p:spPr>
        <p:txBody>
          <a:bodyPr lIns="0" tIns="0" rIns="0" bIns="0" anchor="ctr"/>
          <a:lstStyle/>
          <a:p>
            <a:pPr algn="l" defTabSz="2743062" rtl="0">
              <a:defRPr>
                <a:latin typeface="Calibri"/>
                <a:ea typeface="Calibri"/>
                <a:cs typeface="Calibri"/>
                <a:sym typeface="Calibri"/>
              </a:defRPr>
            </a:pPr>
            <a:endParaRPr sz="7200">
              <a:ea typeface="Calibri"/>
              <a:cs typeface="Calibri"/>
              <a:sym typeface="Calibri"/>
            </a:endParaRPr>
          </a:p>
        </p:txBody>
      </p:sp>
      <p:sp>
        <p:nvSpPr>
          <p:cNvPr id="6" name="Shape 6"/>
          <p:cNvSpPr>
            <a:spLocks noGrp="1"/>
          </p:cNvSpPr>
          <p:nvPr>
            <p:ph type="sldNum" sz="quarter" idx="2"/>
          </p:nvPr>
        </p:nvSpPr>
        <p:spPr>
          <a:xfrm>
            <a:off x="27555065" y="19411967"/>
            <a:ext cx="8229609" cy="817347"/>
          </a:xfrm>
          <a:prstGeom prst="rect">
            <a:avLst/>
          </a:prstGeom>
          <a:ln w="12700">
            <a:miter lim="400000"/>
          </a:ln>
        </p:spPr>
        <p:txBody>
          <a:bodyPr lIns="38961" tIns="38961" rIns="38961" bIns="38961">
            <a:spAutoFit/>
          </a:bodyPr>
          <a:lstStyle>
            <a:lvl1pPr algn="r">
              <a:defRPr sz="4800" b="1">
                <a:solidFill>
                  <a:srgbClr val="A6A6A6"/>
                </a:solidFill>
                <a:latin typeface="Calibri"/>
                <a:ea typeface="Calibri"/>
                <a:cs typeface="Calibri"/>
                <a:sym typeface="Calibri"/>
              </a:defRPr>
            </a:lvl1pPr>
          </a:lstStyle>
          <a:p>
            <a:pPr defTabSz="2743062"/>
            <a:fld id="{86CB4B4D-7CA3-9044-876B-883B54F8677D}" type="slidenum">
              <a:rPr lang="en-US" altLang="ja-JP" smtClean="0"/>
              <a:pPr defTabSz="2743062"/>
              <a:t>‹#›</a:t>
            </a:fld>
            <a:endParaRPr lang="en-US" altLang="ja-JP"/>
          </a:p>
        </p:txBody>
      </p:sp>
      <p:sp>
        <p:nvSpPr>
          <p:cNvPr id="9" name="Text Placeholder 2"/>
          <p:cNvSpPr>
            <a:spLocks noGrp="1"/>
          </p:cNvSpPr>
          <p:nvPr>
            <p:ph type="body" idx="1"/>
          </p:nvPr>
        </p:nvSpPr>
        <p:spPr>
          <a:xfrm>
            <a:off x="4173989" y="6970970"/>
            <a:ext cx="27109269" cy="10526931"/>
          </a:xfrm>
          <a:prstGeom prst="rect">
            <a:avLst/>
          </a:prstGeom>
        </p:spPr>
        <p:txBody>
          <a:bodyPr vert="horz" lIns="77925" tIns="38963" rIns="77925" bIns="38963"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pic>
        <p:nvPicPr>
          <p:cNvPr id="7" name="pasted-image.pdf"/>
          <p:cNvPicPr>
            <a:picLocks noChangeAspect="1"/>
          </p:cNvPicPr>
          <p:nvPr userDrawn="1"/>
        </p:nvPicPr>
        <p:blipFill rotWithShape="1">
          <a:blip r:embed="rId16"/>
          <a:srcRect r="59091"/>
          <a:stretch/>
        </p:blipFill>
        <p:spPr>
          <a:xfrm>
            <a:off x="961293" y="716090"/>
            <a:ext cx="1055076" cy="1328547"/>
          </a:xfrm>
          <a:prstGeom prst="rect">
            <a:avLst/>
          </a:prstGeom>
          <a:ln w="12700">
            <a:miter lim="400000"/>
          </a:ln>
        </p:spPr>
      </p:pic>
      <p:pic>
        <p:nvPicPr>
          <p:cNvPr id="8" name="図 7">
            <a:extLst>
              <a:ext uri="{FF2B5EF4-FFF2-40B4-BE49-F238E27FC236}">
                <a16:creationId xmlns:a16="http://schemas.microsoft.com/office/drawing/2014/main" id="{04D5469C-6C18-427C-96DA-A9FFADE01B1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4414221" y="716090"/>
            <a:ext cx="1481844" cy="1322259"/>
          </a:xfrm>
          <a:prstGeom prst="rect">
            <a:avLst/>
          </a:prstGeom>
        </p:spPr>
      </p:pic>
    </p:spTree>
    <p:extLst>
      <p:ext uri="{BB962C8B-B14F-4D97-AF65-F5344CB8AC3E}">
        <p14:creationId xmlns:p14="http://schemas.microsoft.com/office/powerpoint/2010/main" val="3644027745"/>
      </p:ext>
    </p:extLst>
  </p:cSld>
  <p:clrMap bg1="lt1" tx1="dk1" bg2="lt2" tx2="dk2" accent1="accent1" accent2="accent2" accent3="accent3" accent4="accent4" accent5="accent5" accent6="accent6" hlink="hlink" folHlink="folHlink"/>
  <p:sldLayoutIdLst>
    <p:sldLayoutId id="2147486377" r:id="rId1"/>
    <p:sldLayoutId id="2147486378" r:id="rId2"/>
    <p:sldLayoutId id="2147486379" r:id="rId3"/>
    <p:sldLayoutId id="2147486380" r:id="rId4"/>
    <p:sldLayoutId id="2147486381" r:id="rId5"/>
    <p:sldLayoutId id="2147486382" r:id="rId6"/>
    <p:sldLayoutId id="2147486383" r:id="rId7"/>
    <p:sldLayoutId id="2147486384" r:id="rId8"/>
    <p:sldLayoutId id="2147486385" r:id="rId9"/>
    <p:sldLayoutId id="2147486386" r:id="rId10"/>
    <p:sldLayoutId id="2147486387" r:id="rId11"/>
    <p:sldLayoutId id="2147486388" r:id="rId12"/>
    <p:sldLayoutId id="2147486389" r:id="rId13"/>
    <p:sldLayoutId id="2147486390" r:id="rId14"/>
  </p:sldLayoutIdLst>
  <p:transition spd="med"/>
  <p:hf hdr="0" dt="0"/>
  <p:txStyles>
    <p:titleStyle>
      <a:lvl1pPr>
        <a:lnSpc>
          <a:spcPct val="90000"/>
        </a:lnSpc>
        <a:defRPr sz="8001" b="1">
          <a:latin typeface="Meiryo UI"/>
          <a:ea typeface="Meiryo UI"/>
          <a:cs typeface="Meiryo UI"/>
          <a:sym typeface="Meiryo UI"/>
        </a:defRPr>
      </a:lvl1pPr>
      <a:lvl2pPr>
        <a:lnSpc>
          <a:spcPct val="90000"/>
        </a:lnSpc>
        <a:defRPr sz="8001" b="1">
          <a:latin typeface="Meiryo UI"/>
          <a:ea typeface="Meiryo UI"/>
          <a:cs typeface="Meiryo UI"/>
          <a:sym typeface="Meiryo UI"/>
        </a:defRPr>
      </a:lvl2pPr>
      <a:lvl3pPr>
        <a:lnSpc>
          <a:spcPct val="90000"/>
        </a:lnSpc>
        <a:defRPr sz="8001" b="1">
          <a:latin typeface="Meiryo UI"/>
          <a:ea typeface="Meiryo UI"/>
          <a:cs typeface="Meiryo UI"/>
          <a:sym typeface="Meiryo UI"/>
        </a:defRPr>
      </a:lvl3pPr>
      <a:lvl4pPr>
        <a:lnSpc>
          <a:spcPct val="90000"/>
        </a:lnSpc>
        <a:defRPr sz="8001" b="1">
          <a:latin typeface="Meiryo UI"/>
          <a:ea typeface="Meiryo UI"/>
          <a:cs typeface="Meiryo UI"/>
          <a:sym typeface="Meiryo UI"/>
        </a:defRPr>
      </a:lvl4pPr>
      <a:lvl5pPr>
        <a:lnSpc>
          <a:spcPct val="90000"/>
        </a:lnSpc>
        <a:defRPr sz="8001" b="1">
          <a:latin typeface="Meiryo UI"/>
          <a:ea typeface="Meiryo UI"/>
          <a:cs typeface="Meiryo UI"/>
          <a:sym typeface="Meiryo UI"/>
        </a:defRPr>
      </a:lvl5pPr>
      <a:lvl6pPr>
        <a:lnSpc>
          <a:spcPct val="90000"/>
        </a:lnSpc>
        <a:defRPr sz="8001" b="1">
          <a:latin typeface="Meiryo UI"/>
          <a:ea typeface="Meiryo UI"/>
          <a:cs typeface="Meiryo UI"/>
          <a:sym typeface="Meiryo UI"/>
        </a:defRPr>
      </a:lvl6pPr>
      <a:lvl7pPr>
        <a:lnSpc>
          <a:spcPct val="90000"/>
        </a:lnSpc>
        <a:defRPr sz="8001" b="1">
          <a:latin typeface="Meiryo UI"/>
          <a:ea typeface="Meiryo UI"/>
          <a:cs typeface="Meiryo UI"/>
          <a:sym typeface="Meiryo UI"/>
        </a:defRPr>
      </a:lvl7pPr>
      <a:lvl8pPr>
        <a:lnSpc>
          <a:spcPct val="90000"/>
        </a:lnSpc>
        <a:defRPr sz="8001" b="1">
          <a:latin typeface="Meiryo UI"/>
          <a:ea typeface="Meiryo UI"/>
          <a:cs typeface="Meiryo UI"/>
          <a:sym typeface="Meiryo UI"/>
        </a:defRPr>
      </a:lvl8pPr>
      <a:lvl9pPr>
        <a:lnSpc>
          <a:spcPct val="90000"/>
        </a:lnSpc>
        <a:defRPr sz="8001" b="1">
          <a:latin typeface="Meiryo UI"/>
          <a:ea typeface="Meiryo UI"/>
          <a:cs typeface="Meiryo UI"/>
          <a:sym typeface="Meiryo UI"/>
        </a:defRPr>
      </a:lvl9pPr>
    </p:titleStyle>
    <p:bodyStyle>
      <a:lvl1pPr marL="919881" indent="-919881">
        <a:lnSpc>
          <a:spcPct val="90000"/>
        </a:lnSpc>
        <a:spcBef>
          <a:spcPts val="3408"/>
        </a:spcBef>
        <a:buClr>
          <a:srgbClr val="B01F28"/>
        </a:buClr>
        <a:buSzPct val="80000"/>
        <a:buFont typeface="Wingdings" panose="05000000000000000000" pitchFamily="2" charset="2"/>
        <a:buChar char="l"/>
        <a:defRPr sz="7599" b="1">
          <a:latin typeface="Meiryo UI" panose="020B0604030504040204" pitchFamily="50" charset="-128"/>
          <a:ea typeface="Meiryo UI" panose="020B0604030504040204" pitchFamily="50" charset="-128"/>
          <a:cs typeface="Meiryo UI" panose="020B0604030504040204" pitchFamily="50" charset="-128"/>
          <a:sym typeface="Meiryo UI"/>
        </a:defRPr>
      </a:lvl1pPr>
      <a:lvl2pPr marL="1839765" indent="-919881">
        <a:lnSpc>
          <a:spcPct val="90000"/>
        </a:lnSpc>
        <a:spcBef>
          <a:spcPts val="3408"/>
        </a:spcBef>
        <a:buClr>
          <a:srgbClr val="B01F28"/>
        </a:buClr>
        <a:buSzPct val="65000"/>
        <a:buFont typeface="Wingdings" panose="05000000000000000000" pitchFamily="2" charset="2"/>
        <a:buChar char="l"/>
        <a:defRPr sz="7599">
          <a:latin typeface="Meiryo UI" panose="020B0604030504040204" pitchFamily="50" charset="-128"/>
          <a:ea typeface="Meiryo UI" panose="020B0604030504040204" pitchFamily="50" charset="-128"/>
          <a:cs typeface="Meiryo UI" panose="020B0604030504040204" pitchFamily="50" charset="-128"/>
          <a:sym typeface="Meiryo UI"/>
        </a:defRPr>
      </a:lvl2pPr>
      <a:lvl3pPr marL="2759643" indent="-1001052">
        <a:lnSpc>
          <a:spcPct val="90000"/>
        </a:lnSpc>
        <a:spcBef>
          <a:spcPts val="3408"/>
        </a:spcBef>
        <a:buClr>
          <a:srgbClr val="B01F28"/>
        </a:buClr>
        <a:buSzPct val="45000"/>
        <a:buFont typeface="Wingdings" panose="05000000000000000000" pitchFamily="2" charset="2"/>
        <a:buChar char="l"/>
        <a:defRPr sz="6801">
          <a:latin typeface="Meiryo UI" panose="020B0604030504040204" pitchFamily="50" charset="-128"/>
          <a:ea typeface="Meiryo UI" panose="020B0604030504040204" pitchFamily="50" charset="-128"/>
          <a:cs typeface="Meiryo UI" panose="020B0604030504040204" pitchFamily="50" charset="-128"/>
          <a:sym typeface="Meiryo UI"/>
        </a:defRPr>
      </a:lvl3pPr>
      <a:lvl4pPr marL="3679524" indent="-963168">
        <a:lnSpc>
          <a:spcPct val="90000"/>
        </a:lnSpc>
        <a:spcBef>
          <a:spcPts val="3408"/>
        </a:spcBef>
        <a:buClr>
          <a:srgbClr val="B01F28"/>
        </a:buClr>
        <a:buSzPct val="130000"/>
        <a:buFont typeface="Meiryo UI" panose="020B0604030504040204" pitchFamily="50" charset="-128"/>
        <a:buChar char="-"/>
        <a:defRPr sz="6000">
          <a:latin typeface="Meiryo UI" panose="020B0604030504040204" pitchFamily="50" charset="-128"/>
          <a:ea typeface="Meiryo UI" panose="020B0604030504040204" pitchFamily="50" charset="-128"/>
          <a:cs typeface="Meiryo UI" panose="020B0604030504040204" pitchFamily="50" charset="-128"/>
          <a:sym typeface="Meiryo UI"/>
        </a:defRPr>
      </a:lvl4pPr>
      <a:lvl5pPr marL="4572351" indent="-1028106">
        <a:lnSpc>
          <a:spcPct val="90000"/>
        </a:lnSpc>
        <a:spcBef>
          <a:spcPts val="3408"/>
        </a:spcBef>
        <a:buClr>
          <a:srgbClr val="B01F28"/>
        </a:buClr>
        <a:buSzPct val="110000"/>
        <a:buFont typeface="Meiryo UI" panose="020B0604030504040204" pitchFamily="50" charset="-128"/>
        <a:buChar char="-"/>
        <a:defRPr sz="6000">
          <a:latin typeface="Meiryo UI" panose="020B0604030504040204" pitchFamily="50" charset="-128"/>
          <a:ea typeface="Meiryo UI" panose="020B0604030504040204" pitchFamily="50" charset="-128"/>
          <a:cs typeface="Meiryo UI" panose="020B0604030504040204" pitchFamily="50" charset="-128"/>
          <a:sym typeface="Meiryo UI"/>
        </a:defRPr>
      </a:lvl5pPr>
      <a:lvl6pPr marL="5194617" indent="-973992">
        <a:lnSpc>
          <a:spcPct val="90000"/>
        </a:lnSpc>
        <a:spcBef>
          <a:spcPts val="3408"/>
        </a:spcBef>
        <a:buClr>
          <a:srgbClr val="B01F28"/>
        </a:buClr>
        <a:buSzPct val="100000"/>
        <a:buFont typeface="Meiryo UI" panose="020B0604030504040204" pitchFamily="50" charset="-128"/>
        <a:buChar char="-"/>
        <a:defRPr sz="5601">
          <a:latin typeface="Meiryo UI"/>
          <a:ea typeface="Meiryo UI"/>
          <a:cs typeface="Meiryo UI"/>
          <a:sym typeface="Meiryo UI"/>
        </a:defRPr>
      </a:lvl6pPr>
      <a:lvl7pPr marL="10042932" indent="-692619">
        <a:lnSpc>
          <a:spcPct val="90000"/>
        </a:lnSpc>
        <a:spcBef>
          <a:spcPts val="3408"/>
        </a:spcBef>
        <a:buClr>
          <a:srgbClr val="B01F28"/>
        </a:buClr>
        <a:buSzPct val="100000"/>
        <a:buFont typeface="Wingdings"/>
        <a:buChar char="•"/>
        <a:defRPr sz="5601">
          <a:latin typeface="Meiryo UI"/>
          <a:ea typeface="Meiryo UI"/>
          <a:cs typeface="Meiryo UI"/>
          <a:sym typeface="Meiryo UI"/>
        </a:defRPr>
      </a:lvl7pPr>
      <a:lvl8pPr marL="11601327" indent="-692619">
        <a:lnSpc>
          <a:spcPct val="90000"/>
        </a:lnSpc>
        <a:spcBef>
          <a:spcPts val="3408"/>
        </a:spcBef>
        <a:buClr>
          <a:srgbClr val="B01F28"/>
        </a:buClr>
        <a:buSzPct val="100000"/>
        <a:buFont typeface="Wingdings"/>
        <a:buChar char="•"/>
        <a:defRPr sz="5601">
          <a:latin typeface="Meiryo UI"/>
          <a:ea typeface="Meiryo UI"/>
          <a:cs typeface="Meiryo UI"/>
          <a:sym typeface="Meiryo UI"/>
        </a:defRPr>
      </a:lvl8pPr>
      <a:lvl9pPr marL="13159710" indent="-692619">
        <a:lnSpc>
          <a:spcPct val="90000"/>
        </a:lnSpc>
        <a:spcBef>
          <a:spcPts val="3408"/>
        </a:spcBef>
        <a:buClr>
          <a:srgbClr val="B01F28"/>
        </a:buClr>
        <a:buSzPct val="100000"/>
        <a:buFont typeface="Wingdings"/>
        <a:buChar char="•"/>
        <a:defRPr sz="5601">
          <a:latin typeface="Meiryo UI"/>
          <a:ea typeface="Meiryo UI"/>
          <a:cs typeface="Meiryo UI"/>
          <a:sym typeface="Meiryo UI"/>
        </a:defRPr>
      </a:lvl9pPr>
    </p:bodyStyle>
    <p:otherStyle>
      <a:lvl1pPr algn="r">
        <a:defRPr sz="4800" b="1">
          <a:solidFill>
            <a:schemeClr val="tx1"/>
          </a:solidFill>
          <a:latin typeface="+mn-lt"/>
          <a:ea typeface="+mn-ea"/>
          <a:cs typeface="+mn-cs"/>
          <a:sym typeface="Calibri"/>
        </a:defRPr>
      </a:lvl1pPr>
      <a:lvl2pPr algn="r">
        <a:defRPr sz="4800" b="1">
          <a:solidFill>
            <a:schemeClr val="tx1"/>
          </a:solidFill>
          <a:latin typeface="+mn-lt"/>
          <a:ea typeface="+mn-ea"/>
          <a:cs typeface="+mn-cs"/>
          <a:sym typeface="Calibri"/>
        </a:defRPr>
      </a:lvl2pPr>
      <a:lvl3pPr algn="r">
        <a:defRPr sz="4800" b="1">
          <a:solidFill>
            <a:schemeClr val="tx1"/>
          </a:solidFill>
          <a:latin typeface="+mn-lt"/>
          <a:ea typeface="+mn-ea"/>
          <a:cs typeface="+mn-cs"/>
          <a:sym typeface="Calibri"/>
        </a:defRPr>
      </a:lvl3pPr>
      <a:lvl4pPr algn="r">
        <a:defRPr sz="4800" b="1">
          <a:solidFill>
            <a:schemeClr val="tx1"/>
          </a:solidFill>
          <a:latin typeface="+mn-lt"/>
          <a:ea typeface="+mn-ea"/>
          <a:cs typeface="+mn-cs"/>
          <a:sym typeface="Calibri"/>
        </a:defRPr>
      </a:lvl4pPr>
      <a:lvl5pPr algn="r">
        <a:defRPr sz="4800" b="1">
          <a:solidFill>
            <a:schemeClr val="tx1"/>
          </a:solidFill>
          <a:latin typeface="+mn-lt"/>
          <a:ea typeface="+mn-ea"/>
          <a:cs typeface="+mn-cs"/>
          <a:sym typeface="Calibri"/>
        </a:defRPr>
      </a:lvl5pPr>
      <a:lvl6pPr algn="r">
        <a:defRPr sz="4800" b="1">
          <a:solidFill>
            <a:schemeClr val="tx1"/>
          </a:solidFill>
          <a:latin typeface="+mn-lt"/>
          <a:ea typeface="+mn-ea"/>
          <a:cs typeface="+mn-cs"/>
          <a:sym typeface="Calibri"/>
        </a:defRPr>
      </a:lvl6pPr>
      <a:lvl7pPr algn="r">
        <a:defRPr sz="4800" b="1">
          <a:solidFill>
            <a:schemeClr val="tx1"/>
          </a:solidFill>
          <a:latin typeface="+mn-lt"/>
          <a:ea typeface="+mn-ea"/>
          <a:cs typeface="+mn-cs"/>
          <a:sym typeface="Calibri"/>
        </a:defRPr>
      </a:lvl7pPr>
      <a:lvl8pPr algn="r">
        <a:defRPr sz="4800" b="1">
          <a:solidFill>
            <a:schemeClr val="tx1"/>
          </a:solidFill>
          <a:latin typeface="+mn-lt"/>
          <a:ea typeface="+mn-ea"/>
          <a:cs typeface="+mn-cs"/>
          <a:sym typeface="Calibri"/>
        </a:defRPr>
      </a:lvl8pPr>
      <a:lvl9pPr algn="r">
        <a:defRPr sz="4800" b="1">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8806" y="1433514"/>
            <a:ext cx="33491604" cy="2486844"/>
          </a:xfrm>
          <a:prstGeom prst="rect">
            <a:avLst/>
          </a:prstGeom>
        </p:spPr>
        <p:txBody>
          <a:bodyPr vert="horz" lIns="0" tIns="0" rIns="0" bIns="0" rtlCol="0" anchor="b">
            <a:noAutofit/>
          </a:bodyPr>
          <a:lstStyle/>
          <a:p>
            <a:r>
              <a:rPr lang="en-US" dirty="0"/>
              <a:t>Headline In All Caps 28pt </a:t>
            </a:r>
            <a:br>
              <a:rPr lang="en-US" dirty="0"/>
            </a:br>
            <a:r>
              <a:rPr lang="en-US" dirty="0"/>
              <a:t>Preferred As One Or Two Lines</a:t>
            </a:r>
          </a:p>
        </p:txBody>
      </p:sp>
      <p:sp>
        <p:nvSpPr>
          <p:cNvPr id="3" name="Text Placeholder 2"/>
          <p:cNvSpPr>
            <a:spLocks noGrp="1"/>
          </p:cNvSpPr>
          <p:nvPr>
            <p:ph type="body" idx="1"/>
          </p:nvPr>
        </p:nvSpPr>
        <p:spPr>
          <a:xfrm>
            <a:off x="1828806" y="5575307"/>
            <a:ext cx="33491604" cy="13268325"/>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7373600" y="19421127"/>
            <a:ext cx="1828800" cy="548640"/>
          </a:xfrm>
          <a:prstGeom prst="rect">
            <a:avLst/>
          </a:prstGeom>
        </p:spPr>
        <p:txBody>
          <a:bodyPr vert="horz" lIns="0" tIns="45720" rIns="0" bIns="0" rtlCol="0" anchor="b"/>
          <a:lstStyle>
            <a:lvl1pPr algn="ctr">
              <a:defRPr sz="3999">
                <a:solidFill>
                  <a:schemeClr val="bg1">
                    <a:lumMod val="50000"/>
                  </a:schemeClr>
                </a:solidFill>
              </a:defRPr>
            </a:lvl1pPr>
          </a:lstStyle>
          <a:p>
            <a:fld id="{53C3E06C-9BFF-B54E-8ADC-DB4ABEE113EC}" type="slidenum">
              <a:rPr lang="en-US" smtClean="0"/>
              <a:t>‹#›</a:t>
            </a:fld>
            <a:endParaRPr lang="en-US" dirty="0"/>
          </a:p>
        </p:txBody>
      </p:sp>
    </p:spTree>
    <p:extLst>
      <p:ext uri="{BB962C8B-B14F-4D97-AF65-F5344CB8AC3E}">
        <p14:creationId xmlns:p14="http://schemas.microsoft.com/office/powerpoint/2010/main" val="488645647"/>
      </p:ext>
    </p:extLst>
  </p:cSld>
  <p:clrMap bg1="lt1" tx1="dk1" bg2="lt2" tx2="dk2" accent1="accent1" accent2="accent2" accent3="accent3" accent4="accent4" accent5="accent5" accent6="accent6" hlink="hlink" folHlink="folHlink"/>
  <p:sldLayoutIdLst>
    <p:sldLayoutId id="2147486416" r:id="rId1"/>
    <p:sldLayoutId id="2147486417" r:id="rId2"/>
    <p:sldLayoutId id="2147486418" r:id="rId3"/>
    <p:sldLayoutId id="2147486419" r:id="rId4"/>
    <p:sldLayoutId id="2147486420" r:id="rId5"/>
    <p:sldLayoutId id="2147486421" r:id="rId6"/>
    <p:sldLayoutId id="2147486422" r:id="rId7"/>
    <p:sldLayoutId id="2147486423" r:id="rId8"/>
    <p:sldLayoutId id="2147486424" r:id="rId9"/>
    <p:sldLayoutId id="2147486425" r:id="rId10"/>
    <p:sldLayoutId id="2147486426" r:id="rId11"/>
    <p:sldLayoutId id="2147486427" r:id="rId12"/>
    <p:sldLayoutId id="2147486428" r:id="rId13"/>
    <p:sldLayoutId id="2147486429" r:id="rId14"/>
    <p:sldLayoutId id="2147486430" r:id="rId15"/>
    <p:sldLayoutId id="2147486431" r:id="rId16"/>
    <p:sldLayoutId id="2147486432" r:id="rId17"/>
    <p:sldLayoutId id="2147486433" r:id="rId18"/>
    <p:sldLayoutId id="2147486434" r:id="rId19"/>
    <p:sldLayoutId id="2147486435" r:id="rId20"/>
    <p:sldLayoutId id="2147486436" r:id="rId21"/>
    <p:sldLayoutId id="2147486437" r:id="rId22"/>
    <p:sldLayoutId id="2147486438" r:id="rId23"/>
    <p:sldLayoutId id="2147486439" r:id="rId24"/>
    <p:sldLayoutId id="2147486440" r:id="rId25"/>
    <p:sldLayoutId id="2147486441" r:id="rId26"/>
    <p:sldLayoutId id="2147486442" r:id="rId27"/>
    <p:sldLayoutId id="2147486443" r:id="rId28"/>
    <p:sldLayoutId id="2147486444" r:id="rId29"/>
    <p:sldLayoutId id="2147486445" r:id="rId30"/>
    <p:sldLayoutId id="2147486446" r:id="rId31"/>
    <p:sldLayoutId id="2147486447" r:id="rId32"/>
    <p:sldLayoutId id="2147486448" r:id="rId33"/>
    <p:sldLayoutId id="2147486449" r:id="rId34"/>
    <p:sldLayoutId id="2147486450" r:id="rId35"/>
    <p:sldLayoutId id="2147486451" r:id="rId3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1828755" rtl="0" eaLnBrk="1" latinLnBrk="0" hangingPunct="1">
        <a:lnSpc>
          <a:spcPct val="95000"/>
        </a:lnSpc>
        <a:spcBef>
          <a:spcPct val="0"/>
        </a:spcBef>
        <a:buNone/>
        <a:defRPr sz="10800" b="0" i="0" kern="1200" cap="none" baseline="0">
          <a:solidFill>
            <a:schemeClr val="tx1">
              <a:lumMod val="50000"/>
            </a:schemeClr>
          </a:solidFill>
          <a:latin typeface="Gill Sans MT" panose="020B0502020104020203" pitchFamily="34" charset="77"/>
          <a:ea typeface="+mj-ea"/>
          <a:cs typeface="+mj-cs"/>
        </a:defRPr>
      </a:lvl1pPr>
    </p:titleStyle>
    <p:bodyStyle>
      <a:lvl1pPr marL="692136" indent="-692136" algn="l" defTabSz="1828755" rtl="0" eaLnBrk="1" latinLnBrk="0" hangingPunct="1">
        <a:lnSpc>
          <a:spcPct val="120000"/>
        </a:lnSpc>
        <a:spcBef>
          <a:spcPts val="2400"/>
        </a:spcBef>
        <a:spcAft>
          <a:spcPts val="0"/>
        </a:spcAft>
        <a:buFont typeface="Wingdings" pitchFamily="2" charset="2"/>
        <a:buChar char="§"/>
        <a:defRPr sz="6000" b="0" i="0" kern="1200" baseline="0">
          <a:solidFill>
            <a:schemeClr val="tx1">
              <a:lumMod val="50000"/>
            </a:schemeClr>
          </a:solidFill>
          <a:latin typeface="Gill Sans MT" panose="020B0502020104020203" pitchFamily="34" charset="77"/>
          <a:ea typeface="+mn-ea"/>
          <a:cs typeface="+mn-cs"/>
        </a:defRPr>
      </a:lvl1pPr>
      <a:lvl2pPr marL="2082747" indent="-946128" algn="l" defTabSz="1828755" rtl="0" eaLnBrk="1" latinLnBrk="0" hangingPunct="1">
        <a:lnSpc>
          <a:spcPct val="120000"/>
        </a:lnSpc>
        <a:spcBef>
          <a:spcPts val="0"/>
        </a:spcBef>
        <a:spcAft>
          <a:spcPts val="0"/>
        </a:spcAft>
        <a:buFont typeface="Arial"/>
        <a:buChar char="–"/>
        <a:defRPr sz="6000" b="0" i="0" kern="1200">
          <a:solidFill>
            <a:schemeClr val="tx1">
              <a:lumMod val="50000"/>
            </a:schemeClr>
          </a:solidFill>
          <a:latin typeface="Gill Sans MT" panose="020B0502020104020203" pitchFamily="34" charset="77"/>
          <a:ea typeface="+mn-ea"/>
          <a:cs typeface="+mn-cs"/>
        </a:defRPr>
      </a:lvl2pPr>
      <a:lvl3pPr marL="3213021" indent="-749280" algn="l" defTabSz="1828755" rtl="0" eaLnBrk="1" latinLnBrk="0" hangingPunct="1">
        <a:lnSpc>
          <a:spcPct val="120000"/>
        </a:lnSpc>
        <a:spcBef>
          <a:spcPts val="0"/>
        </a:spcBef>
        <a:spcAft>
          <a:spcPts val="0"/>
        </a:spcAft>
        <a:buFont typeface="Arial"/>
        <a:buChar char="•"/>
        <a:defRPr sz="6000" b="0" i="0" kern="1200">
          <a:solidFill>
            <a:schemeClr val="tx1">
              <a:lumMod val="50000"/>
            </a:schemeClr>
          </a:solidFill>
          <a:latin typeface="Gill Sans MT" panose="020B0502020104020203" pitchFamily="34" charset="77"/>
          <a:ea typeface="+mn-ea"/>
          <a:cs typeface="+mn-cs"/>
        </a:defRPr>
      </a:lvl3pPr>
      <a:lvl4pPr marL="4349643" indent="-685782" algn="l" defTabSz="1828755" rtl="0" eaLnBrk="1" latinLnBrk="0" hangingPunct="1">
        <a:lnSpc>
          <a:spcPct val="120000"/>
        </a:lnSpc>
        <a:spcBef>
          <a:spcPts val="0"/>
        </a:spcBef>
        <a:spcAft>
          <a:spcPts val="0"/>
        </a:spcAft>
        <a:buFont typeface="Arial"/>
        <a:buChar char="–"/>
        <a:defRPr sz="6000" b="0" i="0" kern="1200">
          <a:solidFill>
            <a:schemeClr val="tx1">
              <a:lumMod val="50000"/>
            </a:schemeClr>
          </a:solidFill>
          <a:latin typeface="Gill Sans MT" panose="020B0502020104020203" pitchFamily="34" charset="77"/>
          <a:ea typeface="+mn-ea"/>
          <a:cs typeface="+mn-cs"/>
        </a:defRPr>
      </a:lvl4pPr>
      <a:lvl5pPr marL="5486262" indent="-685782" algn="l" defTabSz="1828755" rtl="0" eaLnBrk="1" latinLnBrk="0" hangingPunct="1">
        <a:lnSpc>
          <a:spcPct val="120000"/>
        </a:lnSpc>
        <a:spcBef>
          <a:spcPts val="0"/>
        </a:spcBef>
        <a:spcAft>
          <a:spcPts val="0"/>
        </a:spcAft>
        <a:buFont typeface="Arial"/>
        <a:buChar char="»"/>
        <a:defRPr sz="6000" b="0" i="0" kern="1200">
          <a:solidFill>
            <a:schemeClr val="tx1">
              <a:lumMod val="50000"/>
            </a:schemeClr>
          </a:solidFill>
          <a:latin typeface="Gill Sans MT" panose="020B0502020104020203" pitchFamily="34" charset="77"/>
          <a:ea typeface="+mn-ea"/>
          <a:cs typeface="+mn-cs"/>
        </a:defRPr>
      </a:lvl5pPr>
      <a:lvl6pPr marL="10058148" indent="-914376" algn="l" defTabSz="1828755" rtl="0" eaLnBrk="1" latinLnBrk="0" hangingPunct="1">
        <a:spcBef>
          <a:spcPct val="20000"/>
        </a:spcBef>
        <a:buFont typeface="Arial"/>
        <a:buChar char="•"/>
        <a:defRPr sz="8001" kern="1200">
          <a:solidFill>
            <a:schemeClr val="tx1"/>
          </a:solidFill>
          <a:latin typeface="+mn-lt"/>
          <a:ea typeface="+mn-ea"/>
          <a:cs typeface="+mn-cs"/>
        </a:defRPr>
      </a:lvl6pPr>
      <a:lvl7pPr marL="11886903" indent="-914376" algn="l" defTabSz="1828755" rtl="0" eaLnBrk="1" latinLnBrk="0" hangingPunct="1">
        <a:spcBef>
          <a:spcPct val="20000"/>
        </a:spcBef>
        <a:buFont typeface="Arial"/>
        <a:buChar char="•"/>
        <a:defRPr sz="8001" kern="1200">
          <a:solidFill>
            <a:schemeClr val="tx1"/>
          </a:solidFill>
          <a:latin typeface="+mn-lt"/>
          <a:ea typeface="+mn-ea"/>
          <a:cs typeface="+mn-cs"/>
        </a:defRPr>
      </a:lvl7pPr>
      <a:lvl8pPr marL="13715658" indent="-914376" algn="l" defTabSz="1828755" rtl="0" eaLnBrk="1" latinLnBrk="0" hangingPunct="1">
        <a:spcBef>
          <a:spcPct val="20000"/>
        </a:spcBef>
        <a:buFont typeface="Arial"/>
        <a:buChar char="•"/>
        <a:defRPr sz="8001" kern="1200">
          <a:solidFill>
            <a:schemeClr val="tx1"/>
          </a:solidFill>
          <a:latin typeface="+mn-lt"/>
          <a:ea typeface="+mn-ea"/>
          <a:cs typeface="+mn-cs"/>
        </a:defRPr>
      </a:lvl8pPr>
      <a:lvl9pPr marL="15544410" indent="-914376" algn="l" defTabSz="1828755" rtl="0" eaLnBrk="1" latinLnBrk="0" hangingPunct="1">
        <a:spcBef>
          <a:spcPct val="20000"/>
        </a:spcBef>
        <a:buFont typeface="Arial"/>
        <a:buChar char="•"/>
        <a:defRPr sz="8001" kern="1200">
          <a:solidFill>
            <a:schemeClr val="tx1"/>
          </a:solidFill>
          <a:latin typeface="+mn-lt"/>
          <a:ea typeface="+mn-ea"/>
          <a:cs typeface="+mn-cs"/>
        </a:defRPr>
      </a:lvl9pPr>
    </p:bodyStyle>
    <p:otherStyle>
      <a:defPPr>
        <a:defRPr lang="en-US"/>
      </a:defPPr>
      <a:lvl1pPr marL="0" algn="l" defTabSz="1828755" rtl="0" eaLnBrk="1" latinLnBrk="0" hangingPunct="1">
        <a:defRPr sz="7200" kern="1200">
          <a:solidFill>
            <a:schemeClr val="tx1"/>
          </a:solidFill>
          <a:latin typeface="+mn-lt"/>
          <a:ea typeface="+mn-ea"/>
          <a:cs typeface="+mn-cs"/>
        </a:defRPr>
      </a:lvl1pPr>
      <a:lvl2pPr marL="1828755" algn="l" defTabSz="1828755" rtl="0" eaLnBrk="1" latinLnBrk="0" hangingPunct="1">
        <a:defRPr sz="7200" kern="1200">
          <a:solidFill>
            <a:schemeClr val="tx1"/>
          </a:solidFill>
          <a:latin typeface="+mn-lt"/>
          <a:ea typeface="+mn-ea"/>
          <a:cs typeface="+mn-cs"/>
        </a:defRPr>
      </a:lvl2pPr>
      <a:lvl3pPr marL="3657510" algn="l" defTabSz="1828755" rtl="0" eaLnBrk="1" latinLnBrk="0" hangingPunct="1">
        <a:defRPr sz="7200" kern="1200">
          <a:solidFill>
            <a:schemeClr val="tx1"/>
          </a:solidFill>
          <a:latin typeface="+mn-lt"/>
          <a:ea typeface="+mn-ea"/>
          <a:cs typeface="+mn-cs"/>
        </a:defRPr>
      </a:lvl3pPr>
      <a:lvl4pPr marL="5486262" algn="l" defTabSz="1828755" rtl="0" eaLnBrk="1" latinLnBrk="0" hangingPunct="1">
        <a:defRPr sz="7200" kern="1200">
          <a:solidFill>
            <a:schemeClr val="tx1"/>
          </a:solidFill>
          <a:latin typeface="+mn-lt"/>
          <a:ea typeface="+mn-ea"/>
          <a:cs typeface="+mn-cs"/>
        </a:defRPr>
      </a:lvl4pPr>
      <a:lvl5pPr marL="7315017" algn="l" defTabSz="1828755" rtl="0" eaLnBrk="1" latinLnBrk="0" hangingPunct="1">
        <a:defRPr sz="7200" kern="1200">
          <a:solidFill>
            <a:schemeClr val="tx1"/>
          </a:solidFill>
          <a:latin typeface="+mn-lt"/>
          <a:ea typeface="+mn-ea"/>
          <a:cs typeface="+mn-cs"/>
        </a:defRPr>
      </a:lvl5pPr>
      <a:lvl6pPr marL="9143772" algn="l" defTabSz="1828755" rtl="0" eaLnBrk="1" latinLnBrk="0" hangingPunct="1">
        <a:defRPr sz="7200" kern="1200">
          <a:solidFill>
            <a:schemeClr val="tx1"/>
          </a:solidFill>
          <a:latin typeface="+mn-lt"/>
          <a:ea typeface="+mn-ea"/>
          <a:cs typeface="+mn-cs"/>
        </a:defRPr>
      </a:lvl6pPr>
      <a:lvl7pPr marL="10972527" algn="l" defTabSz="1828755" rtl="0" eaLnBrk="1" latinLnBrk="0" hangingPunct="1">
        <a:defRPr sz="7200" kern="1200">
          <a:solidFill>
            <a:schemeClr val="tx1"/>
          </a:solidFill>
          <a:latin typeface="+mn-lt"/>
          <a:ea typeface="+mn-ea"/>
          <a:cs typeface="+mn-cs"/>
        </a:defRPr>
      </a:lvl7pPr>
      <a:lvl8pPr marL="12801279" algn="l" defTabSz="1828755" rtl="0" eaLnBrk="1" latinLnBrk="0" hangingPunct="1">
        <a:defRPr sz="7200" kern="1200">
          <a:solidFill>
            <a:schemeClr val="tx1"/>
          </a:solidFill>
          <a:latin typeface="+mn-lt"/>
          <a:ea typeface="+mn-ea"/>
          <a:cs typeface="+mn-cs"/>
        </a:defRPr>
      </a:lvl8pPr>
      <a:lvl9pPr marL="14630034" algn="l" defTabSz="1828755" rtl="0" eaLnBrk="1" latinLnBrk="0" hangingPunct="1">
        <a:defRPr sz="7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0"/>
            <a:ext cx="31546800" cy="2514600"/>
          </a:xfrm>
          <a:prstGeom prst="rect">
            <a:avLst/>
          </a:prstGeom>
        </p:spPr>
        <p:txBody>
          <a:bodyPr vert="horz" lIns="91440" tIns="45720" rIns="91440" bIns="45720" rtlCol="0" anchor="b">
            <a:normAutofit/>
          </a:bodyPr>
          <a:lstStyle/>
          <a:p>
            <a:r>
              <a:rPr lang="en-US"/>
              <a:t>Click to add title</a:t>
            </a:r>
          </a:p>
        </p:txBody>
      </p:sp>
      <p:pic>
        <p:nvPicPr>
          <p:cNvPr id="11" name="Picture 10" descr="A picture containing shape&#10;&#10;Description automatically generated">
            <a:extLst>
              <a:ext uri="{FF2B5EF4-FFF2-40B4-BE49-F238E27FC236}">
                <a16:creationId xmlns:a16="http://schemas.microsoft.com/office/drawing/2014/main" id="{DAC8A1F7-7A14-41EC-B647-D5CF8B3592F8}"/>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33994061" y="19397648"/>
            <a:ext cx="2199267" cy="757707"/>
          </a:xfrm>
          <a:prstGeom prst="rect">
            <a:avLst/>
          </a:prstGeom>
        </p:spPr>
      </p:pic>
    </p:spTree>
    <p:extLst>
      <p:ext uri="{BB962C8B-B14F-4D97-AF65-F5344CB8AC3E}">
        <p14:creationId xmlns:p14="http://schemas.microsoft.com/office/powerpoint/2010/main" val="607080893"/>
      </p:ext>
    </p:extLst>
  </p:cSld>
  <p:clrMap bg1="lt1" tx1="dk1" bg2="lt2" tx2="dk2" accent1="accent1" accent2="accent2" accent3="accent3" accent4="accent4" accent5="accent5" accent6="accent6" hlink="hlink" folHlink="folHlink"/>
  <p:sldLayoutIdLst>
    <p:sldLayoutId id="2147486453" r:id="rId1"/>
    <p:sldLayoutId id="2147486454" r:id="rId2"/>
    <p:sldLayoutId id="2147486455" r:id="rId3"/>
    <p:sldLayoutId id="2147486456" r:id="rId4"/>
    <p:sldLayoutId id="2147486457" r:id="rId5"/>
    <p:sldLayoutId id="2147486458" r:id="rId6"/>
    <p:sldLayoutId id="2147486459" r:id="rId7"/>
    <p:sldLayoutId id="2147486460" r:id="rId8"/>
    <p:sldLayoutId id="2147486461" r:id="rId9"/>
    <p:sldLayoutId id="2147486462" r:id="rId10"/>
    <p:sldLayoutId id="2147486463" r:id="rId11"/>
    <p:sldLayoutId id="2147486464" r:id="rId12"/>
    <p:sldLayoutId id="2147486465" r:id="rId13"/>
    <p:sldLayoutId id="2147486466" r:id="rId14"/>
    <p:sldLayoutId id="2147486467" r:id="rId15"/>
    <p:sldLayoutId id="2147486468" r:id="rId16"/>
    <p:sldLayoutId id="2147486469" r:id="rId17"/>
    <p:sldLayoutId id="2147486470" r:id="rId18"/>
    <p:sldLayoutId id="2147486471" r:id="rId19"/>
    <p:sldLayoutId id="2147486472" r:id="rId20"/>
    <p:sldLayoutId id="2147486473" r:id="rId21"/>
    <p:sldLayoutId id="2147486474" r:id="rId22"/>
    <p:sldLayoutId id="2147486475" r:id="rId23"/>
    <p:sldLayoutId id="2147486476" r:id="rId24"/>
    <p:sldLayoutId id="2147486477" r:id="rId25"/>
    <p:sldLayoutId id="2147486478" r:id="rId26"/>
    <p:sldLayoutId id="2147486479" r:id="rId27"/>
    <p:sldLayoutId id="2147486480" r:id="rId28"/>
    <p:sldLayoutId id="2147486481" r:id="rId29"/>
    <p:sldLayoutId id="2147486482" r:id="rId30"/>
    <p:sldLayoutId id="2147486483" r:id="rId31"/>
    <p:sldLayoutId id="2147486484" r:id="rId32"/>
    <p:sldLayoutId id="2147486485" r:id="rId33"/>
    <p:sldLayoutId id="2147486486" r:id="rId34"/>
    <p:sldLayoutId id="2147486487" r:id="rId35"/>
  </p:sldLayoutIdLst>
  <mc:AlternateContent xmlns:mc="http://schemas.openxmlformats.org/markup-compatibility/2006" xmlns:p14="http://schemas.microsoft.com/office/powerpoint/2010/main">
    <mc:Choice Requires="p14">
      <p:transition p14:dur="10"/>
    </mc:Choice>
    <mc:Fallback xmlns="">
      <p:transition/>
    </mc:Fallback>
  </mc:AlternateContent>
  <p:hf hdr="0" dt="0"/>
  <p:txStyles>
    <p:titleStyle>
      <a:lvl1pPr algn="ctr" defTabSz="2742927" rtl="0" eaLnBrk="1" latinLnBrk="0" hangingPunct="1">
        <a:lnSpc>
          <a:spcPct val="90000"/>
        </a:lnSpc>
        <a:spcBef>
          <a:spcPct val="0"/>
        </a:spcBef>
        <a:buNone/>
        <a:defRPr sz="6600" b="1" kern="1200" cap="all" baseline="0">
          <a:solidFill>
            <a:schemeClr val="bg1"/>
          </a:solidFill>
          <a:latin typeface="Trebuchet MS" panose="020B0603020202020204" pitchFamily="34" charset="0"/>
          <a:ea typeface="+mj-ea"/>
          <a:cs typeface="+mj-cs"/>
        </a:defRPr>
      </a:lvl1pPr>
    </p:titleStyle>
    <p:bodyStyle>
      <a:lvl1pPr marL="685731" indent="-685731" algn="l" defTabSz="2742927"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193" indent="-685731" algn="l" defTabSz="2742927"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8658" indent="-685731" algn="l" defTabSz="2742927"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120" indent="-685731" algn="l" defTabSz="2742927"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1582" indent="-685731" algn="l" defTabSz="2742927"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047" indent="-685731" algn="l" defTabSz="2742927"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4509" indent="-685731" algn="l" defTabSz="2742927"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5971" indent="-685731" algn="l" defTabSz="2742927"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7433" indent="-685731" algn="l" defTabSz="2742927"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2927" rtl="0" eaLnBrk="1" latinLnBrk="0" hangingPunct="1">
        <a:defRPr sz="5400" kern="1200">
          <a:solidFill>
            <a:schemeClr val="tx1"/>
          </a:solidFill>
          <a:latin typeface="+mn-lt"/>
          <a:ea typeface="+mn-ea"/>
          <a:cs typeface="+mn-cs"/>
        </a:defRPr>
      </a:lvl1pPr>
      <a:lvl2pPr marL="1371462" algn="l" defTabSz="2742927" rtl="0" eaLnBrk="1" latinLnBrk="0" hangingPunct="1">
        <a:defRPr sz="5400" kern="1200">
          <a:solidFill>
            <a:schemeClr val="tx1"/>
          </a:solidFill>
          <a:latin typeface="+mn-lt"/>
          <a:ea typeface="+mn-ea"/>
          <a:cs typeface="+mn-cs"/>
        </a:defRPr>
      </a:lvl2pPr>
      <a:lvl3pPr marL="2742927" algn="l" defTabSz="2742927" rtl="0" eaLnBrk="1" latinLnBrk="0" hangingPunct="1">
        <a:defRPr sz="5400" kern="1200">
          <a:solidFill>
            <a:schemeClr val="tx1"/>
          </a:solidFill>
          <a:latin typeface="+mn-lt"/>
          <a:ea typeface="+mn-ea"/>
          <a:cs typeface="+mn-cs"/>
        </a:defRPr>
      </a:lvl3pPr>
      <a:lvl4pPr marL="4114389" algn="l" defTabSz="2742927" rtl="0" eaLnBrk="1" latinLnBrk="0" hangingPunct="1">
        <a:defRPr sz="5400" kern="1200">
          <a:solidFill>
            <a:schemeClr val="tx1"/>
          </a:solidFill>
          <a:latin typeface="+mn-lt"/>
          <a:ea typeface="+mn-ea"/>
          <a:cs typeface="+mn-cs"/>
        </a:defRPr>
      </a:lvl4pPr>
      <a:lvl5pPr marL="5485851" algn="l" defTabSz="2742927" rtl="0" eaLnBrk="1" latinLnBrk="0" hangingPunct="1">
        <a:defRPr sz="5400" kern="1200">
          <a:solidFill>
            <a:schemeClr val="tx1"/>
          </a:solidFill>
          <a:latin typeface="+mn-lt"/>
          <a:ea typeface="+mn-ea"/>
          <a:cs typeface="+mn-cs"/>
        </a:defRPr>
      </a:lvl5pPr>
      <a:lvl6pPr marL="6857313" algn="l" defTabSz="2742927" rtl="0" eaLnBrk="1" latinLnBrk="0" hangingPunct="1">
        <a:defRPr sz="5400" kern="1200">
          <a:solidFill>
            <a:schemeClr val="tx1"/>
          </a:solidFill>
          <a:latin typeface="+mn-lt"/>
          <a:ea typeface="+mn-ea"/>
          <a:cs typeface="+mn-cs"/>
        </a:defRPr>
      </a:lvl6pPr>
      <a:lvl7pPr marL="8228778" algn="l" defTabSz="2742927" rtl="0" eaLnBrk="1" latinLnBrk="0" hangingPunct="1">
        <a:defRPr sz="5400" kern="1200">
          <a:solidFill>
            <a:schemeClr val="tx1"/>
          </a:solidFill>
          <a:latin typeface="+mn-lt"/>
          <a:ea typeface="+mn-ea"/>
          <a:cs typeface="+mn-cs"/>
        </a:defRPr>
      </a:lvl7pPr>
      <a:lvl8pPr marL="9600240" algn="l" defTabSz="2742927" rtl="0" eaLnBrk="1" latinLnBrk="0" hangingPunct="1">
        <a:defRPr sz="5400" kern="1200">
          <a:solidFill>
            <a:schemeClr val="tx1"/>
          </a:solidFill>
          <a:latin typeface="+mn-lt"/>
          <a:ea typeface="+mn-ea"/>
          <a:cs typeface="+mn-cs"/>
        </a:defRPr>
      </a:lvl8pPr>
      <a:lvl9pPr marL="10971702" algn="l" defTabSz="2742927"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people.cs.uchicago.edu/~rorymb/videos/sandwich3.mp4" TargetMode="External"/><Relationship Id="rId1" Type="http://schemas.openxmlformats.org/officeDocument/2006/relationships/slideLayout" Target="../slideLayouts/slideLayout16.xml"/><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8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microsoft.com/office/2018/10/relationships/comments" Target="../comments/modernComment_20CA8D14_7FC6424C.xml"/><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85.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microsoft.com/office/2018/10/relationships/comments" Target="../comments/modernComment_7FFFF8F2_52915C2F.xml"/><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85.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8.xml"/><Relationship Id="rId4" Type="http://schemas.openxmlformats.org/officeDocument/2006/relationships/hyperlink" Target="https://www.brighttalk.com/webcast/18347/456987"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kubota.com/kubotapressjp/nvidia-partnership/index.html" TargetMode="External"/><Relationship Id="rId13" Type="http://schemas.openxmlformats.org/officeDocument/2006/relationships/hyperlink" Target="https://www.biorxiv.org/content/10.1101/2022.10.10.511571v1" TargetMode="External"/><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hyperlink" Target="https://www.biorxiv.org/content/10.1101/2021.11.12.468428v1" TargetMode="External"/><Relationship Id="rId2" Type="http://schemas.openxmlformats.org/officeDocument/2006/relationships/image" Target="../media/image41.png"/><Relationship Id="rId16" Type="http://schemas.openxmlformats.org/officeDocument/2006/relationships/hyperlink" Target="https://arxiv.org/abs/2204.01289" TargetMode="External"/><Relationship Id="rId1" Type="http://schemas.openxmlformats.org/officeDocument/2006/relationships/slideLayout" Target="../slideLayouts/slideLayout85.xml"/><Relationship Id="rId6" Type="http://schemas.openxmlformats.org/officeDocument/2006/relationships/image" Target="../media/image45.png"/><Relationship Id="rId11" Type="http://schemas.openxmlformats.org/officeDocument/2006/relationships/hyperlink" Target="https://www.nature.com/articles/s42254-019-0097-4" TargetMode="External"/><Relationship Id="rId5" Type="http://schemas.openxmlformats.org/officeDocument/2006/relationships/image" Target="../media/image44.png"/><Relationship Id="rId15" Type="http://schemas.openxmlformats.org/officeDocument/2006/relationships/hyperlink" Target="https://www.scec.org/meetings/2022/am/poster/021" TargetMode="External"/><Relationship Id="rId10" Type="http://schemas.openxmlformats.org/officeDocument/2006/relationships/hyperlink" Target="https://developer.nvidia.com/gtc/2020/video/s22206" TargetMode="External"/><Relationship Id="rId4" Type="http://schemas.openxmlformats.org/officeDocument/2006/relationships/image" Target="../media/image43.png"/><Relationship Id="rId9" Type="http://schemas.openxmlformats.org/officeDocument/2006/relationships/hyperlink" Target="https://www.nvidia.com/en-us/on-demand/session/gtcspring22-s41699/" TargetMode="External"/><Relationship Id="rId14" Type="http://schemas.openxmlformats.org/officeDocument/2006/relationships/hyperlink" Target="https://dl.acm.org/doi/10.1109/SC.2018.0005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1765B6-DAB0-6F65-96BC-5D458B4F752B}"/>
              </a:ext>
            </a:extLst>
          </p:cNvPr>
          <p:cNvSpPr>
            <a:spLocks noGrp="1"/>
          </p:cNvSpPr>
          <p:nvPr>
            <p:ph type="ctrTitle"/>
          </p:nvPr>
        </p:nvSpPr>
        <p:spPr/>
        <p:txBody>
          <a:bodyPr/>
          <a:lstStyle/>
          <a:p>
            <a:r>
              <a:rPr lang="en-US" dirty="0"/>
              <a:t>Digital twins for science</a:t>
            </a:r>
          </a:p>
        </p:txBody>
      </p:sp>
    </p:spTree>
    <p:extLst>
      <p:ext uri="{BB962C8B-B14F-4D97-AF65-F5344CB8AC3E}">
        <p14:creationId xmlns:p14="http://schemas.microsoft.com/office/powerpoint/2010/main" val="7060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5EE459-4DE2-ABCC-BE54-CC1CF3D3C4EF}"/>
              </a:ext>
            </a:extLst>
          </p:cNvPr>
          <p:cNvSpPr>
            <a:spLocks noGrp="1"/>
          </p:cNvSpPr>
          <p:nvPr>
            <p:ph type="title"/>
          </p:nvPr>
        </p:nvSpPr>
        <p:spPr/>
        <p:txBody>
          <a:bodyPr/>
          <a:lstStyle/>
          <a:p>
            <a:r>
              <a:rPr lang="en-US" dirty="0">
                <a:solidFill>
                  <a:schemeClr val="bg1"/>
                </a:solidFill>
              </a:rPr>
              <a:t>Use </a:t>
            </a:r>
            <a:r>
              <a:rPr lang="en-US" dirty="0" err="1">
                <a:solidFill>
                  <a:schemeClr val="bg1"/>
                </a:solidFill>
              </a:rPr>
              <a:t>chatGPT</a:t>
            </a:r>
            <a:r>
              <a:rPr lang="en-US" dirty="0">
                <a:solidFill>
                  <a:schemeClr val="bg1"/>
                </a:solidFill>
              </a:rPr>
              <a:t> and </a:t>
            </a:r>
            <a:r>
              <a:rPr lang="en-US" dirty="0" err="1">
                <a:solidFill>
                  <a:schemeClr val="bg1"/>
                </a:solidFill>
              </a:rPr>
              <a:t>IssacSim</a:t>
            </a:r>
            <a:r>
              <a:rPr lang="en-US" dirty="0">
                <a:solidFill>
                  <a:schemeClr val="bg1"/>
                </a:solidFill>
              </a:rPr>
              <a:t> with Omniverse to Program Robots in the Lab</a:t>
            </a:r>
          </a:p>
        </p:txBody>
      </p:sp>
      <p:sp>
        <p:nvSpPr>
          <p:cNvPr id="3" name="TextBox 2">
            <a:extLst>
              <a:ext uri="{FF2B5EF4-FFF2-40B4-BE49-F238E27FC236}">
                <a16:creationId xmlns:a16="http://schemas.microsoft.com/office/drawing/2014/main" id="{5F73814F-CC66-4683-3CA8-61575902DA3B}"/>
              </a:ext>
            </a:extLst>
          </p:cNvPr>
          <p:cNvSpPr txBox="1"/>
          <p:nvPr/>
        </p:nvSpPr>
        <p:spPr>
          <a:xfrm>
            <a:off x="2556092" y="4931731"/>
            <a:ext cx="2215207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Georgia" panose="02040502050405020303"/>
                <a:ea typeface="+mn-ea"/>
                <a:cs typeface="+mn-cs"/>
                <a:hlinkClick r:id="rId2"/>
              </a:rPr>
              <a:t>https://people.cs.uchicago.edu/~rorymb/videos/sandwich3.mp4</a:t>
            </a:r>
            <a:r>
              <a:rPr kumimoji="0" lang="en-US" sz="4800" b="0" i="0" u="none" strike="noStrike" kern="1200" cap="none" spc="0" normalizeH="0" baseline="0" noProof="0" dirty="0">
                <a:ln>
                  <a:noFill/>
                </a:ln>
                <a:solidFill>
                  <a:prstClr val="white"/>
                </a:solidFill>
                <a:effectLst/>
                <a:uLnTx/>
                <a:uFillTx/>
                <a:latin typeface="Georgia" panose="02040502050405020303"/>
                <a:ea typeface="+mn-ea"/>
                <a:cs typeface="+mn-cs"/>
              </a:rPr>
              <a:t> </a:t>
            </a:r>
          </a:p>
        </p:txBody>
      </p:sp>
      <p:pic>
        <p:nvPicPr>
          <p:cNvPr id="5" name="Picture 4">
            <a:extLst>
              <a:ext uri="{FF2B5EF4-FFF2-40B4-BE49-F238E27FC236}">
                <a16:creationId xmlns:a16="http://schemas.microsoft.com/office/drawing/2014/main" id="{388439C7-DABF-F832-C5BC-7CFB483F93B8}"/>
              </a:ext>
            </a:extLst>
          </p:cNvPr>
          <p:cNvPicPr>
            <a:picLocks noChangeAspect="1"/>
          </p:cNvPicPr>
          <p:nvPr/>
        </p:nvPicPr>
        <p:blipFill>
          <a:blip r:embed="rId3"/>
          <a:stretch>
            <a:fillRect/>
          </a:stretch>
        </p:blipFill>
        <p:spPr>
          <a:xfrm>
            <a:off x="1877673" y="7605100"/>
            <a:ext cx="12094394" cy="5363800"/>
          </a:xfrm>
          <a:prstGeom prst="rect">
            <a:avLst/>
          </a:prstGeom>
        </p:spPr>
      </p:pic>
      <p:pic>
        <p:nvPicPr>
          <p:cNvPr id="11" name="Picture 10">
            <a:extLst>
              <a:ext uri="{FF2B5EF4-FFF2-40B4-BE49-F238E27FC236}">
                <a16:creationId xmlns:a16="http://schemas.microsoft.com/office/drawing/2014/main" id="{B418F704-0E1F-66A3-02AA-DCEEC5675E19}"/>
              </a:ext>
            </a:extLst>
          </p:cNvPr>
          <p:cNvPicPr>
            <a:picLocks noChangeAspect="1"/>
          </p:cNvPicPr>
          <p:nvPr/>
        </p:nvPicPr>
        <p:blipFill>
          <a:blip r:embed="rId4"/>
          <a:stretch>
            <a:fillRect/>
          </a:stretch>
        </p:blipFill>
        <p:spPr>
          <a:xfrm>
            <a:off x="15136467" y="7605100"/>
            <a:ext cx="20183943" cy="5363800"/>
          </a:xfrm>
          <a:prstGeom prst="rect">
            <a:avLst/>
          </a:prstGeom>
        </p:spPr>
      </p:pic>
      <p:pic>
        <p:nvPicPr>
          <p:cNvPr id="13" name="Picture 12">
            <a:extLst>
              <a:ext uri="{FF2B5EF4-FFF2-40B4-BE49-F238E27FC236}">
                <a16:creationId xmlns:a16="http://schemas.microsoft.com/office/drawing/2014/main" id="{C2E39AC2-C6A1-0926-CC64-DF2CB1491944}"/>
              </a:ext>
            </a:extLst>
          </p:cNvPr>
          <p:cNvPicPr>
            <a:picLocks noChangeAspect="1"/>
          </p:cNvPicPr>
          <p:nvPr/>
        </p:nvPicPr>
        <p:blipFill>
          <a:blip r:embed="rId5"/>
          <a:stretch>
            <a:fillRect/>
          </a:stretch>
        </p:blipFill>
        <p:spPr>
          <a:xfrm>
            <a:off x="7935954" y="13933091"/>
            <a:ext cx="17619003" cy="5299780"/>
          </a:xfrm>
          <a:prstGeom prst="rect">
            <a:avLst/>
          </a:prstGeom>
        </p:spPr>
      </p:pic>
    </p:spTree>
    <p:extLst>
      <p:ext uri="{BB962C8B-B14F-4D97-AF65-F5344CB8AC3E}">
        <p14:creationId xmlns:p14="http://schemas.microsoft.com/office/powerpoint/2010/main" val="34220477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Oval 70">
            <a:extLst>
              <a:ext uri="{FF2B5EF4-FFF2-40B4-BE49-F238E27FC236}">
                <a16:creationId xmlns:a16="http://schemas.microsoft.com/office/drawing/2014/main" id="{4101C2DE-0E9B-B9D6-EEC8-02AA85B25592}"/>
              </a:ext>
            </a:extLst>
          </p:cNvPr>
          <p:cNvSpPr/>
          <p:nvPr/>
        </p:nvSpPr>
        <p:spPr>
          <a:xfrm>
            <a:off x="9660177" y="2916342"/>
            <a:ext cx="18380675" cy="17138669"/>
          </a:xfrm>
          <a:prstGeom prst="ellipse">
            <a:avLst/>
          </a:prstGeom>
          <a:gradFill flip="none" rotWithShape="1">
            <a:gsLst>
              <a:gs pos="72000">
                <a:schemeClr val="accent6">
                  <a:lumMod val="60000"/>
                  <a:lumOff val="40000"/>
                </a:schemeClr>
              </a:gs>
              <a:gs pos="36000">
                <a:srgbClr val="7030A0"/>
              </a:gs>
              <a:gs pos="57000">
                <a:schemeClr val="accent1">
                  <a:lumMod val="75000"/>
                </a:schemeClr>
              </a:gs>
              <a:gs pos="83000">
                <a:schemeClr val="accent3">
                  <a:lumMod val="95000"/>
                  <a:lumOff val="5000"/>
                </a:schemeClr>
              </a:gs>
              <a:gs pos="10000">
                <a:srgbClr val="FAC2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2" name="Title 1">
            <a:extLst>
              <a:ext uri="{FF2B5EF4-FFF2-40B4-BE49-F238E27FC236}">
                <a16:creationId xmlns:a16="http://schemas.microsoft.com/office/drawing/2014/main" id="{47F35B65-B548-AD5C-FA2C-D07D3AEBBBCE}"/>
              </a:ext>
            </a:extLst>
          </p:cNvPr>
          <p:cNvSpPr>
            <a:spLocks noGrp="1"/>
          </p:cNvSpPr>
          <p:nvPr>
            <p:ph type="title"/>
          </p:nvPr>
        </p:nvSpPr>
        <p:spPr>
          <a:xfrm>
            <a:off x="1365853" y="187844"/>
            <a:ext cx="33253680" cy="1969770"/>
          </a:xfrm>
        </p:spPr>
        <p:txBody>
          <a:bodyPr/>
          <a:lstStyle/>
          <a:p>
            <a:r>
              <a:rPr lang="en-US" dirty="0"/>
              <a:t>NVIDIA Platform evolving to meet the challenge</a:t>
            </a:r>
          </a:p>
        </p:txBody>
      </p:sp>
      <p:grpSp>
        <p:nvGrpSpPr>
          <p:cNvPr id="56" name="Group 55">
            <a:extLst>
              <a:ext uri="{FF2B5EF4-FFF2-40B4-BE49-F238E27FC236}">
                <a16:creationId xmlns:a16="http://schemas.microsoft.com/office/drawing/2014/main" id="{4E31E2DC-7D38-7010-33C9-9F8D7FF888AC}"/>
              </a:ext>
            </a:extLst>
          </p:cNvPr>
          <p:cNvGrpSpPr/>
          <p:nvPr/>
        </p:nvGrpSpPr>
        <p:grpSpPr>
          <a:xfrm>
            <a:off x="8485799" y="3962913"/>
            <a:ext cx="20654516" cy="14267241"/>
            <a:chOff x="1004670" y="3944899"/>
            <a:chExt cx="20654516" cy="14267241"/>
          </a:xfrm>
        </p:grpSpPr>
        <p:sp>
          <p:nvSpPr>
            <p:cNvPr id="24" name="Oval 23">
              <a:extLst>
                <a:ext uri="{FF2B5EF4-FFF2-40B4-BE49-F238E27FC236}">
                  <a16:creationId xmlns:a16="http://schemas.microsoft.com/office/drawing/2014/main" id="{EECB6170-0D16-78BA-4959-8732151E479E}"/>
                </a:ext>
              </a:extLst>
            </p:cNvPr>
            <p:cNvSpPr/>
            <p:nvPr/>
          </p:nvSpPr>
          <p:spPr>
            <a:xfrm>
              <a:off x="5353978" y="5539042"/>
              <a:ext cx="11905135" cy="12292569"/>
            </a:xfrm>
            <a:prstGeom prst="ellipse">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pitchFamily="34" charset="0"/>
                <a:ea typeface="+mn-ea"/>
                <a:cs typeface="+mn-cs"/>
              </a:endParaRPr>
            </a:p>
          </p:txBody>
        </p:sp>
        <p:sp>
          <p:nvSpPr>
            <p:cNvPr id="15" name="Oval 14">
              <a:extLst>
                <a:ext uri="{FF2B5EF4-FFF2-40B4-BE49-F238E27FC236}">
                  <a16:creationId xmlns:a16="http://schemas.microsoft.com/office/drawing/2014/main" id="{1582560A-83C5-3E42-4CCE-EC41FC384413}"/>
                </a:ext>
              </a:extLst>
            </p:cNvPr>
            <p:cNvSpPr/>
            <p:nvPr/>
          </p:nvSpPr>
          <p:spPr>
            <a:xfrm>
              <a:off x="8432606" y="8503993"/>
              <a:ext cx="6277328" cy="6096108"/>
            </a:xfrm>
            <a:prstGeom prst="ellipse">
              <a:avLst/>
            </a:prstGeom>
            <a:solidFill>
              <a:srgbClr val="92D050">
                <a:alpha val="4755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pitchFamily="34" charset="0"/>
                <a:ea typeface="+mn-ea"/>
                <a:cs typeface="+mn-cs"/>
              </a:endParaRPr>
            </a:p>
          </p:txBody>
        </p:sp>
        <p:sp>
          <p:nvSpPr>
            <p:cNvPr id="6" name="Oval 5">
              <a:extLst>
                <a:ext uri="{FF2B5EF4-FFF2-40B4-BE49-F238E27FC236}">
                  <a16:creationId xmlns:a16="http://schemas.microsoft.com/office/drawing/2014/main" id="{AAE0B499-EAE9-0369-CA49-A6EEC21DD5F2}"/>
                </a:ext>
              </a:extLst>
            </p:cNvPr>
            <p:cNvSpPr/>
            <p:nvPr/>
          </p:nvSpPr>
          <p:spPr>
            <a:xfrm>
              <a:off x="9383281" y="9518651"/>
              <a:ext cx="4184585" cy="4151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pitchFamily="34" charset="0"/>
                <a:ea typeface="+mn-ea"/>
                <a:cs typeface="+mn-cs"/>
              </a:endParaRPr>
            </a:p>
          </p:txBody>
        </p:sp>
        <p:sp>
          <p:nvSpPr>
            <p:cNvPr id="5" name="Oval 4">
              <a:extLst>
                <a:ext uri="{FF2B5EF4-FFF2-40B4-BE49-F238E27FC236}">
                  <a16:creationId xmlns:a16="http://schemas.microsoft.com/office/drawing/2014/main" id="{133A1BD7-ABD8-3F1A-47BB-F99CC8658C62}"/>
                </a:ext>
              </a:extLst>
            </p:cNvPr>
            <p:cNvSpPr/>
            <p:nvPr/>
          </p:nvSpPr>
          <p:spPr>
            <a:xfrm>
              <a:off x="10555897" y="10780024"/>
              <a:ext cx="1895475" cy="182065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GPU </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CPU</a:t>
              </a:r>
              <a:br>
                <a:rPr kumimoji="0" lang="en-US" sz="28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br>
              <a:r>
                <a:rPr kumimoji="0" lang="en-US" sz="28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DPU</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NVLINK</a:t>
              </a:r>
            </a:p>
          </p:txBody>
        </p:sp>
        <p:sp>
          <p:nvSpPr>
            <p:cNvPr id="9" name="TextBox 8">
              <a:extLst>
                <a:ext uri="{FF2B5EF4-FFF2-40B4-BE49-F238E27FC236}">
                  <a16:creationId xmlns:a16="http://schemas.microsoft.com/office/drawing/2014/main" id="{F9FA76A6-E3C6-CFEB-5EF4-9240C272411C}"/>
                </a:ext>
              </a:extLst>
            </p:cNvPr>
            <p:cNvSpPr txBox="1"/>
            <p:nvPr/>
          </p:nvSpPr>
          <p:spPr>
            <a:xfrm>
              <a:off x="10891655" y="10026349"/>
              <a:ext cx="1527982"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000000"/>
                  </a:solidFill>
                  <a:effectLst/>
                  <a:uLnTx/>
                  <a:uFillTx/>
                  <a:latin typeface="Trebuchet MS" panose="020B0603020202020204" pitchFamily="34" charset="0"/>
                  <a:ea typeface="+mn-ea"/>
                  <a:cs typeface="+mn-cs"/>
                </a:rPr>
                <a:t>SuperPOD</a:t>
              </a:r>
              <a:endParaRPr kumimoji="0" lang="en-US" sz="24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endParaRPr>
            </a:p>
          </p:txBody>
        </p:sp>
        <p:sp>
          <p:nvSpPr>
            <p:cNvPr id="10" name="TextBox 9">
              <a:extLst>
                <a:ext uri="{FF2B5EF4-FFF2-40B4-BE49-F238E27FC236}">
                  <a16:creationId xmlns:a16="http://schemas.microsoft.com/office/drawing/2014/main" id="{69C97071-8383-09C6-3425-8AF9028AF8B2}"/>
                </a:ext>
              </a:extLst>
            </p:cNvPr>
            <p:cNvSpPr txBox="1"/>
            <p:nvPr/>
          </p:nvSpPr>
          <p:spPr>
            <a:xfrm>
              <a:off x="9683867" y="10833692"/>
              <a:ext cx="766557"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rPr>
                <a:t>HGX</a:t>
              </a:r>
            </a:p>
          </p:txBody>
        </p:sp>
        <p:sp>
          <p:nvSpPr>
            <p:cNvPr id="11" name="TextBox 10">
              <a:extLst>
                <a:ext uri="{FF2B5EF4-FFF2-40B4-BE49-F238E27FC236}">
                  <a16:creationId xmlns:a16="http://schemas.microsoft.com/office/drawing/2014/main" id="{99BB17C0-5B23-9598-6FBD-BF140B50C46A}"/>
                </a:ext>
              </a:extLst>
            </p:cNvPr>
            <p:cNvSpPr txBox="1"/>
            <p:nvPr/>
          </p:nvSpPr>
          <p:spPr>
            <a:xfrm flipH="1">
              <a:off x="8733504" y="11859582"/>
              <a:ext cx="242245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rPr>
                <a:t>OVX</a:t>
              </a:r>
            </a:p>
          </p:txBody>
        </p:sp>
        <p:sp>
          <p:nvSpPr>
            <p:cNvPr id="12" name="TextBox 11">
              <a:extLst>
                <a:ext uri="{FF2B5EF4-FFF2-40B4-BE49-F238E27FC236}">
                  <a16:creationId xmlns:a16="http://schemas.microsoft.com/office/drawing/2014/main" id="{740A9B1B-CCF7-DA91-11B5-BFDB5A801B88}"/>
                </a:ext>
              </a:extLst>
            </p:cNvPr>
            <p:cNvSpPr txBox="1"/>
            <p:nvPr/>
          </p:nvSpPr>
          <p:spPr>
            <a:xfrm flipH="1">
              <a:off x="11520211" y="12184114"/>
              <a:ext cx="242245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rPr>
                <a:t>EGX</a:t>
              </a:r>
            </a:p>
          </p:txBody>
        </p:sp>
        <p:sp>
          <p:nvSpPr>
            <p:cNvPr id="13" name="TextBox 12">
              <a:extLst>
                <a:ext uri="{FF2B5EF4-FFF2-40B4-BE49-F238E27FC236}">
                  <a16:creationId xmlns:a16="http://schemas.microsoft.com/office/drawing/2014/main" id="{D4D2BAC6-CC5A-EB68-1537-75C8106E8E06}"/>
                </a:ext>
              </a:extLst>
            </p:cNvPr>
            <p:cNvSpPr txBox="1"/>
            <p:nvPr/>
          </p:nvSpPr>
          <p:spPr>
            <a:xfrm flipH="1">
              <a:off x="10394460" y="13001843"/>
              <a:ext cx="242245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rPr>
                <a:t>AGX</a:t>
              </a:r>
            </a:p>
          </p:txBody>
        </p:sp>
        <p:sp>
          <p:nvSpPr>
            <p:cNvPr id="14" name="TextBox 13">
              <a:extLst>
                <a:ext uri="{FF2B5EF4-FFF2-40B4-BE49-F238E27FC236}">
                  <a16:creationId xmlns:a16="http://schemas.microsoft.com/office/drawing/2014/main" id="{474AB232-442C-3694-6706-E938D207943C}"/>
                </a:ext>
              </a:extLst>
            </p:cNvPr>
            <p:cNvSpPr txBox="1"/>
            <p:nvPr/>
          </p:nvSpPr>
          <p:spPr>
            <a:xfrm flipH="1">
              <a:off x="11534146" y="10954693"/>
              <a:ext cx="242245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rPr>
                <a:t>DGX</a:t>
              </a:r>
            </a:p>
          </p:txBody>
        </p:sp>
        <p:sp>
          <p:nvSpPr>
            <p:cNvPr id="19" name="TextBox 18">
              <a:extLst>
                <a:ext uri="{FF2B5EF4-FFF2-40B4-BE49-F238E27FC236}">
                  <a16:creationId xmlns:a16="http://schemas.microsoft.com/office/drawing/2014/main" id="{B3C21675-3CEE-7C7B-5EFB-FD3202803DA8}"/>
                </a:ext>
              </a:extLst>
            </p:cNvPr>
            <p:cNvSpPr txBox="1"/>
            <p:nvPr/>
          </p:nvSpPr>
          <p:spPr>
            <a:xfrm rot="2703124">
              <a:off x="12214532" y="9736454"/>
              <a:ext cx="2268570"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rPr>
                <a:t>Base Command</a:t>
              </a:r>
            </a:p>
          </p:txBody>
        </p:sp>
        <p:sp>
          <p:nvSpPr>
            <p:cNvPr id="20" name="TextBox 19">
              <a:extLst>
                <a:ext uri="{FF2B5EF4-FFF2-40B4-BE49-F238E27FC236}">
                  <a16:creationId xmlns:a16="http://schemas.microsoft.com/office/drawing/2014/main" id="{AB066534-81B5-8FDC-967B-856C21FADDC0}"/>
                </a:ext>
              </a:extLst>
            </p:cNvPr>
            <p:cNvSpPr txBox="1"/>
            <p:nvPr/>
          </p:nvSpPr>
          <p:spPr>
            <a:xfrm rot="18125307">
              <a:off x="8450622" y="10096844"/>
              <a:ext cx="1673856"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rPr>
                <a:t>Rivermax</a:t>
              </a:r>
            </a:p>
          </p:txBody>
        </p:sp>
        <p:sp>
          <p:nvSpPr>
            <p:cNvPr id="21" name="TextBox 20">
              <a:extLst>
                <a:ext uri="{FF2B5EF4-FFF2-40B4-BE49-F238E27FC236}">
                  <a16:creationId xmlns:a16="http://schemas.microsoft.com/office/drawing/2014/main" id="{CAC38B51-80CB-8B67-C05E-F4E9FDF3B569}"/>
                </a:ext>
              </a:extLst>
            </p:cNvPr>
            <p:cNvSpPr txBox="1"/>
            <p:nvPr/>
          </p:nvSpPr>
          <p:spPr>
            <a:xfrm>
              <a:off x="10517772" y="13831223"/>
              <a:ext cx="1856597"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rPr>
                <a:t>Magnum I/O</a:t>
              </a:r>
            </a:p>
          </p:txBody>
        </p:sp>
        <p:sp>
          <p:nvSpPr>
            <p:cNvPr id="26" name="TextBox 25">
              <a:extLst>
                <a:ext uri="{FF2B5EF4-FFF2-40B4-BE49-F238E27FC236}">
                  <a16:creationId xmlns:a16="http://schemas.microsoft.com/office/drawing/2014/main" id="{1BF67ABB-A51A-1602-D49D-14FB192C2321}"/>
                </a:ext>
              </a:extLst>
            </p:cNvPr>
            <p:cNvSpPr txBox="1"/>
            <p:nvPr/>
          </p:nvSpPr>
          <p:spPr>
            <a:xfrm>
              <a:off x="10152885" y="7079795"/>
              <a:ext cx="2010487"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Trebuchet MS" panose="020B0603020202020204" pitchFamily="34" charset="0"/>
                  <a:ea typeface="+mn-ea"/>
                  <a:cs typeface="+mn-cs"/>
                </a:rPr>
                <a:t>HPC SDK</a:t>
              </a:r>
            </a:p>
          </p:txBody>
        </p:sp>
        <p:sp>
          <p:nvSpPr>
            <p:cNvPr id="28" name="TextBox 27">
              <a:extLst>
                <a:ext uri="{FF2B5EF4-FFF2-40B4-BE49-F238E27FC236}">
                  <a16:creationId xmlns:a16="http://schemas.microsoft.com/office/drawing/2014/main" id="{ED5C1B6C-1941-6B85-A04F-39BB1325FE13}"/>
                </a:ext>
              </a:extLst>
            </p:cNvPr>
            <p:cNvSpPr txBox="1"/>
            <p:nvPr/>
          </p:nvSpPr>
          <p:spPr>
            <a:xfrm>
              <a:off x="13088104" y="14699836"/>
              <a:ext cx="1425391"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Trebuchet MS" panose="020B0603020202020204" pitchFamily="34" charset="0"/>
                  <a:ea typeface="+mn-ea"/>
                  <a:cs typeface="+mn-cs"/>
                </a:rPr>
                <a:t>QODA</a:t>
              </a:r>
            </a:p>
          </p:txBody>
        </p:sp>
        <p:sp>
          <p:nvSpPr>
            <p:cNvPr id="29" name="TextBox 28">
              <a:extLst>
                <a:ext uri="{FF2B5EF4-FFF2-40B4-BE49-F238E27FC236}">
                  <a16:creationId xmlns:a16="http://schemas.microsoft.com/office/drawing/2014/main" id="{D3E71B72-D944-CFC2-658B-B0284430B75A}"/>
                </a:ext>
              </a:extLst>
            </p:cNvPr>
            <p:cNvSpPr txBox="1"/>
            <p:nvPr/>
          </p:nvSpPr>
          <p:spPr>
            <a:xfrm>
              <a:off x="12395511" y="15557806"/>
              <a:ext cx="2709396"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FFFFFF"/>
                  </a:solidFill>
                  <a:effectLst/>
                  <a:uLnTx/>
                  <a:uFillTx/>
                  <a:latin typeface="Trebuchet MS" panose="020B0603020202020204" pitchFamily="34" charset="0"/>
                  <a:ea typeface="+mn-ea"/>
                  <a:cs typeface="+mn-cs"/>
                </a:rPr>
                <a:t>CuQuantum</a:t>
              </a:r>
              <a:endParaRPr kumimoji="0" lang="en-US" sz="3600" b="1" i="0" u="none" strike="noStrike" kern="1200" cap="none" spc="0" normalizeH="0" baseline="0" noProof="0">
                <a:ln>
                  <a:noFill/>
                </a:ln>
                <a:solidFill>
                  <a:srgbClr val="FFFFFF"/>
                </a:solidFill>
                <a:effectLst/>
                <a:uLnTx/>
                <a:uFillTx/>
                <a:latin typeface="Trebuchet MS" panose="020B0603020202020204" pitchFamily="34" charset="0"/>
                <a:ea typeface="+mn-ea"/>
                <a:cs typeface="+mn-cs"/>
              </a:endParaRPr>
            </a:p>
          </p:txBody>
        </p:sp>
        <p:sp>
          <p:nvSpPr>
            <p:cNvPr id="30" name="TextBox 29">
              <a:extLst>
                <a:ext uri="{FF2B5EF4-FFF2-40B4-BE49-F238E27FC236}">
                  <a16:creationId xmlns:a16="http://schemas.microsoft.com/office/drawing/2014/main" id="{BC265C59-E0C7-B571-DCA8-3FE5919D7FB6}"/>
                </a:ext>
              </a:extLst>
            </p:cNvPr>
            <p:cNvSpPr txBox="1"/>
            <p:nvPr/>
          </p:nvSpPr>
          <p:spPr>
            <a:xfrm>
              <a:off x="14900427" y="11167564"/>
              <a:ext cx="1938351"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Modulus</a:t>
              </a:r>
            </a:p>
          </p:txBody>
        </p:sp>
        <p:sp>
          <p:nvSpPr>
            <p:cNvPr id="31" name="TextBox 30">
              <a:extLst>
                <a:ext uri="{FF2B5EF4-FFF2-40B4-BE49-F238E27FC236}">
                  <a16:creationId xmlns:a16="http://schemas.microsoft.com/office/drawing/2014/main" id="{977419DE-9AD0-DEE2-8194-A5B487475848}"/>
                </a:ext>
              </a:extLst>
            </p:cNvPr>
            <p:cNvSpPr txBox="1"/>
            <p:nvPr/>
          </p:nvSpPr>
          <p:spPr>
            <a:xfrm>
              <a:off x="5509030" y="11041008"/>
              <a:ext cx="216637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Trebuchet MS" panose="020B0603020202020204" pitchFamily="34" charset="0"/>
                  <a:ea typeface="+mn-ea"/>
                  <a:cs typeface="+mn-cs"/>
                </a:rPr>
                <a:t>Holoscan</a:t>
              </a:r>
            </a:p>
          </p:txBody>
        </p:sp>
        <p:sp>
          <p:nvSpPr>
            <p:cNvPr id="32" name="TextBox 31">
              <a:extLst>
                <a:ext uri="{FF2B5EF4-FFF2-40B4-BE49-F238E27FC236}">
                  <a16:creationId xmlns:a16="http://schemas.microsoft.com/office/drawing/2014/main" id="{3B3D9FEF-DAF0-A1A3-F3AE-D81E03E9119C}"/>
                </a:ext>
              </a:extLst>
            </p:cNvPr>
            <p:cNvSpPr txBox="1"/>
            <p:nvPr/>
          </p:nvSpPr>
          <p:spPr>
            <a:xfrm>
              <a:off x="8215060" y="15345821"/>
              <a:ext cx="2489784"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Trebuchet MS" panose="020B0603020202020204" pitchFamily="34" charset="0"/>
                  <a:ea typeface="+mn-ea"/>
                  <a:cs typeface="+mn-cs"/>
                </a:rPr>
                <a:t>Omniverse</a:t>
              </a:r>
            </a:p>
          </p:txBody>
        </p:sp>
        <p:sp>
          <p:nvSpPr>
            <p:cNvPr id="39" name="TextBox 38">
              <a:extLst>
                <a:ext uri="{FF2B5EF4-FFF2-40B4-BE49-F238E27FC236}">
                  <a16:creationId xmlns:a16="http://schemas.microsoft.com/office/drawing/2014/main" id="{92F8977E-1BEC-2F9A-8948-C5B0DED08E81}"/>
                </a:ext>
              </a:extLst>
            </p:cNvPr>
            <p:cNvSpPr txBox="1"/>
            <p:nvPr/>
          </p:nvSpPr>
          <p:spPr>
            <a:xfrm>
              <a:off x="1683943" y="13722265"/>
              <a:ext cx="5028786" cy="1077218"/>
            </a:xfrm>
            <a:prstGeom prst="rect">
              <a:avLst/>
            </a:prstGeom>
            <a:noFill/>
          </p:spPr>
          <p:txBody>
            <a:bodyPr wrap="square" rtlCol="0">
              <a:spAutoFit/>
            </a:bodyPr>
            <a:lstStyle/>
            <a:p>
              <a:pPr marL="0" marR="0" lvl="0" indent="0" algn="ctr" defTabSz="411488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Trebuchet MS" panose="020B0703020202090204" pitchFamily="34" charset="0"/>
                  <a:ea typeface="+mn-ea"/>
                  <a:cs typeface="Calibri" panose="020F0502020204030204" pitchFamily="34" charset="0"/>
                </a:rPr>
                <a:t>PARTICLE </a:t>
              </a:r>
            </a:p>
            <a:p>
              <a:pPr marL="0" marR="0" lvl="0" indent="0" algn="ctr" defTabSz="411488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Trebuchet MS" panose="020B0703020202090204" pitchFamily="34" charset="0"/>
                  <a:ea typeface="+mn-ea"/>
                  <a:cs typeface="Calibri" panose="020F0502020204030204" pitchFamily="34" charset="0"/>
                </a:rPr>
                <a:t>ACCELERATORS</a:t>
              </a:r>
            </a:p>
          </p:txBody>
        </p:sp>
        <p:sp>
          <p:nvSpPr>
            <p:cNvPr id="40" name="TextBox 39">
              <a:extLst>
                <a:ext uri="{FF2B5EF4-FFF2-40B4-BE49-F238E27FC236}">
                  <a16:creationId xmlns:a16="http://schemas.microsoft.com/office/drawing/2014/main" id="{96398DD0-390B-2205-683A-B6438192243F}"/>
                </a:ext>
              </a:extLst>
            </p:cNvPr>
            <p:cNvSpPr txBox="1"/>
            <p:nvPr/>
          </p:nvSpPr>
          <p:spPr>
            <a:xfrm>
              <a:off x="1004670" y="11690350"/>
              <a:ext cx="5028786" cy="584775"/>
            </a:xfrm>
            <a:prstGeom prst="rect">
              <a:avLst/>
            </a:prstGeom>
            <a:noFill/>
          </p:spPr>
          <p:txBody>
            <a:bodyPr wrap="square" rtlCol="0">
              <a:spAutoFit/>
            </a:bodyPr>
            <a:lstStyle/>
            <a:p>
              <a:pPr marL="0" marR="0" lvl="0" indent="0" algn="ctr" defTabSz="411488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Trebuchet MS" panose="020B0703020202090204" pitchFamily="34" charset="0"/>
                  <a:ea typeface="+mn-ea"/>
                  <a:cs typeface="Calibri" panose="020F0502020204030204" pitchFamily="34" charset="0"/>
                </a:rPr>
                <a:t>TELESCOPES</a:t>
              </a:r>
            </a:p>
          </p:txBody>
        </p:sp>
        <p:sp>
          <p:nvSpPr>
            <p:cNvPr id="41" name="TextBox 40">
              <a:extLst>
                <a:ext uri="{FF2B5EF4-FFF2-40B4-BE49-F238E27FC236}">
                  <a16:creationId xmlns:a16="http://schemas.microsoft.com/office/drawing/2014/main" id="{7FCDB7AB-565C-29D0-E76C-E112CC8E9813}"/>
                </a:ext>
              </a:extLst>
            </p:cNvPr>
            <p:cNvSpPr txBox="1"/>
            <p:nvPr/>
          </p:nvSpPr>
          <p:spPr>
            <a:xfrm>
              <a:off x="1401762" y="10020672"/>
              <a:ext cx="5028786" cy="584775"/>
            </a:xfrm>
            <a:prstGeom prst="rect">
              <a:avLst/>
            </a:prstGeom>
            <a:noFill/>
          </p:spPr>
          <p:txBody>
            <a:bodyPr wrap="square" rtlCol="0">
              <a:spAutoFit/>
            </a:bodyPr>
            <a:lstStyle/>
            <a:p>
              <a:pPr marL="0" marR="0" lvl="0" indent="0" algn="ctr" defTabSz="411488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Trebuchet MS" panose="020B0703020202090204" pitchFamily="34" charset="0"/>
                  <a:ea typeface="+mn-ea"/>
                  <a:cs typeface="Calibri" panose="020F0502020204030204" pitchFamily="34" charset="0"/>
                </a:rPr>
                <a:t>LIGHT SOURCES</a:t>
              </a:r>
            </a:p>
          </p:txBody>
        </p:sp>
        <p:sp>
          <p:nvSpPr>
            <p:cNvPr id="42" name="TextBox 41">
              <a:extLst>
                <a:ext uri="{FF2B5EF4-FFF2-40B4-BE49-F238E27FC236}">
                  <a16:creationId xmlns:a16="http://schemas.microsoft.com/office/drawing/2014/main" id="{0DA65C5F-CCC8-9027-2FCC-DBC569EEF489}"/>
                </a:ext>
              </a:extLst>
            </p:cNvPr>
            <p:cNvSpPr txBox="1"/>
            <p:nvPr/>
          </p:nvSpPr>
          <p:spPr>
            <a:xfrm>
              <a:off x="1972785" y="7336907"/>
              <a:ext cx="5028786" cy="584775"/>
            </a:xfrm>
            <a:prstGeom prst="rect">
              <a:avLst/>
            </a:prstGeom>
            <a:noFill/>
          </p:spPr>
          <p:txBody>
            <a:bodyPr wrap="square" rtlCol="0">
              <a:spAutoFit/>
            </a:bodyPr>
            <a:lstStyle/>
            <a:p>
              <a:pPr marL="0" marR="0" lvl="0" indent="0" algn="ctr" defTabSz="411488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Trebuchet MS" panose="020B0703020202090204" pitchFamily="34" charset="0"/>
                  <a:ea typeface="+mn-ea"/>
                  <a:cs typeface="Calibri" panose="020F0502020204030204" pitchFamily="34" charset="0"/>
                </a:rPr>
                <a:t>MICROSCOPES</a:t>
              </a:r>
            </a:p>
          </p:txBody>
        </p:sp>
        <p:sp>
          <p:nvSpPr>
            <p:cNvPr id="43" name="TextBox 42">
              <a:extLst>
                <a:ext uri="{FF2B5EF4-FFF2-40B4-BE49-F238E27FC236}">
                  <a16:creationId xmlns:a16="http://schemas.microsoft.com/office/drawing/2014/main" id="{944266D4-0B97-48BA-D787-7ECA5FC6B050}"/>
                </a:ext>
              </a:extLst>
            </p:cNvPr>
            <p:cNvSpPr txBox="1"/>
            <p:nvPr/>
          </p:nvSpPr>
          <p:spPr>
            <a:xfrm>
              <a:off x="13704113" y="16654658"/>
              <a:ext cx="5028786" cy="1077218"/>
            </a:xfrm>
            <a:prstGeom prst="rect">
              <a:avLst/>
            </a:prstGeom>
            <a:noFill/>
          </p:spPr>
          <p:txBody>
            <a:bodyPr wrap="square" rtlCol="0">
              <a:spAutoFit/>
            </a:bodyPr>
            <a:lstStyle/>
            <a:p>
              <a:pPr marL="0" marR="0" lvl="0" indent="0" algn="ctr" defTabSz="4114884"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rebuchet MS" panose="020B0703020202090204" pitchFamily="34" charset="0"/>
                  <a:ea typeface="+mn-ea"/>
                  <a:cs typeface="Calibri" panose="020F0502020204030204" pitchFamily="34" charset="0"/>
                </a:rPr>
                <a:t>QUANTUM </a:t>
              </a:r>
            </a:p>
            <a:p>
              <a:pPr marL="0" marR="0" lvl="0" indent="0" algn="ctr" defTabSz="4114884"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rebuchet MS" panose="020B0703020202090204" pitchFamily="34" charset="0"/>
                  <a:ea typeface="+mn-ea"/>
                  <a:cs typeface="Calibri" panose="020F0502020204030204" pitchFamily="34" charset="0"/>
                </a:rPr>
                <a:t>SIMULATION</a:t>
              </a:r>
            </a:p>
          </p:txBody>
        </p:sp>
        <p:sp>
          <p:nvSpPr>
            <p:cNvPr id="44" name="TextBox 43">
              <a:extLst>
                <a:ext uri="{FF2B5EF4-FFF2-40B4-BE49-F238E27FC236}">
                  <a16:creationId xmlns:a16="http://schemas.microsoft.com/office/drawing/2014/main" id="{F178EF9F-750B-1181-F014-9AE44D7C5245}"/>
                </a:ext>
              </a:extLst>
            </p:cNvPr>
            <p:cNvSpPr txBox="1"/>
            <p:nvPr/>
          </p:nvSpPr>
          <p:spPr>
            <a:xfrm>
              <a:off x="4784249" y="4958046"/>
              <a:ext cx="5028786" cy="584775"/>
            </a:xfrm>
            <a:prstGeom prst="rect">
              <a:avLst/>
            </a:prstGeom>
            <a:noFill/>
          </p:spPr>
          <p:txBody>
            <a:bodyPr wrap="square" rtlCol="0">
              <a:spAutoFit/>
            </a:bodyPr>
            <a:lstStyle/>
            <a:p>
              <a:pPr marL="0" marR="0" lvl="0" indent="0" algn="ctr" defTabSz="4114884"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rebuchet MS" panose="020B0703020202090204" pitchFamily="34" charset="0"/>
                  <a:ea typeface="+mn-ea"/>
                  <a:cs typeface="Calibri" panose="020F0502020204030204" pitchFamily="34" charset="0"/>
                </a:rPr>
                <a:t>VASP</a:t>
              </a:r>
            </a:p>
          </p:txBody>
        </p:sp>
        <p:sp>
          <p:nvSpPr>
            <p:cNvPr id="45" name="TextBox 44">
              <a:extLst>
                <a:ext uri="{FF2B5EF4-FFF2-40B4-BE49-F238E27FC236}">
                  <a16:creationId xmlns:a16="http://schemas.microsoft.com/office/drawing/2014/main" id="{4A8E5D6F-BB67-BBB6-FF0E-D06F206119C0}"/>
                </a:ext>
              </a:extLst>
            </p:cNvPr>
            <p:cNvSpPr txBox="1"/>
            <p:nvPr/>
          </p:nvSpPr>
          <p:spPr>
            <a:xfrm>
              <a:off x="8348667" y="3944899"/>
              <a:ext cx="5028786" cy="584775"/>
            </a:xfrm>
            <a:prstGeom prst="rect">
              <a:avLst/>
            </a:prstGeom>
            <a:noFill/>
          </p:spPr>
          <p:txBody>
            <a:bodyPr wrap="square" rtlCol="0">
              <a:spAutoFit/>
            </a:bodyPr>
            <a:lstStyle/>
            <a:p>
              <a:pPr marL="0" marR="0" lvl="0" indent="0" algn="ctr" defTabSz="4114884"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rebuchet MS" panose="020B0703020202090204" pitchFamily="34" charset="0"/>
                  <a:ea typeface="+mn-ea"/>
                  <a:cs typeface="Calibri" panose="020F0502020204030204" pitchFamily="34" charset="0"/>
                </a:rPr>
                <a:t>GEANT4</a:t>
              </a:r>
            </a:p>
          </p:txBody>
        </p:sp>
        <p:sp>
          <p:nvSpPr>
            <p:cNvPr id="46" name="TextBox 45">
              <a:extLst>
                <a:ext uri="{FF2B5EF4-FFF2-40B4-BE49-F238E27FC236}">
                  <a16:creationId xmlns:a16="http://schemas.microsoft.com/office/drawing/2014/main" id="{85563E32-D33F-C84C-9EA5-3790EBF528AA}"/>
                </a:ext>
              </a:extLst>
            </p:cNvPr>
            <p:cNvSpPr txBox="1"/>
            <p:nvPr/>
          </p:nvSpPr>
          <p:spPr>
            <a:xfrm>
              <a:off x="11644243" y="4493744"/>
              <a:ext cx="5028786" cy="584775"/>
            </a:xfrm>
            <a:prstGeom prst="rect">
              <a:avLst/>
            </a:prstGeom>
            <a:noFill/>
          </p:spPr>
          <p:txBody>
            <a:bodyPr wrap="square" rtlCol="0">
              <a:spAutoFit/>
            </a:bodyPr>
            <a:lstStyle/>
            <a:p>
              <a:pPr marL="0" marR="0" lvl="0" indent="0" algn="ctr" defTabSz="4114884"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rebuchet MS" panose="020B0703020202090204" pitchFamily="34" charset="0"/>
                  <a:ea typeface="+mn-ea"/>
                  <a:cs typeface="Calibri" panose="020F0502020204030204" pitchFamily="34" charset="0"/>
                </a:rPr>
                <a:t>QCD</a:t>
              </a:r>
            </a:p>
          </p:txBody>
        </p:sp>
        <p:sp>
          <p:nvSpPr>
            <p:cNvPr id="47" name="TextBox 46">
              <a:extLst>
                <a:ext uri="{FF2B5EF4-FFF2-40B4-BE49-F238E27FC236}">
                  <a16:creationId xmlns:a16="http://schemas.microsoft.com/office/drawing/2014/main" id="{DAE79794-AFC5-F4FA-EC35-331C76A78150}"/>
                </a:ext>
              </a:extLst>
            </p:cNvPr>
            <p:cNvSpPr txBox="1"/>
            <p:nvPr/>
          </p:nvSpPr>
          <p:spPr>
            <a:xfrm>
              <a:off x="15013068" y="6419874"/>
              <a:ext cx="5028786" cy="584775"/>
            </a:xfrm>
            <a:prstGeom prst="rect">
              <a:avLst/>
            </a:prstGeom>
            <a:noFill/>
          </p:spPr>
          <p:txBody>
            <a:bodyPr wrap="square" rtlCol="0">
              <a:spAutoFit/>
            </a:bodyPr>
            <a:lstStyle/>
            <a:p>
              <a:pPr marL="0" marR="0" lvl="0" indent="0" algn="ctr" defTabSz="4114884"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rebuchet MS" panose="020B0703020202090204" pitchFamily="34" charset="0"/>
                  <a:ea typeface="+mn-ea"/>
                  <a:cs typeface="Calibri" panose="020F0502020204030204" pitchFamily="34" charset="0"/>
                </a:rPr>
                <a:t>LAMMPS</a:t>
              </a:r>
            </a:p>
          </p:txBody>
        </p:sp>
        <p:sp>
          <p:nvSpPr>
            <p:cNvPr id="48" name="TextBox 47">
              <a:extLst>
                <a:ext uri="{FF2B5EF4-FFF2-40B4-BE49-F238E27FC236}">
                  <a16:creationId xmlns:a16="http://schemas.microsoft.com/office/drawing/2014/main" id="{5DE4B980-BBC8-FBA7-E274-E1C8F057BA82}"/>
                </a:ext>
              </a:extLst>
            </p:cNvPr>
            <p:cNvSpPr txBox="1"/>
            <p:nvPr/>
          </p:nvSpPr>
          <p:spPr>
            <a:xfrm>
              <a:off x="16035779" y="9251661"/>
              <a:ext cx="5028786" cy="584775"/>
            </a:xfrm>
            <a:prstGeom prst="rect">
              <a:avLst/>
            </a:prstGeom>
            <a:noFill/>
          </p:spPr>
          <p:txBody>
            <a:bodyPr wrap="square" rtlCol="0">
              <a:spAutoFit/>
            </a:bodyPr>
            <a:lstStyle/>
            <a:p>
              <a:pPr marL="0" marR="0" lvl="0" indent="0" algn="ctr" defTabSz="411488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Trebuchet MS" panose="020B0703020202090204" pitchFamily="34" charset="0"/>
                  <a:ea typeface="+mn-ea"/>
                  <a:cs typeface="Calibri" panose="020F0502020204030204" pitchFamily="34" charset="0"/>
                </a:rPr>
                <a:t>PINN</a:t>
              </a:r>
            </a:p>
          </p:txBody>
        </p:sp>
        <p:sp>
          <p:nvSpPr>
            <p:cNvPr id="49" name="TextBox 48">
              <a:extLst>
                <a:ext uri="{FF2B5EF4-FFF2-40B4-BE49-F238E27FC236}">
                  <a16:creationId xmlns:a16="http://schemas.microsoft.com/office/drawing/2014/main" id="{CE172BB1-CF37-CED2-CB6A-5EAFD5EA24EC}"/>
                </a:ext>
              </a:extLst>
            </p:cNvPr>
            <p:cNvSpPr txBox="1"/>
            <p:nvPr/>
          </p:nvSpPr>
          <p:spPr>
            <a:xfrm>
              <a:off x="16630400" y="11194357"/>
              <a:ext cx="5028786" cy="584775"/>
            </a:xfrm>
            <a:prstGeom prst="rect">
              <a:avLst/>
            </a:prstGeom>
            <a:noFill/>
          </p:spPr>
          <p:txBody>
            <a:bodyPr wrap="square" rtlCol="0">
              <a:spAutoFit/>
            </a:bodyPr>
            <a:lstStyle/>
            <a:p>
              <a:pPr marL="0" marR="0" lvl="0" indent="0" algn="ctr" defTabSz="411488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Trebuchet MS" panose="020B0703020202090204" pitchFamily="34" charset="0"/>
                  <a:ea typeface="+mn-ea"/>
                  <a:cs typeface="Calibri" panose="020F0502020204030204" pitchFamily="34" charset="0"/>
                </a:rPr>
                <a:t>BERT</a:t>
              </a:r>
            </a:p>
          </p:txBody>
        </p:sp>
        <p:sp>
          <p:nvSpPr>
            <p:cNvPr id="50" name="TextBox 49">
              <a:extLst>
                <a:ext uri="{FF2B5EF4-FFF2-40B4-BE49-F238E27FC236}">
                  <a16:creationId xmlns:a16="http://schemas.microsoft.com/office/drawing/2014/main" id="{E40E942B-7C76-D5AA-DFD4-6689608263C9}"/>
                </a:ext>
              </a:extLst>
            </p:cNvPr>
            <p:cNvSpPr txBox="1"/>
            <p:nvPr/>
          </p:nvSpPr>
          <p:spPr>
            <a:xfrm>
              <a:off x="15748587" y="13354100"/>
              <a:ext cx="5028786" cy="584775"/>
            </a:xfrm>
            <a:prstGeom prst="rect">
              <a:avLst/>
            </a:prstGeom>
            <a:noFill/>
          </p:spPr>
          <p:txBody>
            <a:bodyPr wrap="square" rtlCol="0">
              <a:spAutoFit/>
            </a:bodyPr>
            <a:lstStyle/>
            <a:p>
              <a:pPr marL="0" marR="0" lvl="0" indent="0" algn="ctr" defTabSz="411488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Trebuchet MS" panose="020B0703020202090204" pitchFamily="34" charset="0"/>
                  <a:ea typeface="+mn-ea"/>
                  <a:cs typeface="Calibri" panose="020F0502020204030204" pitchFamily="34" charset="0"/>
                </a:rPr>
                <a:t>GNN</a:t>
              </a:r>
            </a:p>
          </p:txBody>
        </p:sp>
        <p:sp>
          <p:nvSpPr>
            <p:cNvPr id="51" name="TextBox 50">
              <a:extLst>
                <a:ext uri="{FF2B5EF4-FFF2-40B4-BE49-F238E27FC236}">
                  <a16:creationId xmlns:a16="http://schemas.microsoft.com/office/drawing/2014/main" id="{A1863C65-069A-6B57-B35F-FA733531C6D6}"/>
                </a:ext>
              </a:extLst>
            </p:cNvPr>
            <p:cNvSpPr txBox="1"/>
            <p:nvPr/>
          </p:nvSpPr>
          <p:spPr>
            <a:xfrm>
              <a:off x="5101842" y="17627365"/>
              <a:ext cx="5028786" cy="584775"/>
            </a:xfrm>
            <a:prstGeom prst="rect">
              <a:avLst/>
            </a:prstGeom>
            <a:noFill/>
          </p:spPr>
          <p:txBody>
            <a:bodyPr wrap="square" rtlCol="0">
              <a:spAutoFit/>
            </a:bodyPr>
            <a:lstStyle/>
            <a:p>
              <a:pPr marL="0" marR="0" lvl="0" indent="0" algn="ctr" defTabSz="411488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Trebuchet MS" panose="020B0703020202090204" pitchFamily="34" charset="0"/>
                  <a:ea typeface="+mn-ea"/>
                  <a:cs typeface="Calibri" panose="020F0502020204030204" pitchFamily="34" charset="0"/>
                </a:rPr>
                <a:t>DIGITAL TWINS</a:t>
              </a:r>
            </a:p>
          </p:txBody>
        </p:sp>
      </p:grpSp>
      <p:sp>
        <p:nvSpPr>
          <p:cNvPr id="67" name="TextBox 66">
            <a:extLst>
              <a:ext uri="{FF2B5EF4-FFF2-40B4-BE49-F238E27FC236}">
                <a16:creationId xmlns:a16="http://schemas.microsoft.com/office/drawing/2014/main" id="{0F71B49D-021D-7D85-BD51-603338B0DA2D}"/>
              </a:ext>
            </a:extLst>
          </p:cNvPr>
          <p:cNvSpPr txBox="1"/>
          <p:nvPr/>
        </p:nvSpPr>
        <p:spPr>
          <a:xfrm>
            <a:off x="27605019" y="8569959"/>
            <a:ext cx="5028786" cy="707886"/>
          </a:xfrm>
          <a:prstGeom prst="rect">
            <a:avLst/>
          </a:prstGeom>
          <a:noFill/>
        </p:spPr>
        <p:txBody>
          <a:bodyPr wrap="square" lIns="91440" tIns="45720" rIns="91440" bIns="45720" rtlCol="0" anchor="t">
            <a:spAutoFit/>
          </a:bodyPr>
          <a:lstStyle>
            <a:defPPr>
              <a:defRPr lang="en-US"/>
            </a:defPPr>
            <a:lvl1pPr algn="ctr" defTabSz="4114884">
              <a:defRPr sz="3200" b="1">
                <a:solidFill>
                  <a:schemeClr val="accent1">
                    <a:lumMod val="75000"/>
                  </a:schemeClr>
                </a:solidFill>
                <a:latin typeface="Trebuchet MS" panose="020B0703020202090204" pitchFamily="34" charset="0"/>
                <a:cs typeface="Calibri" panose="020F0502020204030204" pitchFamily="34" charset="0"/>
              </a:defRPr>
            </a:lvl1pPr>
          </a:lstStyle>
          <a:p>
            <a:pPr marL="0" marR="0" lvl="0" indent="0" algn="ctr" defTabSz="411488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8564">
                    <a:lumMod val="75000"/>
                  </a:srgbClr>
                </a:solidFill>
                <a:effectLst/>
                <a:uLnTx/>
                <a:uFillTx/>
                <a:latin typeface="Trebuchet MS"/>
                <a:ea typeface="+mn-ea"/>
                <a:cs typeface="Calibri"/>
              </a:rPr>
              <a:t>HPC*AI</a:t>
            </a:r>
          </a:p>
        </p:txBody>
      </p:sp>
      <p:sp>
        <p:nvSpPr>
          <p:cNvPr id="68" name="TextBox 67">
            <a:extLst>
              <a:ext uri="{FF2B5EF4-FFF2-40B4-BE49-F238E27FC236}">
                <a16:creationId xmlns:a16="http://schemas.microsoft.com/office/drawing/2014/main" id="{A65403B9-C733-0E15-B7BA-773A30568A0F}"/>
              </a:ext>
            </a:extLst>
          </p:cNvPr>
          <p:cNvSpPr txBox="1"/>
          <p:nvPr/>
        </p:nvSpPr>
        <p:spPr>
          <a:xfrm>
            <a:off x="7677556" y="17808093"/>
            <a:ext cx="5028786" cy="1323439"/>
          </a:xfrm>
          <a:prstGeom prst="rect">
            <a:avLst/>
          </a:prstGeom>
          <a:noFill/>
        </p:spPr>
        <p:txBody>
          <a:bodyPr wrap="square" rtlCol="0">
            <a:spAutoFit/>
          </a:bodyPr>
          <a:lstStyle>
            <a:defPPr>
              <a:defRPr lang="en-US"/>
            </a:defPPr>
            <a:lvl1pPr algn="ctr" defTabSz="4114884">
              <a:defRPr sz="3200" b="1">
                <a:solidFill>
                  <a:srgbClr val="7030A0"/>
                </a:solidFill>
                <a:latin typeface="Trebuchet MS" panose="020B0703020202090204" pitchFamily="34" charset="0"/>
                <a:cs typeface="Calibri" panose="020F0502020204030204" pitchFamily="34" charset="0"/>
              </a:defRPr>
            </a:lvl1pPr>
          </a:lstStyle>
          <a:p>
            <a:pPr marL="0" marR="0" lvl="0" indent="0" algn="ctr" defTabSz="411488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Trebuchet MS" panose="020B0703020202090204" pitchFamily="34" charset="0"/>
                <a:ea typeface="+mn-ea"/>
                <a:cs typeface="Calibri" panose="020F0502020204030204" pitchFamily="34" charset="0"/>
              </a:rPr>
              <a:t>VIRTUAL DESIGN</a:t>
            </a:r>
          </a:p>
          <a:p>
            <a:pPr marL="0" marR="0" lvl="0" indent="0" algn="ctr" defTabSz="411488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Trebuchet MS" panose="020B0703020202090204" pitchFamily="34" charset="0"/>
                <a:ea typeface="+mn-ea"/>
                <a:cs typeface="Calibri" panose="020F0502020204030204" pitchFamily="34" charset="0"/>
              </a:rPr>
              <a:t>AND CONTROL</a:t>
            </a:r>
          </a:p>
        </p:txBody>
      </p:sp>
      <p:sp>
        <p:nvSpPr>
          <p:cNvPr id="69" name="TextBox 68">
            <a:extLst>
              <a:ext uri="{FF2B5EF4-FFF2-40B4-BE49-F238E27FC236}">
                <a16:creationId xmlns:a16="http://schemas.microsoft.com/office/drawing/2014/main" id="{814C571D-3769-1957-FBDF-2F7E1F639677}"/>
              </a:ext>
            </a:extLst>
          </p:cNvPr>
          <p:cNvSpPr txBox="1"/>
          <p:nvPr/>
        </p:nvSpPr>
        <p:spPr>
          <a:xfrm>
            <a:off x="6086649" y="10609638"/>
            <a:ext cx="3583555" cy="1323439"/>
          </a:xfrm>
          <a:prstGeom prst="rect">
            <a:avLst/>
          </a:prstGeom>
          <a:noFill/>
        </p:spPr>
        <p:txBody>
          <a:bodyPr wrap="square" rtlCol="0">
            <a:spAutoFit/>
          </a:bodyPr>
          <a:lstStyle/>
          <a:p>
            <a:pPr marL="0" marR="0" lvl="0" indent="0" algn="ctr" defTabSz="411488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1C5"/>
                </a:solidFill>
                <a:effectLst/>
                <a:uLnTx/>
                <a:uFillTx/>
                <a:latin typeface="Trebuchet MS" panose="020B0703020202090204" pitchFamily="34" charset="0"/>
                <a:ea typeface="+mn-ea"/>
                <a:cs typeface="Calibri" panose="020F0502020204030204" pitchFamily="34" charset="0"/>
              </a:rPr>
              <a:t>EXPERIMENTS/SENSORS</a:t>
            </a:r>
          </a:p>
        </p:txBody>
      </p:sp>
      <p:sp>
        <p:nvSpPr>
          <p:cNvPr id="70" name="TextBox 69">
            <a:extLst>
              <a:ext uri="{FF2B5EF4-FFF2-40B4-BE49-F238E27FC236}">
                <a16:creationId xmlns:a16="http://schemas.microsoft.com/office/drawing/2014/main" id="{16CD71D7-E74B-115D-DA85-34C53EDB48EE}"/>
              </a:ext>
            </a:extLst>
          </p:cNvPr>
          <p:cNvSpPr txBox="1"/>
          <p:nvPr/>
        </p:nvSpPr>
        <p:spPr>
          <a:xfrm>
            <a:off x="25602631" y="17363681"/>
            <a:ext cx="5028786" cy="1323439"/>
          </a:xfrm>
          <a:prstGeom prst="rect">
            <a:avLst/>
          </a:prstGeom>
          <a:noFill/>
        </p:spPr>
        <p:txBody>
          <a:bodyPr wrap="square" rtlCol="0">
            <a:spAutoFit/>
          </a:bodyPr>
          <a:lstStyle>
            <a:defPPr>
              <a:defRPr lang="en-US"/>
            </a:defPPr>
            <a:lvl1pPr algn="ctr" defTabSz="4114884">
              <a:defRPr sz="3200">
                <a:solidFill>
                  <a:srgbClr val="C00000"/>
                </a:solidFill>
                <a:latin typeface="Trebuchet MS" panose="020B0703020202090204" pitchFamily="34" charset="0"/>
                <a:cs typeface="Calibri" panose="020F0502020204030204" pitchFamily="34" charset="0"/>
              </a:defRPr>
            </a:lvl1pPr>
          </a:lstStyle>
          <a:p>
            <a:pPr marL="0" marR="0" lvl="0" indent="0" algn="ctr" defTabSz="411488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Trebuchet MS" panose="020B0703020202090204" pitchFamily="34" charset="0"/>
                <a:ea typeface="+mn-ea"/>
                <a:cs typeface="Calibri" panose="020F0502020204030204" pitchFamily="34" charset="0"/>
              </a:rPr>
              <a:t>QUANTUM COMPUTING</a:t>
            </a:r>
          </a:p>
        </p:txBody>
      </p:sp>
      <p:sp>
        <p:nvSpPr>
          <p:cNvPr id="73" name="TextBox 72">
            <a:extLst>
              <a:ext uri="{FF2B5EF4-FFF2-40B4-BE49-F238E27FC236}">
                <a16:creationId xmlns:a16="http://schemas.microsoft.com/office/drawing/2014/main" id="{A4A636A2-6400-AA05-9BD0-73DB746E19C8}"/>
              </a:ext>
            </a:extLst>
          </p:cNvPr>
          <p:cNvSpPr txBox="1"/>
          <p:nvPr/>
        </p:nvSpPr>
        <p:spPr>
          <a:xfrm>
            <a:off x="16226531" y="2023204"/>
            <a:ext cx="5028786" cy="707886"/>
          </a:xfrm>
          <a:prstGeom prst="rect">
            <a:avLst/>
          </a:prstGeom>
          <a:noFill/>
        </p:spPr>
        <p:txBody>
          <a:bodyPr wrap="square" rtlCol="0">
            <a:spAutoFit/>
          </a:bodyPr>
          <a:lstStyle>
            <a:defPPr>
              <a:defRPr lang="en-US"/>
            </a:defPPr>
            <a:lvl1pPr algn="ctr" defTabSz="4114884">
              <a:defRPr sz="3200">
                <a:solidFill>
                  <a:schemeClr val="accent3"/>
                </a:solidFill>
                <a:latin typeface="Trebuchet MS" panose="020B0703020202090204" pitchFamily="34" charset="0"/>
                <a:cs typeface="Calibri" panose="020F0502020204030204" pitchFamily="34" charset="0"/>
              </a:defRPr>
            </a:lvl1pPr>
          </a:lstStyle>
          <a:p>
            <a:pPr marL="0" marR="0" lvl="0" indent="0" algn="ctr" defTabSz="411488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890C58"/>
                </a:solidFill>
                <a:effectLst/>
                <a:uLnTx/>
                <a:uFillTx/>
                <a:latin typeface="Trebuchet MS" panose="020B0703020202090204" pitchFamily="34" charset="0"/>
                <a:ea typeface="+mn-ea"/>
                <a:cs typeface="Calibri" panose="020F0502020204030204" pitchFamily="34" charset="0"/>
              </a:rPr>
              <a:t>SIMULATION</a:t>
            </a:r>
          </a:p>
        </p:txBody>
      </p:sp>
      <p:cxnSp>
        <p:nvCxnSpPr>
          <p:cNvPr id="4" name="Straight Connector 3">
            <a:extLst>
              <a:ext uri="{FF2B5EF4-FFF2-40B4-BE49-F238E27FC236}">
                <a16:creationId xmlns:a16="http://schemas.microsoft.com/office/drawing/2014/main" id="{3022DBC4-838F-8265-AA9A-55A8B9AC759A}"/>
              </a:ext>
            </a:extLst>
          </p:cNvPr>
          <p:cNvCxnSpPr>
            <a:cxnSpLocks/>
            <a:endCxn id="15" idx="1"/>
          </p:cNvCxnSpPr>
          <p:nvPr/>
        </p:nvCxnSpPr>
        <p:spPr>
          <a:xfrm>
            <a:off x="14649867" y="7459443"/>
            <a:ext cx="2183161" cy="1955318"/>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01E740F-43BE-1DF1-FF45-AD5BED0D4671}"/>
              </a:ext>
            </a:extLst>
          </p:cNvPr>
          <p:cNvCxnSpPr>
            <a:cxnSpLocks/>
          </p:cNvCxnSpPr>
          <p:nvPr/>
        </p:nvCxnSpPr>
        <p:spPr>
          <a:xfrm>
            <a:off x="21596513" y="13332520"/>
            <a:ext cx="2295891" cy="1440701"/>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5DA6ECA-CCED-000F-DD04-B36221AF1428}"/>
              </a:ext>
            </a:extLst>
          </p:cNvPr>
          <p:cNvCxnSpPr>
            <a:cxnSpLocks/>
          </p:cNvCxnSpPr>
          <p:nvPr/>
        </p:nvCxnSpPr>
        <p:spPr>
          <a:xfrm>
            <a:off x="19095447" y="14666039"/>
            <a:ext cx="54970" cy="3263383"/>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BE4291E-CF4E-BF5A-BBA7-3BB2D1144188}"/>
              </a:ext>
            </a:extLst>
          </p:cNvPr>
          <p:cNvCxnSpPr>
            <a:cxnSpLocks/>
          </p:cNvCxnSpPr>
          <p:nvPr/>
        </p:nvCxnSpPr>
        <p:spPr>
          <a:xfrm flipH="1">
            <a:off x="13929340" y="13418819"/>
            <a:ext cx="2473561" cy="1865219"/>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86EDF80-C493-DCD6-E8DF-8191A83CEB79}"/>
              </a:ext>
            </a:extLst>
          </p:cNvPr>
          <p:cNvCxnSpPr>
            <a:cxnSpLocks/>
          </p:cNvCxnSpPr>
          <p:nvPr/>
        </p:nvCxnSpPr>
        <p:spPr>
          <a:xfrm flipH="1">
            <a:off x="21359305" y="7988277"/>
            <a:ext cx="2000361" cy="1699329"/>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1CD6EEC-09A4-B42C-27B2-D0D3557ACCED}"/>
              </a:ext>
            </a:extLst>
          </p:cNvPr>
          <p:cNvSpPr txBox="1"/>
          <p:nvPr/>
        </p:nvSpPr>
        <p:spPr>
          <a:xfrm>
            <a:off x="20597522" y="7403365"/>
            <a:ext cx="998991" cy="646331"/>
          </a:xfrm>
          <a:prstGeom prst="rect">
            <a:avLst/>
          </a:prstGeom>
          <a:noFill/>
        </p:spPr>
        <p:txBody>
          <a:bodyPr wrap="non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rebuchet MS"/>
                <a:ea typeface="+mn-ea"/>
                <a:cs typeface="+mn-cs"/>
              </a:rPr>
              <a:t>JAX</a:t>
            </a:r>
            <a:endParaRPr kumimoji="0" lang="en-US" sz="36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p:txBody>
      </p:sp>
      <p:sp>
        <p:nvSpPr>
          <p:cNvPr id="17" name="TextBox 16">
            <a:extLst>
              <a:ext uri="{FF2B5EF4-FFF2-40B4-BE49-F238E27FC236}">
                <a16:creationId xmlns:a16="http://schemas.microsoft.com/office/drawing/2014/main" id="{5BE19555-C4A9-B620-CAAE-0E030AF34278}"/>
              </a:ext>
            </a:extLst>
          </p:cNvPr>
          <p:cNvSpPr txBox="1"/>
          <p:nvPr/>
        </p:nvSpPr>
        <p:spPr>
          <a:xfrm>
            <a:off x="22364862" y="12536695"/>
            <a:ext cx="1689886" cy="646331"/>
          </a:xfrm>
          <a:prstGeom prst="rect">
            <a:avLst/>
          </a:prstGeom>
          <a:noFill/>
        </p:spPr>
        <p:txBody>
          <a:bodyPr wrap="non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rebuchet MS"/>
                <a:ea typeface="+mn-ea"/>
                <a:cs typeface="+mn-cs"/>
              </a:rPr>
              <a:t>RAPIDS</a:t>
            </a:r>
            <a:endParaRPr kumimoji="0" lang="en-US" sz="36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p:txBody>
      </p:sp>
      <p:sp>
        <p:nvSpPr>
          <p:cNvPr id="57" name="TextBox 56">
            <a:extLst>
              <a:ext uri="{FF2B5EF4-FFF2-40B4-BE49-F238E27FC236}">
                <a16:creationId xmlns:a16="http://schemas.microsoft.com/office/drawing/2014/main" id="{931378BD-9923-B728-D164-2ACD98A06112}"/>
              </a:ext>
            </a:extLst>
          </p:cNvPr>
          <p:cNvSpPr txBox="1"/>
          <p:nvPr/>
        </p:nvSpPr>
        <p:spPr>
          <a:xfrm flipH="1">
            <a:off x="16776126" y="12674255"/>
            <a:ext cx="218684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rPr>
              <a:t>JETSON</a:t>
            </a:r>
          </a:p>
        </p:txBody>
      </p:sp>
      <p:sp>
        <p:nvSpPr>
          <p:cNvPr id="3" name="TextBox 2">
            <a:extLst>
              <a:ext uri="{FF2B5EF4-FFF2-40B4-BE49-F238E27FC236}">
                <a16:creationId xmlns:a16="http://schemas.microsoft.com/office/drawing/2014/main" id="{3D265F3E-73E5-9D74-4DE4-02E7FDDB6223}"/>
              </a:ext>
            </a:extLst>
          </p:cNvPr>
          <p:cNvSpPr txBox="1"/>
          <p:nvPr/>
        </p:nvSpPr>
        <p:spPr>
          <a:xfrm>
            <a:off x="22744458" y="14911550"/>
            <a:ext cx="5028786" cy="584775"/>
          </a:xfrm>
          <a:prstGeom prst="rect">
            <a:avLst/>
          </a:prstGeom>
          <a:noFill/>
        </p:spPr>
        <p:txBody>
          <a:bodyPr wrap="square" rtlCol="0">
            <a:spAutoFit/>
          </a:bodyPr>
          <a:lstStyle/>
          <a:p>
            <a:pPr marL="0" marR="0" lvl="0" indent="0" algn="ctr" defTabSz="411488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Trebuchet MS" panose="020B0703020202090204" pitchFamily="34" charset="0"/>
                <a:ea typeface="+mn-ea"/>
                <a:cs typeface="Calibri" panose="020F0502020204030204" pitchFamily="34" charset="0"/>
              </a:rPr>
              <a:t>LLM</a:t>
            </a:r>
          </a:p>
        </p:txBody>
      </p:sp>
      <p:sp>
        <p:nvSpPr>
          <p:cNvPr id="7" name="TextBox 6">
            <a:extLst>
              <a:ext uri="{FF2B5EF4-FFF2-40B4-BE49-F238E27FC236}">
                <a16:creationId xmlns:a16="http://schemas.microsoft.com/office/drawing/2014/main" id="{6A1492AB-4475-5590-0E12-714EA23FF19F}"/>
              </a:ext>
            </a:extLst>
          </p:cNvPr>
          <p:cNvSpPr txBox="1"/>
          <p:nvPr/>
        </p:nvSpPr>
        <p:spPr>
          <a:xfrm>
            <a:off x="21938208" y="9563914"/>
            <a:ext cx="2186817"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srgbClr val="FFFFFF"/>
                </a:solidFill>
                <a:latin typeface="Trebuchet MS" panose="020B0603020202020204" pitchFamily="34" charset="0"/>
              </a:rPr>
              <a:t>Megatron</a:t>
            </a:r>
            <a:endParaRPr kumimoji="0" lang="en-US" sz="36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p:txBody>
      </p:sp>
      <p:sp>
        <p:nvSpPr>
          <p:cNvPr id="16" name="TextBox 15">
            <a:extLst>
              <a:ext uri="{FF2B5EF4-FFF2-40B4-BE49-F238E27FC236}">
                <a16:creationId xmlns:a16="http://schemas.microsoft.com/office/drawing/2014/main" id="{BEE88750-7378-488F-EC5E-A98EC4B54311}"/>
              </a:ext>
            </a:extLst>
          </p:cNvPr>
          <p:cNvSpPr txBox="1"/>
          <p:nvPr/>
        </p:nvSpPr>
        <p:spPr>
          <a:xfrm>
            <a:off x="22707708" y="10304971"/>
            <a:ext cx="1364476"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err="1">
                <a:solidFill>
                  <a:srgbClr val="FFFFFF"/>
                </a:solidFill>
                <a:latin typeface="Trebuchet MS" panose="020B0603020202020204" pitchFamily="34" charset="0"/>
              </a:rPr>
              <a:t>NeMo</a:t>
            </a:r>
            <a:endParaRPr kumimoji="0" lang="en-US" sz="36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30888050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1765B6-DAB0-6F65-96BC-5D458B4F752B}"/>
              </a:ext>
            </a:extLst>
          </p:cNvPr>
          <p:cNvSpPr>
            <a:spLocks noGrp="1"/>
          </p:cNvSpPr>
          <p:nvPr>
            <p:ph type="ctrTitle"/>
          </p:nvPr>
        </p:nvSpPr>
        <p:spPr/>
        <p:txBody>
          <a:bodyPr/>
          <a:lstStyle/>
          <a:p>
            <a:r>
              <a:rPr lang="en-US" dirty="0"/>
              <a:t>backup</a:t>
            </a:r>
          </a:p>
        </p:txBody>
      </p:sp>
      <p:sp>
        <p:nvSpPr>
          <p:cNvPr id="7" name="Subtitle 6">
            <a:extLst>
              <a:ext uri="{FF2B5EF4-FFF2-40B4-BE49-F238E27FC236}">
                <a16:creationId xmlns:a16="http://schemas.microsoft.com/office/drawing/2014/main" id="{8376EB11-B3C0-144C-6741-7B02691DFF6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0271976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37DCE-A32C-F0B8-BDB8-3E62FB0748E3}"/>
              </a:ext>
            </a:extLst>
          </p:cNvPr>
          <p:cNvSpPr>
            <a:spLocks noGrp="1"/>
          </p:cNvSpPr>
          <p:nvPr>
            <p:ph type="title"/>
          </p:nvPr>
        </p:nvSpPr>
        <p:spPr>
          <a:xfrm>
            <a:off x="1661160" y="0"/>
            <a:ext cx="33253680" cy="1969770"/>
          </a:xfrm>
        </p:spPr>
        <p:txBody>
          <a:bodyPr/>
          <a:lstStyle/>
          <a:p>
            <a:r>
              <a:rPr lang="en-US">
                <a:latin typeface="Trebuchet MS"/>
              </a:rPr>
              <a:t>Scientific Computing is evolving</a:t>
            </a:r>
            <a:endParaRPr lang="en-US"/>
          </a:p>
        </p:txBody>
      </p:sp>
      <p:sp>
        <p:nvSpPr>
          <p:cNvPr id="4" name="Text Placeholder 3">
            <a:extLst>
              <a:ext uri="{FF2B5EF4-FFF2-40B4-BE49-F238E27FC236}">
                <a16:creationId xmlns:a16="http://schemas.microsoft.com/office/drawing/2014/main" id="{F1905264-22A1-BB86-C1BA-1322F490849B}"/>
              </a:ext>
            </a:extLst>
          </p:cNvPr>
          <p:cNvSpPr>
            <a:spLocks noGrp="1"/>
          </p:cNvSpPr>
          <p:nvPr>
            <p:ph type="body" sz="quarter" idx="10"/>
          </p:nvPr>
        </p:nvSpPr>
        <p:spPr>
          <a:xfrm>
            <a:off x="819608" y="2143236"/>
            <a:ext cx="33253680" cy="1751544"/>
          </a:xfrm>
        </p:spPr>
        <p:txBody>
          <a:bodyPr/>
          <a:lstStyle/>
          <a:p>
            <a:r>
              <a:rPr lang="en-US" sz="5400"/>
              <a:t>Thought Leaders Map Out the Opportunity and Constraints Given Current Technology and Market Reality</a:t>
            </a:r>
          </a:p>
        </p:txBody>
      </p:sp>
      <p:sp>
        <p:nvSpPr>
          <p:cNvPr id="67" name="Oval 66">
            <a:extLst>
              <a:ext uri="{FF2B5EF4-FFF2-40B4-BE49-F238E27FC236}">
                <a16:creationId xmlns:a16="http://schemas.microsoft.com/office/drawing/2014/main" id="{97503ED5-6E2D-271A-B315-D3C26C4D65D6}"/>
              </a:ext>
            </a:extLst>
          </p:cNvPr>
          <p:cNvSpPr/>
          <p:nvPr/>
        </p:nvSpPr>
        <p:spPr>
          <a:xfrm>
            <a:off x="36536309" y="6723627"/>
            <a:ext cx="3466839" cy="1751544"/>
          </a:xfrm>
          <a:prstGeom prst="ellipse">
            <a:avLst/>
          </a:prstGeom>
          <a:solidFill>
            <a:srgbClr val="FFC000"/>
          </a:solidFill>
          <a:ln>
            <a:noFill/>
          </a:ln>
          <a:effectLst>
            <a:glow rad="1655269">
              <a:srgbClr val="FFC000"/>
            </a:glow>
            <a:softEdge rad="114328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2" name="TextBox 11">
            <a:extLst>
              <a:ext uri="{FF2B5EF4-FFF2-40B4-BE49-F238E27FC236}">
                <a16:creationId xmlns:a16="http://schemas.microsoft.com/office/drawing/2014/main" id="{79C68C0C-4E95-B23B-858F-229F6E84DEC6}"/>
              </a:ext>
            </a:extLst>
          </p:cNvPr>
          <p:cNvSpPr txBox="1"/>
          <p:nvPr/>
        </p:nvSpPr>
        <p:spPr>
          <a:xfrm>
            <a:off x="22795694" y="6939498"/>
            <a:ext cx="10778922" cy="1323439"/>
          </a:xfrm>
          <a:prstGeom prst="rect">
            <a:avLst/>
          </a:prstGeom>
          <a:noFill/>
          <a:ln>
            <a:noFill/>
          </a:ln>
        </p:spPr>
        <p:txBody>
          <a:bodyPr wrap="square" rtlCol="0">
            <a:spAutoFit/>
          </a:bodyPr>
          <a:lstStyle/>
          <a:p>
            <a:endParaRPr lang="en-US" sz="4000">
              <a:solidFill>
                <a:schemeClr val="bg1">
                  <a:lumMod val="65000"/>
                  <a:lumOff val="35000"/>
                </a:schemeClr>
              </a:solidFill>
              <a:latin typeface="Trebuchet MS" panose="020B0603020202020204" pitchFamily="34" charset="0"/>
            </a:endParaRPr>
          </a:p>
          <a:p>
            <a:endParaRPr lang="en-US" sz="4000">
              <a:solidFill>
                <a:schemeClr val="bg1">
                  <a:lumMod val="65000"/>
                  <a:lumOff val="35000"/>
                </a:schemeClr>
              </a:solidFill>
              <a:latin typeface="Trebuchet MS" panose="020B0603020202020204" pitchFamily="34" charset="0"/>
            </a:endParaRPr>
          </a:p>
        </p:txBody>
      </p:sp>
      <p:pic>
        <p:nvPicPr>
          <p:cNvPr id="10" name="Picture 9">
            <a:extLst>
              <a:ext uri="{FF2B5EF4-FFF2-40B4-BE49-F238E27FC236}">
                <a16:creationId xmlns:a16="http://schemas.microsoft.com/office/drawing/2014/main" id="{D020021E-E145-9344-3FA4-18C10E808006}"/>
              </a:ext>
            </a:extLst>
          </p:cNvPr>
          <p:cNvPicPr>
            <a:picLocks noChangeAspect="1"/>
          </p:cNvPicPr>
          <p:nvPr/>
        </p:nvPicPr>
        <p:blipFill>
          <a:blip r:embed="rId3"/>
          <a:stretch>
            <a:fillRect/>
          </a:stretch>
        </p:blipFill>
        <p:spPr>
          <a:xfrm rot="20512616">
            <a:off x="1985663" y="4713004"/>
            <a:ext cx="9917015" cy="14348729"/>
          </a:xfrm>
          <a:prstGeom prst="rect">
            <a:avLst/>
          </a:prstGeom>
        </p:spPr>
      </p:pic>
      <p:pic>
        <p:nvPicPr>
          <p:cNvPr id="16" name="Picture 15">
            <a:extLst>
              <a:ext uri="{FF2B5EF4-FFF2-40B4-BE49-F238E27FC236}">
                <a16:creationId xmlns:a16="http://schemas.microsoft.com/office/drawing/2014/main" id="{A450B131-D3F6-3F6A-2662-572157BD13BB}"/>
              </a:ext>
            </a:extLst>
          </p:cNvPr>
          <p:cNvPicPr>
            <a:picLocks noChangeAspect="1"/>
          </p:cNvPicPr>
          <p:nvPr/>
        </p:nvPicPr>
        <p:blipFill>
          <a:blip r:embed="rId4"/>
          <a:stretch>
            <a:fillRect/>
          </a:stretch>
        </p:blipFill>
        <p:spPr>
          <a:xfrm rot="20814726">
            <a:off x="7459307" y="3718333"/>
            <a:ext cx="9740924" cy="13676146"/>
          </a:xfrm>
          <a:prstGeom prst="rect">
            <a:avLst/>
          </a:prstGeom>
        </p:spPr>
      </p:pic>
      <p:pic>
        <p:nvPicPr>
          <p:cNvPr id="24" name="Picture 23">
            <a:extLst>
              <a:ext uri="{FF2B5EF4-FFF2-40B4-BE49-F238E27FC236}">
                <a16:creationId xmlns:a16="http://schemas.microsoft.com/office/drawing/2014/main" id="{58F36E04-0F6C-6244-E761-22C7EEBFC99C}"/>
              </a:ext>
            </a:extLst>
          </p:cNvPr>
          <p:cNvPicPr>
            <a:picLocks noChangeAspect="1"/>
          </p:cNvPicPr>
          <p:nvPr/>
        </p:nvPicPr>
        <p:blipFill>
          <a:blip r:embed="rId5"/>
          <a:stretch>
            <a:fillRect/>
          </a:stretch>
        </p:blipFill>
        <p:spPr>
          <a:xfrm>
            <a:off x="12921501" y="3353065"/>
            <a:ext cx="9657565" cy="13468789"/>
          </a:xfrm>
          <a:prstGeom prst="rect">
            <a:avLst/>
          </a:prstGeom>
        </p:spPr>
      </p:pic>
      <p:sp>
        <p:nvSpPr>
          <p:cNvPr id="31" name="TextBox 30">
            <a:extLst>
              <a:ext uri="{FF2B5EF4-FFF2-40B4-BE49-F238E27FC236}">
                <a16:creationId xmlns:a16="http://schemas.microsoft.com/office/drawing/2014/main" id="{6D11ABAE-449F-07E4-B9A7-DC44A6374434}"/>
              </a:ext>
            </a:extLst>
          </p:cNvPr>
          <p:cNvSpPr txBox="1"/>
          <p:nvPr/>
        </p:nvSpPr>
        <p:spPr>
          <a:xfrm>
            <a:off x="10279757" y="18330326"/>
            <a:ext cx="14533146" cy="1938992"/>
          </a:xfrm>
          <a:prstGeom prst="rect">
            <a:avLst/>
          </a:prstGeom>
          <a:noFill/>
        </p:spPr>
        <p:txBody>
          <a:bodyPr wrap="none" rtlCol="0">
            <a:spAutoFit/>
          </a:bodyPr>
          <a:lstStyle/>
          <a:p>
            <a:pPr algn="ctr"/>
            <a:r>
              <a:rPr lang="en-US" sz="6000" b="1" u="sng">
                <a:solidFill>
                  <a:schemeClr val="bg1">
                    <a:lumMod val="65000"/>
                    <a:lumOff val="35000"/>
                  </a:schemeClr>
                </a:solidFill>
                <a:latin typeface="Trebuchet MS" panose="020B0603020202020204" pitchFamily="34" charset="0"/>
              </a:rPr>
              <a:t>Business-as-usual will not be adequate  </a:t>
            </a:r>
          </a:p>
          <a:p>
            <a:pPr algn="ctr"/>
            <a:endParaRPr lang="en-US" sz="6000" err="1">
              <a:solidFill>
                <a:schemeClr val="bg1"/>
              </a:solidFill>
              <a:latin typeface="Trebuchet MS" panose="020B0603020202020204" pitchFamily="34" charset="0"/>
            </a:endParaRPr>
          </a:p>
        </p:txBody>
      </p:sp>
      <p:pic>
        <p:nvPicPr>
          <p:cNvPr id="7" name="Picture 6">
            <a:extLst>
              <a:ext uri="{FF2B5EF4-FFF2-40B4-BE49-F238E27FC236}">
                <a16:creationId xmlns:a16="http://schemas.microsoft.com/office/drawing/2014/main" id="{A5646127-73BC-8F6E-331F-5D1B9171B53C}"/>
              </a:ext>
            </a:extLst>
          </p:cNvPr>
          <p:cNvPicPr>
            <a:picLocks noChangeAspect="1"/>
          </p:cNvPicPr>
          <p:nvPr/>
        </p:nvPicPr>
        <p:blipFill>
          <a:blip r:embed="rId6"/>
          <a:stretch>
            <a:fillRect/>
          </a:stretch>
        </p:blipFill>
        <p:spPr>
          <a:xfrm rot="909704">
            <a:off x="16404019" y="3831626"/>
            <a:ext cx="9362113" cy="13449557"/>
          </a:xfrm>
          <a:prstGeom prst="rect">
            <a:avLst/>
          </a:prstGeom>
        </p:spPr>
      </p:pic>
      <p:pic>
        <p:nvPicPr>
          <p:cNvPr id="8" name="Picture 7">
            <a:extLst>
              <a:ext uri="{FF2B5EF4-FFF2-40B4-BE49-F238E27FC236}">
                <a16:creationId xmlns:a16="http://schemas.microsoft.com/office/drawing/2014/main" id="{B749430C-6BF2-D4F1-A11D-16311C70D582}"/>
              </a:ext>
            </a:extLst>
          </p:cNvPr>
          <p:cNvPicPr>
            <a:picLocks noChangeAspect="1"/>
          </p:cNvPicPr>
          <p:nvPr/>
        </p:nvPicPr>
        <p:blipFill>
          <a:blip r:embed="rId7"/>
          <a:stretch>
            <a:fillRect/>
          </a:stretch>
        </p:blipFill>
        <p:spPr>
          <a:xfrm rot="1510068">
            <a:off x="23641593" y="5189579"/>
            <a:ext cx="10338198" cy="13523385"/>
          </a:xfrm>
          <a:prstGeom prst="rect">
            <a:avLst/>
          </a:prstGeom>
        </p:spPr>
      </p:pic>
    </p:spTree>
    <p:extLst>
      <p:ext uri="{BB962C8B-B14F-4D97-AF65-F5344CB8AC3E}">
        <p14:creationId xmlns:p14="http://schemas.microsoft.com/office/powerpoint/2010/main" val="1642143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67466-02DE-F031-6AA5-38EC20293042}"/>
              </a:ext>
            </a:extLst>
          </p:cNvPr>
          <p:cNvSpPr>
            <a:spLocks noGrp="1"/>
          </p:cNvSpPr>
          <p:nvPr>
            <p:ph type="title"/>
          </p:nvPr>
        </p:nvSpPr>
        <p:spPr>
          <a:xfrm>
            <a:off x="1661160" y="822966"/>
            <a:ext cx="33253680" cy="1969770"/>
          </a:xfrm>
        </p:spPr>
        <p:txBody>
          <a:bodyPr/>
          <a:lstStyle/>
          <a:p>
            <a:r>
              <a:rPr lang="en-US"/>
              <a:t>TRANSITION TO POST EXASCALE ERA</a:t>
            </a:r>
          </a:p>
        </p:txBody>
      </p:sp>
      <p:graphicFrame>
        <p:nvGraphicFramePr>
          <p:cNvPr id="5" name="Table 3">
            <a:extLst>
              <a:ext uri="{FF2B5EF4-FFF2-40B4-BE49-F238E27FC236}">
                <a16:creationId xmlns:a16="http://schemas.microsoft.com/office/drawing/2014/main" id="{00CCF7FB-0FFB-B7FD-0671-890E9546755B}"/>
              </a:ext>
            </a:extLst>
          </p:cNvPr>
          <p:cNvGraphicFramePr>
            <a:graphicFrameLocks noGrp="1"/>
          </p:cNvGraphicFramePr>
          <p:nvPr>
            <p:extLst>
              <p:ext uri="{D42A27DB-BD31-4B8C-83A1-F6EECF244321}">
                <p14:modId xmlns:p14="http://schemas.microsoft.com/office/powerpoint/2010/main" val="2638432329"/>
              </p:ext>
            </p:extLst>
          </p:nvPr>
        </p:nvGraphicFramePr>
        <p:xfrm>
          <a:off x="1330036" y="3017983"/>
          <a:ext cx="34691780" cy="17181943"/>
        </p:xfrm>
        <a:graphic>
          <a:graphicData uri="http://schemas.openxmlformats.org/drawingml/2006/table">
            <a:tbl>
              <a:tblPr firstRow="1" bandRow="1">
                <a:tableStyleId>{073A0DAA-6AF3-43AB-8588-CEC1D06C72B9}</a:tableStyleId>
              </a:tblPr>
              <a:tblGrid>
                <a:gridCol w="5345171">
                  <a:extLst>
                    <a:ext uri="{9D8B030D-6E8A-4147-A177-3AD203B41FA5}">
                      <a16:colId xmlns:a16="http://schemas.microsoft.com/office/drawing/2014/main" val="3094597080"/>
                    </a:ext>
                  </a:extLst>
                </a:gridCol>
                <a:gridCol w="12047799">
                  <a:extLst>
                    <a:ext uri="{9D8B030D-6E8A-4147-A177-3AD203B41FA5}">
                      <a16:colId xmlns:a16="http://schemas.microsoft.com/office/drawing/2014/main" val="33167322"/>
                    </a:ext>
                  </a:extLst>
                </a:gridCol>
                <a:gridCol w="17298810">
                  <a:extLst>
                    <a:ext uri="{9D8B030D-6E8A-4147-A177-3AD203B41FA5}">
                      <a16:colId xmlns:a16="http://schemas.microsoft.com/office/drawing/2014/main" val="3904394930"/>
                    </a:ext>
                  </a:extLst>
                </a:gridCol>
              </a:tblGrid>
              <a:tr h="3974079">
                <a:tc>
                  <a:txBody>
                    <a:bodyPr/>
                    <a:lstStyle/>
                    <a:p>
                      <a:pPr algn="ctr"/>
                      <a:r>
                        <a:rPr lang="en-US" sz="3600"/>
                        <a:t>FEATURE</a:t>
                      </a:r>
                    </a:p>
                  </a:txBody>
                  <a:tcPr anchor="b"/>
                </a:tc>
                <a:tc>
                  <a:txBody>
                    <a:bodyPr/>
                    <a:lstStyle/>
                    <a:p>
                      <a:pPr algn="ctr"/>
                      <a:r>
                        <a:rPr lang="en-US" sz="3600"/>
                        <a:t>TERA THROUGH EXASCALE</a:t>
                      </a:r>
                    </a:p>
                  </a:txBody>
                  <a:tcPr anchor="b"/>
                </a:tc>
                <a:tc>
                  <a:txBody>
                    <a:bodyPr/>
                    <a:lstStyle/>
                    <a:p>
                      <a:pPr algn="ctr"/>
                      <a:r>
                        <a:rPr lang="en-US" sz="3600"/>
                        <a:t>POST EXASCALE</a:t>
                      </a:r>
                    </a:p>
                  </a:txBody>
                  <a:tcPr anchor="b"/>
                </a:tc>
                <a:extLst>
                  <a:ext uri="{0D108BD9-81ED-4DB2-BD59-A6C34878D82A}">
                    <a16:rowId xmlns:a16="http://schemas.microsoft.com/office/drawing/2014/main" val="3095316588"/>
                  </a:ext>
                </a:extLst>
              </a:tr>
              <a:tr h="1650983">
                <a:tc>
                  <a:txBody>
                    <a:bodyPr/>
                    <a:lstStyle/>
                    <a:p>
                      <a:pPr marL="0" algn="ctr" defTabSz="2742927" rtl="0" eaLnBrk="1" latinLnBrk="0" hangingPunct="1"/>
                      <a:r>
                        <a:rPr lang="en-US" sz="4000" b="1" kern="1200">
                          <a:solidFill>
                            <a:schemeClr val="bg1">
                              <a:lumMod val="65000"/>
                              <a:lumOff val="35000"/>
                            </a:schemeClr>
                          </a:solidFill>
                          <a:latin typeface="+mn-lt"/>
                          <a:ea typeface="+mn-ea"/>
                          <a:cs typeface="+mn-cs"/>
                        </a:rPr>
                        <a:t>USAGE</a:t>
                      </a:r>
                    </a:p>
                  </a:txBody>
                  <a:tcPr anchor="ctr"/>
                </a:tc>
                <a:tc>
                  <a:txBody>
                    <a:bodyPr/>
                    <a:lstStyle/>
                    <a:p>
                      <a:pPr algn="ctr"/>
                      <a:r>
                        <a:rPr lang="en-US" sz="3200" b="0" dirty="0">
                          <a:solidFill>
                            <a:schemeClr val="bg2">
                              <a:lumMod val="50000"/>
                            </a:schemeClr>
                          </a:solidFill>
                        </a:rPr>
                        <a:t>BATCH &amp; MOSTLY LOCAL TO A SITE </a:t>
                      </a:r>
                    </a:p>
                  </a:txBody>
                  <a:tcPr anchor="ctr"/>
                </a:tc>
                <a:tc>
                  <a:txBody>
                    <a:bodyPr/>
                    <a:lstStyle/>
                    <a:p>
                      <a:pPr algn="ctr"/>
                      <a:r>
                        <a:rPr lang="en-US" sz="3200" b="1" dirty="0">
                          <a:solidFill>
                            <a:schemeClr val="tx2"/>
                          </a:solidFill>
                          <a:effectLst/>
                        </a:rPr>
                        <a:t>INTERACTIVE &amp; DISTRIBUTED WITH MULTIPLE SITES</a:t>
                      </a:r>
                    </a:p>
                  </a:txBody>
                  <a:tcPr anchor="ctr"/>
                </a:tc>
                <a:extLst>
                  <a:ext uri="{0D108BD9-81ED-4DB2-BD59-A6C34878D82A}">
                    <a16:rowId xmlns:a16="http://schemas.microsoft.com/office/drawing/2014/main" val="2472148940"/>
                  </a:ext>
                </a:extLst>
              </a:tr>
              <a:tr h="1650983">
                <a:tc>
                  <a:txBody>
                    <a:bodyPr/>
                    <a:lstStyle/>
                    <a:p>
                      <a:pPr marL="0" algn="ctr" defTabSz="2742927" rtl="0" eaLnBrk="1" latinLnBrk="0" hangingPunct="1"/>
                      <a:r>
                        <a:rPr lang="en-US" sz="4000" b="1" kern="1200">
                          <a:solidFill>
                            <a:schemeClr val="bg1">
                              <a:lumMod val="65000"/>
                              <a:lumOff val="35000"/>
                            </a:schemeClr>
                          </a:solidFill>
                          <a:latin typeface="+mn-lt"/>
                          <a:ea typeface="+mn-ea"/>
                          <a:cs typeface="+mn-cs"/>
                        </a:rPr>
                        <a:t>WORKLOAD </a:t>
                      </a:r>
                    </a:p>
                  </a:txBody>
                  <a:tcPr anchor="ctr"/>
                </a:tc>
                <a:tc>
                  <a:txBody>
                    <a:bodyPr/>
                    <a:lstStyle/>
                    <a:p>
                      <a:pPr algn="ctr"/>
                      <a:r>
                        <a:rPr lang="en-US" sz="3200" b="0" dirty="0">
                          <a:solidFill>
                            <a:schemeClr val="bg2">
                              <a:lumMod val="50000"/>
                            </a:schemeClr>
                          </a:solidFill>
                        </a:rPr>
                        <a:t>SINGLE SIMULATION/ENSEMBLE</a:t>
                      </a:r>
                    </a:p>
                  </a:txBody>
                  <a:tcPr anchor="ctr"/>
                </a:tc>
                <a:tc>
                  <a:txBody>
                    <a:bodyPr/>
                    <a:lstStyle/>
                    <a:p>
                      <a:pPr algn="ctr"/>
                      <a:r>
                        <a:rPr lang="en-US" sz="3200" b="1" dirty="0">
                          <a:solidFill>
                            <a:schemeClr val="tx2"/>
                          </a:solidFill>
                          <a:effectLst/>
                        </a:rPr>
                        <a:t>WORKFLOW COMPRISED OF SIMULATION ENSEMBLES, AI TRAINING AND INFERENCE, LIVE DATA ANALYTICS</a:t>
                      </a:r>
                    </a:p>
                  </a:txBody>
                  <a:tcPr anchor="ctr"/>
                </a:tc>
                <a:extLst>
                  <a:ext uri="{0D108BD9-81ED-4DB2-BD59-A6C34878D82A}">
                    <a16:rowId xmlns:a16="http://schemas.microsoft.com/office/drawing/2014/main" val="2114169602"/>
                  </a:ext>
                </a:extLst>
              </a:tr>
              <a:tr h="1650983">
                <a:tc>
                  <a:txBody>
                    <a:bodyPr/>
                    <a:lstStyle/>
                    <a:p>
                      <a:pPr marL="0" algn="ctr" defTabSz="2742927" rtl="0" eaLnBrk="1" latinLnBrk="0" hangingPunct="1"/>
                      <a:r>
                        <a:rPr lang="en-US" sz="4800" b="1" kern="1200" dirty="0">
                          <a:solidFill>
                            <a:srgbClr val="FF0000"/>
                          </a:solidFill>
                          <a:effectLst>
                            <a:outerShdw blurRad="38100" dist="38100" dir="2700000" algn="tl">
                              <a:srgbClr val="000000">
                                <a:alpha val="43137"/>
                              </a:srgbClr>
                            </a:outerShdw>
                          </a:effectLst>
                          <a:latin typeface="+mn-lt"/>
                          <a:ea typeface="+mn-ea"/>
                          <a:cs typeface="+mn-cs"/>
                        </a:rPr>
                        <a:t>EXPERIMENTS</a:t>
                      </a:r>
                      <a:endParaRPr lang="en-US" sz="4000" b="1" kern="1200" dirty="0">
                        <a:solidFill>
                          <a:srgbClr val="FF0000"/>
                        </a:solidFill>
                        <a:effectLst>
                          <a:outerShdw blurRad="38100" dist="38100" dir="2700000" algn="tl">
                            <a:srgbClr val="000000">
                              <a:alpha val="43137"/>
                            </a:srgbClr>
                          </a:outerShdw>
                        </a:effectLst>
                        <a:latin typeface="+mn-lt"/>
                        <a:ea typeface="+mn-ea"/>
                        <a:cs typeface="+mn-cs"/>
                      </a:endParaRPr>
                    </a:p>
                  </a:txBody>
                  <a:tcPr anchor="ctr"/>
                </a:tc>
                <a:tc>
                  <a:txBody>
                    <a:bodyPr/>
                    <a:lstStyle/>
                    <a:p>
                      <a:pPr algn="ctr"/>
                      <a:r>
                        <a:rPr lang="en-US" sz="4000" b="1" dirty="0">
                          <a:solidFill>
                            <a:srgbClr val="FF0000"/>
                          </a:solidFill>
                          <a:effectLst>
                            <a:outerShdw blurRad="38100" dist="38100" dir="2700000" algn="tl">
                              <a:srgbClr val="000000">
                                <a:alpha val="43137"/>
                              </a:srgbClr>
                            </a:outerShdw>
                          </a:effectLst>
                        </a:rPr>
                        <a:t>OFFLINE DATA ANALYSIS FOR EXPERIMENTS</a:t>
                      </a:r>
                    </a:p>
                  </a:txBody>
                  <a:tcPr anchor="ctr"/>
                </a:tc>
                <a:tc>
                  <a:txBody>
                    <a:bodyPr/>
                    <a:lstStyle/>
                    <a:p>
                      <a:pPr algn="ctr"/>
                      <a:r>
                        <a:rPr lang="en-US" sz="4000" b="1" dirty="0">
                          <a:solidFill>
                            <a:srgbClr val="FF0000"/>
                          </a:solidFill>
                          <a:effectLst>
                            <a:outerShdw blurRad="38100" dist="38100" dir="2700000" algn="tl">
                              <a:srgbClr val="000000">
                                <a:alpha val="43137"/>
                              </a:srgbClr>
                            </a:outerShdw>
                          </a:effectLst>
                        </a:rPr>
                        <a:t>MIX OF REAL-TIME ANALYSIS TIGHTLY COUPLED WITH OFFLINE</a:t>
                      </a:r>
                    </a:p>
                  </a:txBody>
                  <a:tcPr anchor="ctr"/>
                </a:tc>
                <a:extLst>
                  <a:ext uri="{0D108BD9-81ED-4DB2-BD59-A6C34878D82A}">
                    <a16:rowId xmlns:a16="http://schemas.microsoft.com/office/drawing/2014/main" val="1582229477"/>
                  </a:ext>
                </a:extLst>
              </a:tr>
              <a:tr h="1650983">
                <a:tc>
                  <a:txBody>
                    <a:bodyPr/>
                    <a:lstStyle/>
                    <a:p>
                      <a:pPr marL="0" algn="ctr" defTabSz="2742927" rtl="0" eaLnBrk="1" latinLnBrk="0" hangingPunct="1"/>
                      <a:r>
                        <a:rPr lang="en-US" sz="4800" b="1" kern="1200">
                          <a:solidFill>
                            <a:srgbClr val="FF0000"/>
                          </a:solidFill>
                          <a:effectLst>
                            <a:outerShdw blurRad="38100" dist="38100" dir="2700000" algn="tl">
                              <a:srgbClr val="000000">
                                <a:alpha val="43137"/>
                              </a:srgbClr>
                            </a:outerShdw>
                          </a:effectLst>
                          <a:latin typeface="+mn-lt"/>
                          <a:ea typeface="+mn-ea"/>
                          <a:cs typeface="+mn-cs"/>
                        </a:rPr>
                        <a:t>DIGITAL TWINS</a:t>
                      </a:r>
                    </a:p>
                  </a:txBody>
                  <a:tcPr anchor="ctr"/>
                </a:tc>
                <a:tc>
                  <a:txBody>
                    <a:bodyPr/>
                    <a:lstStyle/>
                    <a:p>
                      <a:pPr algn="ctr"/>
                      <a:r>
                        <a:rPr lang="en-US" sz="4000" b="1" dirty="0">
                          <a:solidFill>
                            <a:srgbClr val="FF0000"/>
                          </a:solidFill>
                          <a:effectLst>
                            <a:outerShdw blurRad="38100" dist="38100" dir="2700000" algn="tl">
                              <a:srgbClr val="000000">
                                <a:alpha val="43137"/>
                              </a:srgbClr>
                            </a:outerShdw>
                          </a:effectLst>
                        </a:rPr>
                        <a:t>IN-SITU VISUALIZATION OFFLNE</a:t>
                      </a:r>
                    </a:p>
                  </a:txBody>
                  <a:tcPr anchor="ctr"/>
                </a:tc>
                <a:tc>
                  <a:txBody>
                    <a:bodyPr/>
                    <a:lstStyle/>
                    <a:p>
                      <a:pPr algn="ctr"/>
                      <a:r>
                        <a:rPr lang="en-US" sz="4000" b="1" u="none" dirty="0">
                          <a:solidFill>
                            <a:srgbClr val="FF0000"/>
                          </a:solidFill>
                          <a:effectLst>
                            <a:outerShdw blurRad="38100" dist="38100" dir="2700000" algn="tl">
                              <a:srgbClr val="000000">
                                <a:alpha val="43137"/>
                              </a:srgbClr>
                            </a:outerShdw>
                          </a:effectLst>
                        </a:rPr>
                        <a:t>INTERACTIVE</a:t>
                      </a:r>
                      <a:r>
                        <a:rPr lang="en-US" sz="4000" b="1" u="sng" dirty="0">
                          <a:solidFill>
                            <a:srgbClr val="FF0000"/>
                          </a:solidFill>
                          <a:effectLst>
                            <a:outerShdw blurRad="38100" dist="38100" dir="2700000" algn="tl">
                              <a:srgbClr val="000000">
                                <a:alpha val="43137"/>
                              </a:srgbClr>
                            </a:outerShdw>
                          </a:effectLst>
                        </a:rPr>
                        <a:t> </a:t>
                      </a:r>
                      <a:r>
                        <a:rPr lang="en-US" sz="4000" b="1" u="none" dirty="0">
                          <a:solidFill>
                            <a:srgbClr val="FF0000"/>
                          </a:solidFill>
                          <a:effectLst>
                            <a:outerShdw blurRad="38100" dist="38100" dir="2700000" algn="tl">
                              <a:srgbClr val="000000">
                                <a:alpha val="43137"/>
                              </a:srgbClr>
                            </a:outerShdw>
                          </a:effectLst>
                        </a:rPr>
                        <a:t>VISUAL MODEL COUPLED WITH PHYSICAL ASSET</a:t>
                      </a:r>
                      <a:endParaRPr lang="en-US" sz="4000" b="1" dirty="0">
                        <a:solidFill>
                          <a:srgbClr val="FF0000"/>
                        </a:solidFill>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1927421228"/>
                  </a:ext>
                </a:extLst>
              </a:tr>
              <a:tr h="1650983">
                <a:tc>
                  <a:txBody>
                    <a:bodyPr/>
                    <a:lstStyle/>
                    <a:p>
                      <a:pPr marL="0" algn="ctr" defTabSz="2742927" rtl="0" eaLnBrk="1" latinLnBrk="0" hangingPunct="1"/>
                      <a:r>
                        <a:rPr lang="en-US" sz="4000" b="1" kern="1200">
                          <a:solidFill>
                            <a:schemeClr val="bg1">
                              <a:lumMod val="65000"/>
                              <a:lumOff val="35000"/>
                            </a:schemeClr>
                          </a:solidFill>
                          <a:latin typeface="+mn-lt"/>
                          <a:ea typeface="+mn-ea"/>
                          <a:cs typeface="+mn-cs"/>
                        </a:rPr>
                        <a:t>QUANTUM COMPUTING</a:t>
                      </a:r>
                    </a:p>
                  </a:txBody>
                  <a:tcPr anchor="ctr"/>
                </a:tc>
                <a:tc>
                  <a:txBody>
                    <a:bodyPr/>
                    <a:lstStyle/>
                    <a:p>
                      <a:pPr algn="ctr"/>
                      <a:r>
                        <a:rPr lang="en-US" sz="3200" b="0">
                          <a:solidFill>
                            <a:schemeClr val="bg2">
                              <a:lumMod val="50000"/>
                            </a:schemeClr>
                          </a:solidFill>
                        </a:rPr>
                        <a:t>SIMULATION</a:t>
                      </a:r>
                    </a:p>
                  </a:txBody>
                  <a:tcPr anchor="ctr"/>
                </a:tc>
                <a:tc>
                  <a:txBody>
                    <a:bodyPr/>
                    <a:lstStyle/>
                    <a:p>
                      <a:pPr algn="ctr"/>
                      <a:r>
                        <a:rPr lang="en-US" sz="3600" b="1" dirty="0">
                          <a:solidFill>
                            <a:schemeClr val="tx2"/>
                          </a:solidFill>
                          <a:effectLst/>
                        </a:rPr>
                        <a:t>SIMULATION PREPARING FOR A HYBRID MODEL </a:t>
                      </a:r>
                    </a:p>
                  </a:txBody>
                  <a:tcPr anchor="ctr"/>
                </a:tc>
                <a:extLst>
                  <a:ext uri="{0D108BD9-81ED-4DB2-BD59-A6C34878D82A}">
                    <a16:rowId xmlns:a16="http://schemas.microsoft.com/office/drawing/2014/main" val="358957756"/>
                  </a:ext>
                </a:extLst>
              </a:tr>
              <a:tr h="1650983">
                <a:tc>
                  <a:txBody>
                    <a:bodyPr/>
                    <a:lstStyle/>
                    <a:p>
                      <a:pPr marL="0" algn="ctr" defTabSz="2742927" rtl="0" eaLnBrk="1" latinLnBrk="0" hangingPunct="1"/>
                      <a:r>
                        <a:rPr lang="en-US" sz="4000" b="1" kern="1200">
                          <a:solidFill>
                            <a:schemeClr val="bg1">
                              <a:lumMod val="65000"/>
                              <a:lumOff val="35000"/>
                            </a:schemeClr>
                          </a:solidFill>
                          <a:latin typeface="+mn-lt"/>
                          <a:ea typeface="+mn-ea"/>
                          <a:cs typeface="+mn-cs"/>
                        </a:rPr>
                        <a:t>PROGRAMMING MODELS</a:t>
                      </a:r>
                    </a:p>
                  </a:txBody>
                  <a:tcPr anchor="ctr"/>
                </a:tc>
                <a:tc>
                  <a:txBody>
                    <a:bodyPr/>
                    <a:lstStyle/>
                    <a:p>
                      <a:pPr algn="ctr"/>
                      <a:r>
                        <a:rPr lang="en-US" sz="3200" b="0">
                          <a:solidFill>
                            <a:schemeClr val="bg2">
                              <a:lumMod val="50000"/>
                            </a:schemeClr>
                          </a:solidFill>
                        </a:rPr>
                        <a:t>FORTRAN, C++, MPI, OPENMP</a:t>
                      </a:r>
                    </a:p>
                  </a:txBody>
                  <a:tcPr anchor="ctr"/>
                </a:tc>
                <a:tc>
                  <a:txBody>
                    <a:bodyPr/>
                    <a:lstStyle/>
                    <a:p>
                      <a:pPr algn="ctr"/>
                      <a:r>
                        <a:rPr lang="en-US" sz="3600" b="1" dirty="0">
                          <a:solidFill>
                            <a:schemeClr val="tx2"/>
                          </a:solidFill>
                          <a:effectLst/>
                        </a:rPr>
                        <a:t>STANDARD PARALLELISM SUPPORT IN  FORTRAN, C++, MPI, OPENMP,  OPENACC,</a:t>
                      </a:r>
                    </a:p>
                    <a:p>
                      <a:pPr algn="ctr"/>
                      <a:r>
                        <a:rPr lang="en-US" sz="3600" b="1" dirty="0">
                          <a:solidFill>
                            <a:schemeClr val="tx2"/>
                          </a:solidFill>
                          <a:effectLst/>
                        </a:rPr>
                        <a:t>PYTHON, JULIA, PYTORCH, TENSORFLOW</a:t>
                      </a:r>
                    </a:p>
                  </a:txBody>
                  <a:tcPr anchor="ctr"/>
                </a:tc>
                <a:extLst>
                  <a:ext uri="{0D108BD9-81ED-4DB2-BD59-A6C34878D82A}">
                    <a16:rowId xmlns:a16="http://schemas.microsoft.com/office/drawing/2014/main" val="3762069107"/>
                  </a:ext>
                </a:extLst>
              </a:tr>
              <a:tr h="1650983">
                <a:tc>
                  <a:txBody>
                    <a:bodyPr/>
                    <a:lstStyle/>
                    <a:p>
                      <a:pPr marL="0" algn="ctr" defTabSz="2742927" rtl="0" eaLnBrk="1" latinLnBrk="0" hangingPunct="1"/>
                      <a:r>
                        <a:rPr lang="en-US" sz="4000" b="1" kern="1200">
                          <a:solidFill>
                            <a:schemeClr val="bg1">
                              <a:lumMod val="65000"/>
                              <a:lumOff val="35000"/>
                            </a:schemeClr>
                          </a:solidFill>
                          <a:latin typeface="+mn-lt"/>
                          <a:ea typeface="+mn-ea"/>
                          <a:cs typeface="+mn-cs"/>
                        </a:rPr>
                        <a:t>SYSTEM CONFIGURATION</a:t>
                      </a:r>
                    </a:p>
                  </a:txBody>
                  <a:tcPr anchor="ctr"/>
                </a:tc>
                <a:tc>
                  <a:txBody>
                    <a:bodyPr/>
                    <a:lstStyle/>
                    <a:p>
                      <a:pPr algn="ctr"/>
                      <a:r>
                        <a:rPr lang="en-US" sz="3200" b="0">
                          <a:solidFill>
                            <a:schemeClr val="bg2">
                              <a:lumMod val="50000"/>
                            </a:schemeClr>
                          </a:solidFill>
                        </a:rPr>
                        <a:t>MONOLITHIC</a:t>
                      </a:r>
                    </a:p>
                  </a:txBody>
                  <a:tcPr anchor="ctr"/>
                </a:tc>
                <a:tc>
                  <a:txBody>
                    <a:bodyPr/>
                    <a:lstStyle/>
                    <a:p>
                      <a:pPr algn="ctr"/>
                      <a:r>
                        <a:rPr lang="en-US" sz="3600" b="1" dirty="0">
                          <a:solidFill>
                            <a:schemeClr val="tx2"/>
                          </a:solidFill>
                          <a:effectLst/>
                        </a:rPr>
                        <a:t>MODULAR</a:t>
                      </a:r>
                    </a:p>
                  </a:txBody>
                  <a:tcPr anchor="ctr"/>
                </a:tc>
                <a:extLst>
                  <a:ext uri="{0D108BD9-81ED-4DB2-BD59-A6C34878D82A}">
                    <a16:rowId xmlns:a16="http://schemas.microsoft.com/office/drawing/2014/main" val="938695860"/>
                  </a:ext>
                </a:extLst>
              </a:tr>
              <a:tr h="1650983">
                <a:tc>
                  <a:txBody>
                    <a:bodyPr/>
                    <a:lstStyle/>
                    <a:p>
                      <a:pPr marL="0" algn="ctr" defTabSz="2742927" rtl="0" eaLnBrk="1" latinLnBrk="0" hangingPunct="1"/>
                      <a:r>
                        <a:rPr lang="en-US" sz="4000" b="1" kern="1200">
                          <a:solidFill>
                            <a:schemeClr val="bg1">
                              <a:lumMod val="65000"/>
                              <a:lumOff val="35000"/>
                            </a:schemeClr>
                          </a:solidFill>
                          <a:latin typeface="+mn-lt"/>
                          <a:ea typeface="+mn-ea"/>
                          <a:cs typeface="+mn-cs"/>
                        </a:rPr>
                        <a:t>CLOUD</a:t>
                      </a:r>
                    </a:p>
                  </a:txBody>
                  <a:tcPr anchor="ctr"/>
                </a:tc>
                <a:tc>
                  <a:txBody>
                    <a:bodyPr/>
                    <a:lstStyle/>
                    <a:p>
                      <a:pPr algn="ctr"/>
                      <a:r>
                        <a:rPr lang="en-US" sz="3200" b="0">
                          <a:solidFill>
                            <a:schemeClr val="bg2">
                              <a:lumMod val="50000"/>
                            </a:schemeClr>
                          </a:solidFill>
                        </a:rPr>
                        <a:t>GRID</a:t>
                      </a:r>
                    </a:p>
                  </a:txBody>
                  <a:tcPr anchor="ctr"/>
                </a:tc>
                <a:tc>
                  <a:txBody>
                    <a:bodyPr/>
                    <a:lstStyle/>
                    <a:p>
                      <a:pPr algn="ctr"/>
                      <a:r>
                        <a:rPr lang="en-US" sz="3600" b="1" dirty="0">
                          <a:solidFill>
                            <a:schemeClr val="tx2"/>
                          </a:solidFill>
                          <a:effectLst/>
                        </a:rPr>
                        <a:t>BURST CAPABILITIES, FASTER REFRESH CYCLE,  ACCESS TO LATEST TECHNOLOGY AT SCALE</a:t>
                      </a:r>
                    </a:p>
                  </a:txBody>
                  <a:tcPr anchor="ctr"/>
                </a:tc>
                <a:extLst>
                  <a:ext uri="{0D108BD9-81ED-4DB2-BD59-A6C34878D82A}">
                    <a16:rowId xmlns:a16="http://schemas.microsoft.com/office/drawing/2014/main" val="3293980081"/>
                  </a:ext>
                </a:extLst>
              </a:tr>
            </a:tbl>
          </a:graphicData>
        </a:graphic>
      </p:graphicFrame>
      <p:pic>
        <p:nvPicPr>
          <p:cNvPr id="6" name="Picture 5">
            <a:extLst>
              <a:ext uri="{FF2B5EF4-FFF2-40B4-BE49-F238E27FC236}">
                <a16:creationId xmlns:a16="http://schemas.microsoft.com/office/drawing/2014/main" id="{96733696-144D-5721-EFEF-3F988B306017}"/>
              </a:ext>
            </a:extLst>
          </p:cNvPr>
          <p:cNvPicPr>
            <a:picLocks noChangeAspect="1"/>
          </p:cNvPicPr>
          <p:nvPr/>
        </p:nvPicPr>
        <p:blipFill>
          <a:blip r:embed="rId2"/>
          <a:stretch>
            <a:fillRect/>
          </a:stretch>
        </p:blipFill>
        <p:spPr>
          <a:xfrm>
            <a:off x="9346744" y="3250173"/>
            <a:ext cx="7694348" cy="2582230"/>
          </a:xfrm>
          <a:prstGeom prst="rect">
            <a:avLst/>
          </a:prstGeom>
        </p:spPr>
      </p:pic>
      <p:pic>
        <p:nvPicPr>
          <p:cNvPr id="7" name="Picture 6">
            <a:extLst>
              <a:ext uri="{FF2B5EF4-FFF2-40B4-BE49-F238E27FC236}">
                <a16:creationId xmlns:a16="http://schemas.microsoft.com/office/drawing/2014/main" id="{1220C142-553D-6094-B3D6-02DCBFFA236D}"/>
              </a:ext>
            </a:extLst>
          </p:cNvPr>
          <p:cNvPicPr>
            <a:picLocks noChangeAspect="1"/>
          </p:cNvPicPr>
          <p:nvPr/>
        </p:nvPicPr>
        <p:blipFill>
          <a:blip r:embed="rId3"/>
          <a:stretch>
            <a:fillRect/>
          </a:stretch>
        </p:blipFill>
        <p:spPr>
          <a:xfrm>
            <a:off x="20033673" y="3017985"/>
            <a:ext cx="13416410" cy="3442258"/>
          </a:xfrm>
          <a:prstGeom prst="rect">
            <a:avLst/>
          </a:prstGeom>
        </p:spPr>
      </p:pic>
    </p:spTree>
    <p:extLst>
      <p:ext uri="{BB962C8B-B14F-4D97-AF65-F5344CB8AC3E}">
        <p14:creationId xmlns:p14="http://schemas.microsoft.com/office/powerpoint/2010/main" val="3727665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85518-89D4-43C4-BAA5-BD0AC188AC4E}"/>
              </a:ext>
            </a:extLst>
          </p:cNvPr>
          <p:cNvSpPr>
            <a:spLocks noGrp="1"/>
          </p:cNvSpPr>
          <p:nvPr>
            <p:ph type="title"/>
          </p:nvPr>
        </p:nvSpPr>
        <p:spPr>
          <a:xfrm>
            <a:off x="18288000" y="126403"/>
            <a:ext cx="15215616" cy="3337560"/>
          </a:xfrm>
        </p:spPr>
        <p:txBody>
          <a:bodyPr anchor="b">
            <a:normAutofit/>
          </a:bodyPr>
          <a:lstStyle/>
          <a:p>
            <a:r>
              <a:rPr lang="en-US" dirty="0"/>
              <a:t>Digital twin for science</a:t>
            </a:r>
          </a:p>
        </p:txBody>
      </p:sp>
      <p:sp>
        <p:nvSpPr>
          <p:cNvPr id="4" name="Text Placeholder 3">
            <a:extLst>
              <a:ext uri="{FF2B5EF4-FFF2-40B4-BE49-F238E27FC236}">
                <a16:creationId xmlns:a16="http://schemas.microsoft.com/office/drawing/2014/main" id="{E90D912A-0B04-1288-B9FA-903C43A11DD8}"/>
              </a:ext>
            </a:extLst>
          </p:cNvPr>
          <p:cNvSpPr>
            <a:spLocks noGrp="1"/>
          </p:cNvSpPr>
          <p:nvPr>
            <p:ph type="body" sz="quarter" idx="10"/>
          </p:nvPr>
        </p:nvSpPr>
        <p:spPr>
          <a:xfrm>
            <a:off x="17341448" y="3876690"/>
            <a:ext cx="15215616" cy="1408176"/>
          </a:xfrm>
        </p:spPr>
        <p:txBody>
          <a:bodyPr>
            <a:normAutofit/>
          </a:bodyPr>
          <a:lstStyle/>
          <a:p>
            <a:pPr algn="ctr">
              <a:spcAft>
                <a:spcPts val="600"/>
              </a:spcAft>
            </a:pPr>
            <a:r>
              <a:rPr lang="en-US" dirty="0"/>
              <a:t>A Relatively New Modeling Concept That is Being Adopted by the HPC Community in the Post Moore Era</a:t>
            </a:r>
          </a:p>
        </p:txBody>
      </p:sp>
      <p:sp>
        <p:nvSpPr>
          <p:cNvPr id="3" name="Content Placeholder 2">
            <a:extLst>
              <a:ext uri="{FF2B5EF4-FFF2-40B4-BE49-F238E27FC236}">
                <a16:creationId xmlns:a16="http://schemas.microsoft.com/office/drawing/2014/main" id="{860EF942-5AD8-F132-8C50-DA3B663F1EFC}"/>
              </a:ext>
            </a:extLst>
          </p:cNvPr>
          <p:cNvSpPr>
            <a:spLocks noGrp="1"/>
          </p:cNvSpPr>
          <p:nvPr>
            <p:ph idx="11"/>
          </p:nvPr>
        </p:nvSpPr>
        <p:spPr>
          <a:xfrm>
            <a:off x="14984361" y="6656384"/>
            <a:ext cx="20854220" cy="10333757"/>
          </a:xfrm>
        </p:spPr>
        <p:txBody>
          <a:bodyPr>
            <a:normAutofit lnSpcReduction="10000"/>
          </a:bodyPr>
          <a:lstStyle/>
          <a:p>
            <a:pPr marL="0" indent="0">
              <a:buNone/>
            </a:pPr>
            <a:r>
              <a:rPr lang="en-US" sz="4400" dirty="0"/>
              <a:t>The concept was first publicly introduced in 2002 by Michael Grieves, at a Society of Manufacturing Engineers conference as the conceptual model underlying Product Life Cycle Management</a:t>
            </a:r>
          </a:p>
          <a:p>
            <a:pPr marL="914307" lvl="1" indent="0">
              <a:buNone/>
            </a:pPr>
            <a:endParaRPr lang="en-US" sz="3700" dirty="0"/>
          </a:p>
          <a:p>
            <a:pPr marL="0" indent="0">
              <a:buNone/>
            </a:pPr>
            <a:endParaRPr lang="en-US" sz="3700" b="1" dirty="0"/>
          </a:p>
          <a:p>
            <a:pPr marL="0" indent="0">
              <a:buNone/>
            </a:pPr>
            <a:r>
              <a:rPr lang="en-US" sz="5400" b="1" i="1" dirty="0"/>
              <a:t>A digital twin is a set of virtual information constructs that mimics the structure, context, and behavior of a natural, engineered, or social system (or system-of-systems), is dynamically updated with data from its physical twin, has a predictive capability, and informs decisions that realize value.</a:t>
            </a:r>
          </a:p>
          <a:p>
            <a:pPr marL="0" indent="0">
              <a:buNone/>
            </a:pPr>
            <a:r>
              <a:rPr lang="en-US" sz="5400" b="1" i="1" dirty="0"/>
              <a:t> </a:t>
            </a:r>
          </a:p>
          <a:p>
            <a:pPr marL="0" indent="0">
              <a:buNone/>
            </a:pPr>
            <a:r>
              <a:rPr lang="en-US" sz="5400" b="1" i="1" dirty="0"/>
              <a:t>The bidirectional interaction between the virtual and the physical is central to the digital twin.</a:t>
            </a:r>
          </a:p>
          <a:p>
            <a:pPr marL="0" indent="0">
              <a:buNone/>
            </a:pPr>
            <a:endParaRPr lang="en-US" sz="3700" dirty="0"/>
          </a:p>
        </p:txBody>
      </p:sp>
      <p:pic>
        <p:nvPicPr>
          <p:cNvPr id="6" name="Picture 5">
            <a:extLst>
              <a:ext uri="{FF2B5EF4-FFF2-40B4-BE49-F238E27FC236}">
                <a16:creationId xmlns:a16="http://schemas.microsoft.com/office/drawing/2014/main" id="{9F89C1B3-8330-6618-AF03-6DFAF8C04A7D}"/>
              </a:ext>
            </a:extLst>
          </p:cNvPr>
          <p:cNvPicPr>
            <a:picLocks noChangeAspect="1"/>
          </p:cNvPicPr>
          <p:nvPr/>
        </p:nvPicPr>
        <p:blipFill>
          <a:blip r:embed="rId2"/>
          <a:stretch>
            <a:fillRect/>
          </a:stretch>
        </p:blipFill>
        <p:spPr>
          <a:xfrm>
            <a:off x="24720" y="0"/>
            <a:ext cx="14298933" cy="20574000"/>
          </a:xfrm>
          <a:prstGeom prst="rect">
            <a:avLst/>
          </a:prstGeom>
          <a:noFill/>
          <a:ln w="19050">
            <a:noFill/>
          </a:ln>
        </p:spPr>
      </p:pic>
    </p:spTree>
    <p:extLst>
      <p:ext uri="{BB962C8B-B14F-4D97-AF65-F5344CB8AC3E}">
        <p14:creationId xmlns:p14="http://schemas.microsoft.com/office/powerpoint/2010/main" val="2820002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89C1B3-8330-6618-AF03-6DFAF8C04A7D}"/>
              </a:ext>
            </a:extLst>
          </p:cNvPr>
          <p:cNvPicPr>
            <a:picLocks noChangeAspect="1"/>
          </p:cNvPicPr>
          <p:nvPr/>
        </p:nvPicPr>
        <p:blipFill>
          <a:blip r:embed="rId2"/>
          <a:stretch>
            <a:fillRect/>
          </a:stretch>
        </p:blipFill>
        <p:spPr>
          <a:xfrm>
            <a:off x="24720" y="0"/>
            <a:ext cx="14298933" cy="20574000"/>
          </a:xfrm>
          <a:prstGeom prst="rect">
            <a:avLst/>
          </a:prstGeom>
          <a:noFill/>
          <a:ln w="19050">
            <a:noFill/>
          </a:ln>
        </p:spPr>
      </p:pic>
      <p:pic>
        <p:nvPicPr>
          <p:cNvPr id="13" name="Picture 12">
            <a:extLst>
              <a:ext uri="{FF2B5EF4-FFF2-40B4-BE49-F238E27FC236}">
                <a16:creationId xmlns:a16="http://schemas.microsoft.com/office/drawing/2014/main" id="{F566D7E7-78BB-754E-EB75-B9E9D664423F}"/>
              </a:ext>
            </a:extLst>
          </p:cNvPr>
          <p:cNvPicPr>
            <a:picLocks noChangeAspect="1"/>
          </p:cNvPicPr>
          <p:nvPr/>
        </p:nvPicPr>
        <p:blipFill>
          <a:blip r:embed="rId3"/>
          <a:stretch>
            <a:fillRect/>
          </a:stretch>
        </p:blipFill>
        <p:spPr>
          <a:xfrm>
            <a:off x="14536395" y="3919947"/>
            <a:ext cx="21479165" cy="13186834"/>
          </a:xfrm>
          <a:prstGeom prst="rect">
            <a:avLst/>
          </a:prstGeom>
        </p:spPr>
      </p:pic>
    </p:spTree>
    <p:extLst>
      <p:ext uri="{BB962C8B-B14F-4D97-AF65-F5344CB8AC3E}">
        <p14:creationId xmlns:p14="http://schemas.microsoft.com/office/powerpoint/2010/main" val="572062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6005" y="-278961"/>
            <a:ext cx="40068009" cy="1969770"/>
          </a:xfrm>
        </p:spPr>
        <p:txBody>
          <a:bodyPr/>
          <a:lstStyle/>
          <a:p>
            <a:r>
              <a:rPr lang="en-US" sz="8799" dirty="0"/>
              <a:t>machine learning enables Digital Twins for Science</a:t>
            </a:r>
          </a:p>
        </p:txBody>
      </p:sp>
      <p:sp>
        <p:nvSpPr>
          <p:cNvPr id="10" name="Text Placeholder 9"/>
          <p:cNvSpPr>
            <a:spLocks noGrp="1"/>
          </p:cNvSpPr>
          <p:nvPr>
            <p:ph type="body" sz="quarter" idx="10"/>
          </p:nvPr>
        </p:nvSpPr>
        <p:spPr>
          <a:xfrm>
            <a:off x="2023413" y="1818171"/>
            <a:ext cx="33253680" cy="1751544"/>
          </a:xfrm>
        </p:spPr>
        <p:txBody>
          <a:bodyPr/>
          <a:lstStyle/>
          <a:p>
            <a:r>
              <a:rPr lang="en-US" dirty="0"/>
              <a:t>Quantum Accuracy at Cost for Physical Scale Models</a:t>
            </a:r>
          </a:p>
        </p:txBody>
      </p:sp>
      <p:sp>
        <p:nvSpPr>
          <p:cNvPr id="29" name="Shape 139">
            <a:extLst>
              <a:ext uri="{FF2B5EF4-FFF2-40B4-BE49-F238E27FC236}">
                <a16:creationId xmlns:a16="http://schemas.microsoft.com/office/drawing/2014/main" id="{DB66CDB3-87BF-C385-17C4-26C4E673D1B3}"/>
              </a:ext>
            </a:extLst>
          </p:cNvPr>
          <p:cNvSpPr/>
          <p:nvPr/>
        </p:nvSpPr>
        <p:spPr>
          <a:xfrm>
            <a:off x="3748095" y="18441507"/>
            <a:ext cx="28281306" cy="12948"/>
          </a:xfrm>
          <a:prstGeom prst="line">
            <a:avLst/>
          </a:prstGeom>
          <a:ln w="76200">
            <a:solidFill>
              <a:srgbClr val="000000"/>
            </a:solidFill>
            <a:miter/>
            <a:tailEnd type="triangle"/>
          </a:ln>
        </p:spPr>
        <p:txBody>
          <a:bodyPr lIns="146301" tIns="146301" rIns="146301" bIns="146301"/>
          <a:lstStyle/>
          <a:p>
            <a:pPr defTabSz="3901635" fontAlgn="base">
              <a:spcBef>
                <a:spcPct val="0"/>
              </a:spcBef>
              <a:spcAft>
                <a:spcPct val="0"/>
              </a:spcAft>
              <a:defRPr b="0">
                <a:latin typeface="Calibri"/>
                <a:ea typeface="Calibri"/>
                <a:cs typeface="Calibri"/>
                <a:sym typeface="Calibri"/>
              </a:defRPr>
            </a:pPr>
            <a:endParaRPr sz="3600">
              <a:solidFill>
                <a:srgbClr val="FFFFFF"/>
              </a:solidFill>
              <a:latin typeface="Calibri"/>
              <a:cs typeface="Calibri"/>
              <a:sym typeface="Calibri"/>
            </a:endParaRPr>
          </a:p>
        </p:txBody>
      </p:sp>
      <p:sp>
        <p:nvSpPr>
          <p:cNvPr id="31" name="Shape 140">
            <a:extLst>
              <a:ext uri="{FF2B5EF4-FFF2-40B4-BE49-F238E27FC236}">
                <a16:creationId xmlns:a16="http://schemas.microsoft.com/office/drawing/2014/main" id="{0B035E96-F8C8-CB82-68E5-F49A9B7AAB3B}"/>
              </a:ext>
            </a:extLst>
          </p:cNvPr>
          <p:cNvSpPr/>
          <p:nvPr/>
        </p:nvSpPr>
        <p:spPr>
          <a:xfrm flipV="1">
            <a:off x="3818111" y="2798391"/>
            <a:ext cx="3" cy="15708684"/>
          </a:xfrm>
          <a:prstGeom prst="line">
            <a:avLst/>
          </a:prstGeom>
          <a:ln w="76200">
            <a:solidFill>
              <a:srgbClr val="000000"/>
            </a:solidFill>
            <a:miter/>
            <a:tailEnd type="triangle"/>
          </a:ln>
        </p:spPr>
        <p:txBody>
          <a:bodyPr lIns="146301" tIns="146301" rIns="146301" bIns="146301"/>
          <a:lstStyle/>
          <a:p>
            <a:pPr defTabSz="3901635" fontAlgn="base">
              <a:spcBef>
                <a:spcPct val="0"/>
              </a:spcBef>
              <a:spcAft>
                <a:spcPct val="0"/>
              </a:spcAft>
              <a:defRPr b="0">
                <a:latin typeface="Calibri"/>
                <a:ea typeface="Calibri"/>
                <a:cs typeface="Calibri"/>
                <a:sym typeface="Calibri"/>
              </a:defRPr>
            </a:pPr>
            <a:endParaRPr sz="3600">
              <a:solidFill>
                <a:srgbClr val="FFFFFF"/>
              </a:solidFill>
              <a:latin typeface="Calibri"/>
              <a:cs typeface="Calibri"/>
              <a:sym typeface="Calibri"/>
            </a:endParaRPr>
          </a:p>
        </p:txBody>
      </p:sp>
      <p:sp>
        <p:nvSpPr>
          <p:cNvPr id="32" name="Shape 141">
            <a:extLst>
              <a:ext uri="{FF2B5EF4-FFF2-40B4-BE49-F238E27FC236}">
                <a16:creationId xmlns:a16="http://schemas.microsoft.com/office/drawing/2014/main" id="{CE0C566C-74FC-FF2D-0740-A7AEC1265F83}"/>
              </a:ext>
            </a:extLst>
          </p:cNvPr>
          <p:cNvSpPr txBox="1"/>
          <p:nvPr/>
        </p:nvSpPr>
        <p:spPr>
          <a:xfrm rot="16200000">
            <a:off x="-1828673" y="7369392"/>
            <a:ext cx="8131437" cy="18649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46238" tIns="146238" rIns="146238" bIns="146238">
            <a:spAutoFit/>
          </a:bodyPr>
          <a:lstStyle>
            <a:lvl1pPr defTabSz="1300480">
              <a:defRPr sz="3400" b="0">
                <a:latin typeface="Times New Roman"/>
                <a:ea typeface="Times New Roman"/>
                <a:cs typeface="Times New Roman"/>
                <a:sym typeface="Times New Roman"/>
              </a:defRPr>
            </a:lvl1pPr>
          </a:lstStyle>
          <a:p>
            <a:pPr defTabSz="2601090" fontAlgn="base">
              <a:spcBef>
                <a:spcPct val="0"/>
              </a:spcBef>
              <a:spcAft>
                <a:spcPct val="0"/>
              </a:spcAft>
            </a:pPr>
            <a:r>
              <a:rPr sz="10200">
                <a:solidFill>
                  <a:srgbClr val="000000"/>
                </a:solidFill>
                <a:latin typeface="Trebuchet MS"/>
              </a:rPr>
              <a:t>Error</a:t>
            </a:r>
          </a:p>
        </p:txBody>
      </p:sp>
      <p:sp>
        <p:nvSpPr>
          <p:cNvPr id="36" name="Shape 150">
            <a:extLst>
              <a:ext uri="{FF2B5EF4-FFF2-40B4-BE49-F238E27FC236}">
                <a16:creationId xmlns:a16="http://schemas.microsoft.com/office/drawing/2014/main" id="{62DEE8BB-CFFC-759C-1F9D-DFD5C7D1D94C}"/>
              </a:ext>
            </a:extLst>
          </p:cNvPr>
          <p:cNvSpPr txBox="1"/>
          <p:nvPr/>
        </p:nvSpPr>
        <p:spPr>
          <a:xfrm>
            <a:off x="11885928" y="10357524"/>
            <a:ext cx="8297340" cy="1126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46238" tIns="146238" rIns="146238" bIns="146238">
            <a:spAutoFit/>
          </a:bodyPr>
          <a:lstStyle>
            <a:lvl1pPr algn="l" defTabSz="1300480">
              <a:defRPr sz="1800">
                <a:latin typeface="Times New Roman"/>
                <a:ea typeface="Times New Roman"/>
                <a:cs typeface="Times New Roman"/>
                <a:sym typeface="Times New Roman"/>
              </a:defRPr>
            </a:lvl1pPr>
          </a:lstStyle>
          <a:p>
            <a:pPr defTabSz="2601090" fontAlgn="base">
              <a:spcBef>
                <a:spcPct val="0"/>
              </a:spcBef>
              <a:spcAft>
                <a:spcPct val="0"/>
              </a:spcAft>
            </a:pPr>
            <a:r>
              <a:rPr sz="5400">
                <a:solidFill>
                  <a:srgbClr val="000000"/>
                </a:solidFill>
              </a:rPr>
              <a:t>Tight-binding</a:t>
            </a:r>
          </a:p>
        </p:txBody>
      </p:sp>
      <p:sp>
        <p:nvSpPr>
          <p:cNvPr id="37" name="Shape 151">
            <a:extLst>
              <a:ext uri="{FF2B5EF4-FFF2-40B4-BE49-F238E27FC236}">
                <a16:creationId xmlns:a16="http://schemas.microsoft.com/office/drawing/2014/main" id="{2109438C-7F76-0D35-6504-B5D31BD68215}"/>
              </a:ext>
            </a:extLst>
          </p:cNvPr>
          <p:cNvSpPr txBox="1"/>
          <p:nvPr/>
        </p:nvSpPr>
        <p:spPr>
          <a:xfrm>
            <a:off x="16476350" y="13084524"/>
            <a:ext cx="1867887" cy="1126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46238" tIns="146238" rIns="146238" bIns="146238">
            <a:spAutoFit/>
          </a:bodyPr>
          <a:lstStyle>
            <a:lvl1pPr algn="l" defTabSz="1300480">
              <a:defRPr sz="1800">
                <a:latin typeface="Times New Roman"/>
                <a:ea typeface="Times New Roman"/>
                <a:cs typeface="Times New Roman"/>
                <a:sym typeface="Times New Roman"/>
              </a:defRPr>
            </a:lvl1pPr>
          </a:lstStyle>
          <a:p>
            <a:pPr defTabSz="2601090" fontAlgn="base">
              <a:spcBef>
                <a:spcPct val="0"/>
              </a:spcBef>
              <a:spcAft>
                <a:spcPct val="0"/>
              </a:spcAft>
            </a:pPr>
            <a:r>
              <a:rPr sz="5400">
                <a:solidFill>
                  <a:srgbClr val="000000"/>
                </a:solidFill>
              </a:rPr>
              <a:t>DFT</a:t>
            </a:r>
          </a:p>
        </p:txBody>
      </p:sp>
      <p:sp>
        <p:nvSpPr>
          <p:cNvPr id="38" name="Shape 152">
            <a:extLst>
              <a:ext uri="{FF2B5EF4-FFF2-40B4-BE49-F238E27FC236}">
                <a16:creationId xmlns:a16="http://schemas.microsoft.com/office/drawing/2014/main" id="{F10EA10C-DE0A-5CBA-3EE0-C010C9392681}"/>
              </a:ext>
            </a:extLst>
          </p:cNvPr>
          <p:cNvSpPr txBox="1"/>
          <p:nvPr/>
        </p:nvSpPr>
        <p:spPr>
          <a:xfrm>
            <a:off x="23266400" y="14619375"/>
            <a:ext cx="5052915" cy="1126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46238" tIns="146238" rIns="146238" bIns="146238">
            <a:spAutoFit/>
          </a:bodyPr>
          <a:lstStyle>
            <a:lvl1pPr algn="l" defTabSz="1300480">
              <a:defRPr sz="1800">
                <a:latin typeface="Times New Roman"/>
                <a:ea typeface="Times New Roman"/>
                <a:cs typeface="Times New Roman"/>
                <a:sym typeface="Times New Roman"/>
              </a:defRPr>
            </a:lvl1pPr>
          </a:lstStyle>
          <a:p>
            <a:pPr defTabSz="2601090" fontAlgn="base">
              <a:spcBef>
                <a:spcPct val="0"/>
              </a:spcBef>
              <a:spcAft>
                <a:spcPct val="0"/>
              </a:spcAft>
            </a:pPr>
            <a:r>
              <a:rPr sz="5400">
                <a:solidFill>
                  <a:srgbClr val="000000"/>
                </a:solidFill>
              </a:rPr>
              <a:t>CCSD(T) </a:t>
            </a:r>
          </a:p>
        </p:txBody>
      </p:sp>
      <p:sp>
        <p:nvSpPr>
          <p:cNvPr id="41" name="Shape 153">
            <a:extLst>
              <a:ext uri="{FF2B5EF4-FFF2-40B4-BE49-F238E27FC236}">
                <a16:creationId xmlns:a16="http://schemas.microsoft.com/office/drawing/2014/main" id="{7F434CC2-10E8-2E07-A8FF-202EEF544B4A}"/>
              </a:ext>
            </a:extLst>
          </p:cNvPr>
          <p:cNvSpPr txBox="1"/>
          <p:nvPr/>
        </p:nvSpPr>
        <p:spPr>
          <a:xfrm>
            <a:off x="13136744" y="18339810"/>
            <a:ext cx="13262655" cy="18649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46238" tIns="146238" rIns="146238" bIns="146238">
            <a:spAutoFit/>
          </a:bodyPr>
          <a:lstStyle>
            <a:lvl1pPr defTabSz="1300480">
              <a:defRPr sz="3400" b="0">
                <a:latin typeface="Times New Roman"/>
                <a:ea typeface="Times New Roman"/>
                <a:cs typeface="Times New Roman"/>
                <a:sym typeface="Times New Roman"/>
              </a:defRPr>
            </a:lvl1pPr>
          </a:lstStyle>
          <a:p>
            <a:pPr algn="ctr" defTabSz="2601090" fontAlgn="base">
              <a:spcBef>
                <a:spcPct val="0"/>
              </a:spcBef>
              <a:spcAft>
                <a:spcPct val="0"/>
              </a:spcAft>
            </a:pPr>
            <a:r>
              <a:rPr sz="10200">
                <a:solidFill>
                  <a:srgbClr val="000000"/>
                </a:solidFill>
              </a:rPr>
              <a:t>Log </a:t>
            </a:r>
            <a:r>
              <a:rPr lang="en-US" sz="10200">
                <a:solidFill>
                  <a:srgbClr val="000000"/>
                </a:solidFill>
              </a:rPr>
              <a:t>computational </a:t>
            </a:r>
            <a:r>
              <a:rPr sz="10200">
                <a:solidFill>
                  <a:srgbClr val="000000"/>
                </a:solidFill>
              </a:rPr>
              <a:t>cost</a:t>
            </a:r>
          </a:p>
        </p:txBody>
      </p:sp>
      <mc:AlternateContent xmlns:mc="http://schemas.openxmlformats.org/markup-compatibility/2006">
        <mc:Choice xmlns:a14="http://schemas.microsoft.com/office/drawing/2010/main" Requires="a14">
          <p:sp>
            <p:nvSpPr>
              <p:cNvPr id="43" name="Equation">
                <a:extLst>
                  <a:ext uri="{FF2B5EF4-FFF2-40B4-BE49-F238E27FC236}">
                    <a16:creationId xmlns:a16="http://schemas.microsoft.com/office/drawing/2014/main" id="{C83EEBCA-4A5D-1DA6-ED88-380315B12F3F}"/>
                  </a:ext>
                </a:extLst>
              </p:cNvPr>
              <p:cNvSpPr txBox="1"/>
              <p:nvPr/>
            </p:nvSpPr>
            <p:spPr>
              <a:xfrm>
                <a:off x="23396060" y="15857598"/>
                <a:ext cx="2635400" cy="1107996"/>
              </a:xfrm>
              <a:prstGeom prst="rect">
                <a:avLst/>
              </a:prstGeom>
              <a:ln w="12700">
                <a:miter lim="400000"/>
              </a:ln>
            </p:spPr>
            <p:txBody>
              <a:bodyPr wrap="none" lIns="0" tIns="0" rIns="0" bIns="0">
                <a:spAutoFit/>
              </a:bodyPr>
              <a:lstStyle/>
              <a:p>
                <a:pPr defTabSz="2743338" fontAlgn="base" latinLnBrk="1">
                  <a:spcBef>
                    <a:spcPct val="0"/>
                  </a:spcBef>
                  <a:spcAft>
                    <a:spcPct val="0"/>
                  </a:spcAft>
                  <a:defRPr sz="1800" b="0"/>
                </a:pPr>
                <a14:m>
                  <m:oMathPara xmlns:m="http://schemas.openxmlformats.org/officeDocument/2006/math">
                    <m:oMathParaPr>
                      <m:jc m:val="centerGroup"/>
                    </m:oMathParaPr>
                    <m:oMath xmlns:m="http://schemas.openxmlformats.org/officeDocument/2006/math">
                      <m:r>
                        <a:rPr sz="7200" i="1">
                          <a:solidFill>
                            <a:srgbClr val="000000"/>
                          </a:solidFill>
                          <a:latin typeface="Cambria Math" panose="02040503050406030204" pitchFamily="18" charset="0"/>
                        </a:rPr>
                        <m:t>𝒪</m:t>
                      </m:r>
                      <m:r>
                        <a:rPr sz="7200" i="1">
                          <a:solidFill>
                            <a:srgbClr val="000000"/>
                          </a:solidFill>
                          <a:latin typeface="Cambria Math" panose="02040503050406030204" pitchFamily="18" charset="0"/>
                        </a:rPr>
                        <m:t>(</m:t>
                      </m:r>
                      <m:sSup>
                        <m:sSupPr>
                          <m:ctrlPr>
                            <a:rPr sz="7200" i="1">
                              <a:solidFill>
                                <a:srgbClr val="000000"/>
                              </a:solidFill>
                              <a:latin typeface="Cambria Math" panose="02040503050406030204" pitchFamily="18" charset="0"/>
                            </a:rPr>
                          </m:ctrlPr>
                        </m:sSupPr>
                        <m:e>
                          <m:r>
                            <a:rPr sz="7200" i="1">
                              <a:solidFill>
                                <a:srgbClr val="000000"/>
                              </a:solidFill>
                              <a:latin typeface="Cambria Math" panose="02040503050406030204" pitchFamily="18" charset="0"/>
                            </a:rPr>
                            <m:t>𝑛</m:t>
                          </m:r>
                        </m:e>
                        <m:sup>
                          <m:r>
                            <a:rPr sz="7200" i="1">
                              <a:solidFill>
                                <a:srgbClr val="000000"/>
                              </a:solidFill>
                              <a:latin typeface="Cambria Math" panose="02040503050406030204" pitchFamily="18" charset="0"/>
                            </a:rPr>
                            <m:t>7</m:t>
                          </m:r>
                        </m:sup>
                      </m:sSup>
                      <m:r>
                        <a:rPr sz="7200" i="1">
                          <a:solidFill>
                            <a:srgbClr val="000000"/>
                          </a:solidFill>
                          <a:latin typeface="Cambria Math" panose="02040503050406030204" pitchFamily="18" charset="0"/>
                        </a:rPr>
                        <m:t>)</m:t>
                      </m:r>
                    </m:oMath>
                  </m:oMathPara>
                </a14:m>
                <a:endParaRPr sz="7200">
                  <a:solidFill>
                    <a:srgbClr val="FFFFFF"/>
                  </a:solidFill>
                  <a:latin typeface="Arial" charset="0"/>
                  <a:ea typeface="MS PGothic" pitchFamily="34" charset="-128"/>
                </a:endParaRPr>
              </a:p>
            </p:txBody>
          </p:sp>
        </mc:Choice>
        <mc:Fallback>
          <p:sp>
            <p:nvSpPr>
              <p:cNvPr id="43" name="Equation">
                <a:extLst>
                  <a:ext uri="{FF2B5EF4-FFF2-40B4-BE49-F238E27FC236}">
                    <a16:creationId xmlns:a16="http://schemas.microsoft.com/office/drawing/2014/main" id="{C83EEBCA-4A5D-1DA6-ED88-380315B12F3F}"/>
                  </a:ext>
                </a:extLst>
              </p:cNvPr>
              <p:cNvSpPr txBox="1">
                <a:spLocks noRot="1" noChangeAspect="1" noMove="1" noResize="1" noEditPoints="1" noAdjustHandles="1" noChangeArrowheads="1" noChangeShapeType="1" noTextEdit="1"/>
              </p:cNvSpPr>
              <p:nvPr/>
            </p:nvSpPr>
            <p:spPr>
              <a:xfrm>
                <a:off x="23396060" y="15857598"/>
                <a:ext cx="2635400" cy="1107996"/>
              </a:xfrm>
              <a:prstGeom prst="rect">
                <a:avLst/>
              </a:prstGeom>
              <a:blipFill>
                <a:blip r:embed="rId4"/>
                <a:stretch>
                  <a:fillRect/>
                </a:stretch>
              </a:blipFill>
              <a:ln w="12700">
                <a:miter lim="400000"/>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4" name="Equation">
                <a:extLst>
                  <a:ext uri="{FF2B5EF4-FFF2-40B4-BE49-F238E27FC236}">
                    <a16:creationId xmlns:a16="http://schemas.microsoft.com/office/drawing/2014/main" id="{212CB692-D297-3130-223F-A0522604B1EB}"/>
                  </a:ext>
                </a:extLst>
              </p:cNvPr>
              <p:cNvSpPr txBox="1"/>
              <p:nvPr/>
            </p:nvSpPr>
            <p:spPr>
              <a:xfrm>
                <a:off x="16639152" y="14131734"/>
                <a:ext cx="5686107" cy="1107996"/>
              </a:xfrm>
              <a:prstGeom prst="rect">
                <a:avLst/>
              </a:prstGeom>
              <a:ln w="12700">
                <a:miter lim="400000"/>
              </a:ln>
            </p:spPr>
            <p:txBody>
              <a:bodyPr wrap="none" lIns="0" tIns="0" rIns="0" bIns="0">
                <a:spAutoFit/>
              </a:bodyPr>
              <a:lstStyle/>
              <a:p>
                <a:pPr defTabSz="2743338" fontAlgn="base" latinLnBrk="1">
                  <a:spcBef>
                    <a:spcPct val="0"/>
                  </a:spcBef>
                  <a:spcAft>
                    <a:spcPct val="0"/>
                  </a:spcAft>
                  <a:defRPr sz="1800" b="0"/>
                </a:pPr>
                <a14:m>
                  <m:oMathPara xmlns:m="http://schemas.openxmlformats.org/officeDocument/2006/math">
                    <m:oMathParaPr>
                      <m:jc m:val="centerGroup"/>
                    </m:oMathParaPr>
                    <m:oMath xmlns:m="http://schemas.openxmlformats.org/officeDocument/2006/math">
                      <m:r>
                        <a:rPr sz="7200" i="1">
                          <a:solidFill>
                            <a:srgbClr val="000000"/>
                          </a:solidFill>
                          <a:latin typeface="Cambria Math" panose="02040503050406030204" pitchFamily="18" charset="0"/>
                        </a:rPr>
                        <m:t>𝒪</m:t>
                      </m:r>
                      <m:r>
                        <a:rPr sz="7200" i="1">
                          <a:solidFill>
                            <a:srgbClr val="000000"/>
                          </a:solidFill>
                          <a:latin typeface="Cambria Math" panose="02040503050406030204" pitchFamily="18" charset="0"/>
                        </a:rPr>
                        <m:t>(</m:t>
                      </m:r>
                      <m:r>
                        <a:rPr sz="7200" i="1">
                          <a:solidFill>
                            <a:srgbClr val="000000"/>
                          </a:solidFill>
                          <a:latin typeface="Cambria Math" panose="02040503050406030204" pitchFamily="18" charset="0"/>
                        </a:rPr>
                        <m:t>𝑛</m:t>
                      </m:r>
                      <m:r>
                        <a:rPr sz="7200" i="1">
                          <a:solidFill>
                            <a:srgbClr val="000000"/>
                          </a:solidFill>
                          <a:latin typeface="Cambria Math" panose="02040503050406030204" pitchFamily="18" charset="0"/>
                        </a:rPr>
                        <m:t>)−</m:t>
                      </m:r>
                      <m:r>
                        <a:rPr sz="7200" i="1">
                          <a:solidFill>
                            <a:srgbClr val="000000"/>
                          </a:solidFill>
                          <a:latin typeface="Cambria Math" panose="02040503050406030204" pitchFamily="18" charset="0"/>
                        </a:rPr>
                        <m:t>𝒪</m:t>
                      </m:r>
                      <m:r>
                        <a:rPr sz="7200" i="1">
                          <a:solidFill>
                            <a:srgbClr val="000000"/>
                          </a:solidFill>
                          <a:latin typeface="Cambria Math" panose="02040503050406030204" pitchFamily="18" charset="0"/>
                        </a:rPr>
                        <m:t>(</m:t>
                      </m:r>
                      <m:sSup>
                        <m:sSupPr>
                          <m:ctrlPr>
                            <a:rPr sz="7200" i="1">
                              <a:solidFill>
                                <a:srgbClr val="000000"/>
                              </a:solidFill>
                              <a:latin typeface="Cambria Math" panose="02040503050406030204" pitchFamily="18" charset="0"/>
                            </a:rPr>
                          </m:ctrlPr>
                        </m:sSupPr>
                        <m:e>
                          <m:r>
                            <a:rPr sz="7200" i="1">
                              <a:solidFill>
                                <a:srgbClr val="000000"/>
                              </a:solidFill>
                              <a:latin typeface="Cambria Math" panose="02040503050406030204" pitchFamily="18" charset="0"/>
                            </a:rPr>
                            <m:t>𝑛</m:t>
                          </m:r>
                        </m:e>
                        <m:sup>
                          <m:r>
                            <a:rPr sz="7200" i="1">
                              <a:solidFill>
                                <a:srgbClr val="000000"/>
                              </a:solidFill>
                              <a:latin typeface="Cambria Math" panose="02040503050406030204" pitchFamily="18" charset="0"/>
                            </a:rPr>
                            <m:t>3</m:t>
                          </m:r>
                        </m:sup>
                      </m:sSup>
                      <m:r>
                        <a:rPr sz="7200" i="1">
                          <a:solidFill>
                            <a:srgbClr val="000000"/>
                          </a:solidFill>
                          <a:latin typeface="Cambria Math" panose="02040503050406030204" pitchFamily="18" charset="0"/>
                        </a:rPr>
                        <m:t>)</m:t>
                      </m:r>
                    </m:oMath>
                  </m:oMathPara>
                </a14:m>
                <a:endParaRPr sz="7200">
                  <a:solidFill>
                    <a:srgbClr val="FFFFFF"/>
                  </a:solidFill>
                  <a:latin typeface="Arial" charset="0"/>
                  <a:ea typeface="MS PGothic" pitchFamily="34" charset="-128"/>
                </a:endParaRPr>
              </a:p>
            </p:txBody>
          </p:sp>
        </mc:Choice>
        <mc:Fallback>
          <p:sp>
            <p:nvSpPr>
              <p:cNvPr id="44" name="Equation">
                <a:extLst>
                  <a:ext uri="{FF2B5EF4-FFF2-40B4-BE49-F238E27FC236}">
                    <a16:creationId xmlns:a16="http://schemas.microsoft.com/office/drawing/2014/main" id="{212CB692-D297-3130-223F-A0522604B1EB}"/>
                  </a:ext>
                </a:extLst>
              </p:cNvPr>
              <p:cNvSpPr txBox="1">
                <a:spLocks noRot="1" noChangeAspect="1" noMove="1" noResize="1" noEditPoints="1" noAdjustHandles="1" noChangeArrowheads="1" noChangeShapeType="1" noTextEdit="1"/>
              </p:cNvSpPr>
              <p:nvPr/>
            </p:nvSpPr>
            <p:spPr>
              <a:xfrm>
                <a:off x="16639152" y="14131734"/>
                <a:ext cx="5686107" cy="1107996"/>
              </a:xfrm>
              <a:prstGeom prst="rect">
                <a:avLst/>
              </a:prstGeom>
              <a:blipFill>
                <a:blip r:embed="rId5"/>
                <a:stretch>
                  <a:fillRect/>
                </a:stretch>
              </a:blipFill>
              <a:ln w="12700">
                <a:miter lim="400000"/>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5" name="Equation">
                <a:extLst>
                  <a:ext uri="{FF2B5EF4-FFF2-40B4-BE49-F238E27FC236}">
                    <a16:creationId xmlns:a16="http://schemas.microsoft.com/office/drawing/2014/main" id="{D541A450-2B8B-DDBA-F5FD-545DBE916317}"/>
                  </a:ext>
                </a:extLst>
              </p:cNvPr>
              <p:cNvSpPr txBox="1"/>
              <p:nvPr/>
            </p:nvSpPr>
            <p:spPr>
              <a:xfrm>
                <a:off x="12523184" y="11483850"/>
                <a:ext cx="2635400" cy="1107996"/>
              </a:xfrm>
              <a:prstGeom prst="rect">
                <a:avLst/>
              </a:prstGeom>
              <a:ln w="12700">
                <a:miter lim="400000"/>
              </a:ln>
            </p:spPr>
            <p:txBody>
              <a:bodyPr wrap="none" lIns="0" tIns="0" rIns="0" bIns="0">
                <a:spAutoFit/>
              </a:bodyPr>
              <a:lstStyle/>
              <a:p>
                <a:pPr defTabSz="2743338" fontAlgn="base" latinLnBrk="1">
                  <a:spcBef>
                    <a:spcPct val="0"/>
                  </a:spcBef>
                  <a:spcAft>
                    <a:spcPct val="0"/>
                  </a:spcAft>
                  <a:defRPr sz="1800" b="0"/>
                </a:pPr>
                <a14:m>
                  <m:oMathPara xmlns:m="http://schemas.openxmlformats.org/officeDocument/2006/math">
                    <m:oMathParaPr>
                      <m:jc m:val="centerGroup"/>
                    </m:oMathParaPr>
                    <m:oMath xmlns:m="http://schemas.openxmlformats.org/officeDocument/2006/math">
                      <m:r>
                        <a:rPr lang="ar-AE" sz="7200" i="1">
                          <a:solidFill>
                            <a:srgbClr val="000000"/>
                          </a:solidFill>
                          <a:latin typeface="Cambria Math" panose="02040503050406030204" pitchFamily="18" charset="0"/>
                        </a:rPr>
                        <m:t>𝒪</m:t>
                      </m:r>
                      <m:r>
                        <a:rPr lang="ar-AE" sz="7200" i="1">
                          <a:solidFill>
                            <a:srgbClr val="000000"/>
                          </a:solidFill>
                          <a:latin typeface="Cambria Math" panose="02040503050406030204" pitchFamily="18" charset="0"/>
                        </a:rPr>
                        <m:t>(</m:t>
                      </m:r>
                      <m:sSup>
                        <m:sSupPr>
                          <m:ctrlPr>
                            <a:rPr lang="ar-AE" sz="7200" i="1">
                              <a:solidFill>
                                <a:srgbClr val="000000"/>
                              </a:solidFill>
                              <a:latin typeface="Cambria Math" panose="02040503050406030204" pitchFamily="18" charset="0"/>
                            </a:rPr>
                          </m:ctrlPr>
                        </m:sSupPr>
                        <m:e>
                          <m:r>
                            <a:rPr lang="ar-AE" sz="7200" i="1">
                              <a:solidFill>
                                <a:srgbClr val="000000"/>
                              </a:solidFill>
                              <a:latin typeface="Cambria Math" panose="02040503050406030204" pitchFamily="18" charset="0"/>
                            </a:rPr>
                            <m:t>𝑛</m:t>
                          </m:r>
                        </m:e>
                        <m:sup>
                          <m:r>
                            <a:rPr lang="en-US" sz="7200" i="1">
                              <a:solidFill>
                                <a:srgbClr val="000000"/>
                              </a:solidFill>
                              <a:latin typeface="Cambria Math" panose="02040503050406030204" pitchFamily="18" charset="0"/>
                            </a:rPr>
                            <m:t>2</m:t>
                          </m:r>
                        </m:sup>
                      </m:sSup>
                      <m:r>
                        <a:rPr lang="ar-AE" sz="7200" i="1">
                          <a:solidFill>
                            <a:srgbClr val="000000"/>
                          </a:solidFill>
                          <a:latin typeface="Cambria Math" panose="02040503050406030204" pitchFamily="18" charset="0"/>
                        </a:rPr>
                        <m:t>)</m:t>
                      </m:r>
                    </m:oMath>
                  </m:oMathPara>
                </a14:m>
                <a:endParaRPr sz="7200">
                  <a:solidFill>
                    <a:srgbClr val="FFFFFF"/>
                  </a:solidFill>
                  <a:latin typeface="Arial" charset="0"/>
                  <a:ea typeface="MS PGothic" pitchFamily="34" charset="-128"/>
                </a:endParaRPr>
              </a:p>
            </p:txBody>
          </p:sp>
        </mc:Choice>
        <mc:Fallback>
          <p:sp>
            <p:nvSpPr>
              <p:cNvPr id="45" name="Equation">
                <a:extLst>
                  <a:ext uri="{FF2B5EF4-FFF2-40B4-BE49-F238E27FC236}">
                    <a16:creationId xmlns:a16="http://schemas.microsoft.com/office/drawing/2014/main" id="{D541A450-2B8B-DDBA-F5FD-545DBE916317}"/>
                  </a:ext>
                </a:extLst>
              </p:cNvPr>
              <p:cNvSpPr txBox="1">
                <a:spLocks noRot="1" noChangeAspect="1" noMove="1" noResize="1" noEditPoints="1" noAdjustHandles="1" noChangeArrowheads="1" noChangeShapeType="1" noTextEdit="1"/>
              </p:cNvSpPr>
              <p:nvPr/>
            </p:nvSpPr>
            <p:spPr>
              <a:xfrm>
                <a:off x="12523184" y="11483850"/>
                <a:ext cx="2635400" cy="1107996"/>
              </a:xfrm>
              <a:prstGeom prst="rect">
                <a:avLst/>
              </a:prstGeom>
              <a:blipFill>
                <a:blip r:embed="rId6"/>
                <a:stretch>
                  <a:fillRect/>
                </a:stretch>
              </a:blipFill>
              <a:ln w="12700">
                <a:miter lim="400000"/>
              </a:ln>
            </p:spPr>
            <p:txBody>
              <a:bodyPr/>
              <a:lstStyle/>
              <a:p>
                <a:r>
                  <a:rPr lang="en-US">
                    <a:noFill/>
                  </a:rPr>
                  <a:t> </a:t>
                </a:r>
              </a:p>
            </p:txBody>
          </p:sp>
        </mc:Fallback>
      </mc:AlternateContent>
      <p:grpSp>
        <p:nvGrpSpPr>
          <p:cNvPr id="46" name="Group">
            <a:extLst>
              <a:ext uri="{FF2B5EF4-FFF2-40B4-BE49-F238E27FC236}">
                <a16:creationId xmlns:a16="http://schemas.microsoft.com/office/drawing/2014/main" id="{77375AB3-0194-B10E-7FE5-7230C066BC4A}"/>
              </a:ext>
            </a:extLst>
          </p:cNvPr>
          <p:cNvGrpSpPr/>
          <p:nvPr/>
        </p:nvGrpSpPr>
        <p:grpSpPr>
          <a:xfrm>
            <a:off x="30224177" y="14745942"/>
            <a:ext cx="5052921" cy="2360401"/>
            <a:chOff x="0" y="0"/>
            <a:chExt cx="1684305" cy="786796"/>
          </a:xfrm>
        </p:grpSpPr>
        <p:sp>
          <p:nvSpPr>
            <p:cNvPr id="47" name="Shape 152">
              <a:extLst>
                <a:ext uri="{FF2B5EF4-FFF2-40B4-BE49-F238E27FC236}">
                  <a16:creationId xmlns:a16="http://schemas.microsoft.com/office/drawing/2014/main" id="{7709CFD8-42F6-396F-A1CE-D0AF91CE9E35}"/>
                </a:ext>
              </a:extLst>
            </p:cNvPr>
            <p:cNvSpPr txBox="1"/>
            <p:nvPr/>
          </p:nvSpPr>
          <p:spPr>
            <a:xfrm>
              <a:off x="0" y="0"/>
              <a:ext cx="1684305" cy="3754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6238" tIns="146238" rIns="146238" bIns="146238" numCol="1" anchor="t">
              <a:spAutoFit/>
            </a:bodyPr>
            <a:lstStyle>
              <a:lvl1pPr algn="l" defTabSz="1300480">
                <a:defRPr sz="1800">
                  <a:latin typeface="Times New Roman"/>
                  <a:ea typeface="Times New Roman"/>
                  <a:cs typeface="Times New Roman"/>
                  <a:sym typeface="Times New Roman"/>
                </a:defRPr>
              </a:lvl1pPr>
            </a:lstStyle>
            <a:p>
              <a:pPr defTabSz="2601090" fontAlgn="base">
                <a:spcBef>
                  <a:spcPct val="0"/>
                </a:spcBef>
                <a:spcAft>
                  <a:spcPct val="0"/>
                </a:spcAft>
              </a:pPr>
              <a:r>
                <a:rPr sz="5400">
                  <a:solidFill>
                    <a:srgbClr val="000000"/>
                  </a:solidFill>
                </a:rPr>
                <a:t>Exact solution</a:t>
              </a:r>
            </a:p>
          </p:txBody>
        </p:sp>
        <mc:AlternateContent xmlns:mc="http://schemas.openxmlformats.org/markup-compatibility/2006">
          <mc:Choice xmlns:a14="http://schemas.microsoft.com/office/drawing/2010/main" Requires="a14">
            <p:sp>
              <p:nvSpPr>
                <p:cNvPr id="51" name="Equation">
                  <a:extLst>
                    <a:ext uri="{FF2B5EF4-FFF2-40B4-BE49-F238E27FC236}">
                      <a16:creationId xmlns:a16="http://schemas.microsoft.com/office/drawing/2014/main" id="{92DF89F2-B877-F554-5EFB-1418A1524AFB}"/>
                    </a:ext>
                  </a:extLst>
                </p:cNvPr>
                <p:cNvSpPr txBox="1"/>
                <p:nvPr/>
              </p:nvSpPr>
              <p:spPr>
                <a:xfrm>
                  <a:off x="221019" y="417466"/>
                  <a:ext cx="1296742" cy="369330"/>
                </a:xfrm>
                <a:prstGeom prst="rect">
                  <a:avLst/>
                </a:prstGeom>
                <a:noFill/>
                <a:ln w="12700" cap="flat">
                  <a:noFill/>
                  <a:miter lim="400000"/>
                </a:ln>
                <a:effectLst/>
              </p:spPr>
              <p:txBody>
                <a:bodyPr wrap="none" lIns="0" tIns="0" rIns="0" bIns="0">
                  <a:spAutoFit/>
                </a:bodyPr>
                <a:lstStyle/>
                <a:p>
                  <a:pPr defTabSz="2743338" fontAlgn="base" latinLnBrk="1">
                    <a:spcBef>
                      <a:spcPct val="0"/>
                    </a:spcBef>
                    <a:spcAft>
                      <a:spcPct val="0"/>
                    </a:spcAft>
                    <a:defRPr sz="1800" b="0"/>
                  </a:pPr>
                  <a14:m>
                    <m:oMathPara xmlns:m="http://schemas.openxmlformats.org/officeDocument/2006/math">
                      <m:oMathParaPr>
                        <m:jc m:val="centerGroup"/>
                      </m:oMathParaPr>
                      <m:oMath xmlns:m="http://schemas.openxmlformats.org/officeDocument/2006/math">
                        <m:r>
                          <a:rPr sz="7200" i="1">
                            <a:solidFill>
                              <a:srgbClr val="000000"/>
                            </a:solidFill>
                            <a:latin typeface="Cambria Math" panose="02040503050406030204" pitchFamily="18" charset="0"/>
                          </a:rPr>
                          <m:t>∼</m:t>
                        </m:r>
                        <m:r>
                          <m:rPr>
                            <m:sty m:val="p"/>
                          </m:rPr>
                          <a:rPr sz="7200" i="1">
                            <a:solidFill>
                              <a:srgbClr val="000000"/>
                            </a:solidFill>
                            <a:latin typeface="Cambria Math" panose="02040503050406030204" pitchFamily="18" charset="0"/>
                          </a:rPr>
                          <m:t>exp</m:t>
                        </m:r>
                        <m:r>
                          <a:rPr sz="7200" i="1">
                            <a:solidFill>
                              <a:srgbClr val="000000"/>
                            </a:solidFill>
                            <a:latin typeface="Cambria Math" panose="02040503050406030204" pitchFamily="18" charset="0"/>
                          </a:rPr>
                          <m:t>(</m:t>
                        </m:r>
                        <m:r>
                          <a:rPr sz="7200" i="1">
                            <a:solidFill>
                              <a:srgbClr val="000000"/>
                            </a:solidFill>
                            <a:latin typeface="Cambria Math" panose="02040503050406030204" pitchFamily="18" charset="0"/>
                          </a:rPr>
                          <m:t>𝑛</m:t>
                        </m:r>
                        <m:r>
                          <a:rPr sz="7200" i="1">
                            <a:solidFill>
                              <a:srgbClr val="000000"/>
                            </a:solidFill>
                            <a:latin typeface="Cambria Math" panose="02040503050406030204" pitchFamily="18" charset="0"/>
                          </a:rPr>
                          <m:t>)</m:t>
                        </m:r>
                      </m:oMath>
                    </m:oMathPara>
                  </a14:m>
                  <a:endParaRPr sz="7200">
                    <a:solidFill>
                      <a:srgbClr val="FFFFFF"/>
                    </a:solidFill>
                    <a:latin typeface="Arial" charset="0"/>
                    <a:ea typeface="MS PGothic" pitchFamily="34" charset="-128"/>
                  </a:endParaRPr>
                </a:p>
              </p:txBody>
            </p:sp>
          </mc:Choice>
          <mc:Fallback>
            <p:sp>
              <p:nvSpPr>
                <p:cNvPr id="51" name="Equation">
                  <a:extLst>
                    <a:ext uri="{FF2B5EF4-FFF2-40B4-BE49-F238E27FC236}">
                      <a16:creationId xmlns:a16="http://schemas.microsoft.com/office/drawing/2014/main" id="{92DF89F2-B877-F554-5EFB-1418A1524AFB}"/>
                    </a:ext>
                  </a:extLst>
                </p:cNvPr>
                <p:cNvSpPr txBox="1">
                  <a:spLocks noRot="1" noChangeAspect="1" noMove="1" noResize="1" noEditPoints="1" noAdjustHandles="1" noChangeArrowheads="1" noChangeShapeType="1" noTextEdit="1"/>
                </p:cNvSpPr>
                <p:nvPr/>
              </p:nvSpPr>
              <p:spPr>
                <a:xfrm>
                  <a:off x="221019" y="417466"/>
                  <a:ext cx="1296742" cy="369330"/>
                </a:xfrm>
                <a:prstGeom prst="rect">
                  <a:avLst/>
                </a:prstGeom>
                <a:blipFill>
                  <a:blip r:embed="rId7"/>
                  <a:stretch>
                    <a:fillRect/>
                  </a:stretch>
                </a:blipFill>
                <a:ln w="12700" cap="flat">
                  <a:noFill/>
                  <a:miter lim="400000"/>
                </a:ln>
                <a:effectLst/>
              </p:spPr>
              <p:txBody>
                <a:bodyPr/>
                <a:lstStyle/>
                <a:p>
                  <a:r>
                    <a:rPr lang="en-US">
                      <a:noFill/>
                    </a:rPr>
                    <a:t> </a:t>
                  </a:r>
                </a:p>
              </p:txBody>
            </p:sp>
          </mc:Fallback>
        </mc:AlternateContent>
      </p:grpSp>
      <p:sp>
        <p:nvSpPr>
          <p:cNvPr id="54" name="Shape 142">
            <a:extLst>
              <a:ext uri="{FF2B5EF4-FFF2-40B4-BE49-F238E27FC236}">
                <a16:creationId xmlns:a16="http://schemas.microsoft.com/office/drawing/2014/main" id="{B1009182-F3E1-E816-49CF-250BED2C1625}"/>
              </a:ext>
            </a:extLst>
          </p:cNvPr>
          <p:cNvSpPr/>
          <p:nvPr/>
        </p:nvSpPr>
        <p:spPr>
          <a:xfrm rot="10800000" flipH="1">
            <a:off x="5140137" y="6821817"/>
            <a:ext cx="914400" cy="914400"/>
          </a:xfrm>
          <a:prstGeom prst="ellipse">
            <a:avLst/>
          </a:prstGeom>
          <a:solidFill>
            <a:srgbClr val="FF0000"/>
          </a:solidFill>
          <a:ln w="50800">
            <a:solidFill>
              <a:srgbClr val="C00000"/>
            </a:solidFill>
            <a:miter/>
          </a:ln>
        </p:spPr>
        <p:txBody>
          <a:bodyPr lIns="146301" tIns="146301" rIns="146301" bIns="146301" anchor="ctr"/>
          <a:lstStyle/>
          <a:p>
            <a:pPr defTabSz="3901635" fontAlgn="base">
              <a:spcBef>
                <a:spcPct val="0"/>
              </a:spcBef>
              <a:spcAft>
                <a:spcPct val="0"/>
              </a:spcAft>
              <a:defRPr sz="1800" b="0">
                <a:solidFill>
                  <a:srgbClr val="FFFFFF"/>
                </a:solidFill>
                <a:latin typeface="Calibri"/>
                <a:ea typeface="Calibri"/>
                <a:cs typeface="Calibri"/>
                <a:sym typeface="Calibri"/>
              </a:defRPr>
            </a:pPr>
            <a:endParaRPr sz="5400">
              <a:solidFill>
                <a:srgbClr val="FFFFFF"/>
              </a:solidFill>
              <a:latin typeface="Calibri"/>
              <a:cs typeface="Calibri"/>
              <a:sym typeface="Calibri"/>
            </a:endParaRPr>
          </a:p>
        </p:txBody>
      </p:sp>
      <p:sp>
        <p:nvSpPr>
          <p:cNvPr id="58" name="Shape 146">
            <a:extLst>
              <a:ext uri="{FF2B5EF4-FFF2-40B4-BE49-F238E27FC236}">
                <a16:creationId xmlns:a16="http://schemas.microsoft.com/office/drawing/2014/main" id="{DC5737F0-F8C9-8075-3253-A3326F68F0D5}"/>
              </a:ext>
            </a:extLst>
          </p:cNvPr>
          <p:cNvSpPr/>
          <p:nvPr/>
        </p:nvSpPr>
        <p:spPr>
          <a:xfrm>
            <a:off x="6021588" y="7700895"/>
            <a:ext cx="6206190" cy="5506212"/>
          </a:xfrm>
          <a:prstGeom prst="line">
            <a:avLst/>
          </a:prstGeom>
          <a:ln w="25400">
            <a:solidFill>
              <a:srgbClr val="C00000"/>
            </a:solidFill>
            <a:prstDash val="dash"/>
            <a:miter/>
          </a:ln>
        </p:spPr>
        <p:txBody>
          <a:bodyPr lIns="146301" tIns="146301" rIns="146301" bIns="146301"/>
          <a:lstStyle/>
          <a:p>
            <a:pPr defTabSz="3901635" fontAlgn="base">
              <a:spcBef>
                <a:spcPct val="0"/>
              </a:spcBef>
              <a:spcAft>
                <a:spcPct val="0"/>
              </a:spcAft>
              <a:defRPr b="0">
                <a:latin typeface="Calibri"/>
                <a:ea typeface="Calibri"/>
                <a:cs typeface="Calibri"/>
                <a:sym typeface="Calibri"/>
              </a:defRPr>
            </a:pPr>
            <a:endParaRPr sz="3600">
              <a:solidFill>
                <a:srgbClr val="FFFFFF"/>
              </a:solidFill>
              <a:latin typeface="Calibri"/>
              <a:cs typeface="Calibri"/>
              <a:sym typeface="Calibri"/>
            </a:endParaRPr>
          </a:p>
        </p:txBody>
      </p:sp>
      <p:sp>
        <p:nvSpPr>
          <p:cNvPr id="59" name="Shape 147">
            <a:extLst>
              <a:ext uri="{FF2B5EF4-FFF2-40B4-BE49-F238E27FC236}">
                <a16:creationId xmlns:a16="http://schemas.microsoft.com/office/drawing/2014/main" id="{E23490FE-9523-29F3-AB85-775507D8A0C3}"/>
              </a:ext>
            </a:extLst>
          </p:cNvPr>
          <p:cNvSpPr/>
          <p:nvPr/>
        </p:nvSpPr>
        <p:spPr>
          <a:xfrm flipH="1" flipV="1">
            <a:off x="12726174" y="13601684"/>
            <a:ext cx="4372518" cy="2064777"/>
          </a:xfrm>
          <a:prstGeom prst="line">
            <a:avLst/>
          </a:prstGeom>
          <a:ln w="25400">
            <a:solidFill>
              <a:srgbClr val="C00000"/>
            </a:solidFill>
            <a:prstDash val="dash"/>
            <a:miter/>
          </a:ln>
        </p:spPr>
        <p:txBody>
          <a:bodyPr lIns="146301" tIns="146301" rIns="146301" bIns="146301"/>
          <a:lstStyle/>
          <a:p>
            <a:pPr defTabSz="3901635" fontAlgn="base">
              <a:spcBef>
                <a:spcPct val="0"/>
              </a:spcBef>
              <a:spcAft>
                <a:spcPct val="0"/>
              </a:spcAft>
              <a:defRPr b="0">
                <a:latin typeface="Calibri"/>
                <a:ea typeface="Calibri"/>
                <a:cs typeface="Calibri"/>
                <a:sym typeface="Calibri"/>
              </a:defRPr>
            </a:pPr>
            <a:endParaRPr sz="3600">
              <a:solidFill>
                <a:srgbClr val="FFFFFF"/>
              </a:solidFill>
              <a:latin typeface="Calibri"/>
              <a:cs typeface="Calibri"/>
              <a:sym typeface="Calibri"/>
            </a:endParaRPr>
          </a:p>
        </p:txBody>
      </p:sp>
      <p:sp>
        <p:nvSpPr>
          <p:cNvPr id="60" name="Shape 148">
            <a:extLst>
              <a:ext uri="{FF2B5EF4-FFF2-40B4-BE49-F238E27FC236}">
                <a16:creationId xmlns:a16="http://schemas.microsoft.com/office/drawing/2014/main" id="{1C5E2583-09BB-A5F4-AA24-EDCDED8D251D}"/>
              </a:ext>
            </a:extLst>
          </p:cNvPr>
          <p:cNvSpPr/>
          <p:nvPr/>
        </p:nvSpPr>
        <p:spPr>
          <a:xfrm>
            <a:off x="17914958" y="16098741"/>
            <a:ext cx="5723739" cy="1209780"/>
          </a:xfrm>
          <a:prstGeom prst="line">
            <a:avLst/>
          </a:prstGeom>
          <a:ln w="25400">
            <a:solidFill>
              <a:srgbClr val="C00000"/>
            </a:solidFill>
            <a:prstDash val="dash"/>
            <a:miter/>
          </a:ln>
        </p:spPr>
        <p:txBody>
          <a:bodyPr lIns="146301" tIns="146301" rIns="146301" bIns="146301"/>
          <a:lstStyle/>
          <a:p>
            <a:pPr defTabSz="3901635" fontAlgn="base">
              <a:spcBef>
                <a:spcPct val="0"/>
              </a:spcBef>
              <a:spcAft>
                <a:spcPct val="0"/>
              </a:spcAft>
              <a:defRPr b="0">
                <a:latin typeface="Calibri"/>
                <a:ea typeface="Calibri"/>
                <a:cs typeface="Calibri"/>
                <a:sym typeface="Calibri"/>
              </a:defRPr>
            </a:pPr>
            <a:endParaRPr sz="3600">
              <a:solidFill>
                <a:srgbClr val="FFFFFF"/>
              </a:solidFill>
              <a:latin typeface="Calibri"/>
              <a:cs typeface="Calibri"/>
              <a:sym typeface="Calibri"/>
            </a:endParaRPr>
          </a:p>
        </p:txBody>
      </p:sp>
      <p:sp>
        <p:nvSpPr>
          <p:cNvPr id="61" name="Shape 145">
            <a:extLst>
              <a:ext uri="{FF2B5EF4-FFF2-40B4-BE49-F238E27FC236}">
                <a16:creationId xmlns:a16="http://schemas.microsoft.com/office/drawing/2014/main" id="{6F78943D-1180-37DA-B95A-8D66063D26AE}"/>
              </a:ext>
            </a:extLst>
          </p:cNvPr>
          <p:cNvSpPr/>
          <p:nvPr/>
        </p:nvSpPr>
        <p:spPr>
          <a:xfrm rot="10800000" flipH="1">
            <a:off x="32090172" y="17979963"/>
            <a:ext cx="914400" cy="914400"/>
          </a:xfrm>
          <a:prstGeom prst="ellipse">
            <a:avLst/>
          </a:prstGeom>
          <a:solidFill>
            <a:srgbClr val="FF0000"/>
          </a:solidFill>
          <a:ln w="50800">
            <a:solidFill>
              <a:srgbClr val="C00000"/>
            </a:solidFill>
            <a:miter/>
          </a:ln>
        </p:spPr>
        <p:txBody>
          <a:bodyPr lIns="146301" tIns="146301" rIns="146301" bIns="146301" anchor="ctr"/>
          <a:lstStyle/>
          <a:p>
            <a:pPr defTabSz="3901635" fontAlgn="base">
              <a:spcBef>
                <a:spcPct val="0"/>
              </a:spcBef>
              <a:spcAft>
                <a:spcPct val="0"/>
              </a:spcAft>
              <a:defRPr sz="1800" b="0">
                <a:solidFill>
                  <a:srgbClr val="FFFFFF"/>
                </a:solidFill>
                <a:latin typeface="Calibri"/>
                <a:ea typeface="Calibri"/>
                <a:cs typeface="Calibri"/>
                <a:sym typeface="Calibri"/>
              </a:defRPr>
            </a:pPr>
            <a:endParaRPr sz="5400">
              <a:solidFill>
                <a:srgbClr val="FFFFFF"/>
              </a:solidFill>
              <a:latin typeface="Calibri"/>
              <a:cs typeface="Calibri"/>
              <a:sym typeface="Calibri"/>
            </a:endParaRPr>
          </a:p>
        </p:txBody>
      </p:sp>
      <p:sp>
        <p:nvSpPr>
          <p:cNvPr id="62" name="Shape 148">
            <a:extLst>
              <a:ext uri="{FF2B5EF4-FFF2-40B4-BE49-F238E27FC236}">
                <a16:creationId xmlns:a16="http://schemas.microsoft.com/office/drawing/2014/main" id="{940208CC-6728-8E05-0781-32955DD8FDAD}"/>
              </a:ext>
            </a:extLst>
          </p:cNvPr>
          <p:cNvSpPr/>
          <p:nvPr/>
        </p:nvSpPr>
        <p:spPr>
          <a:xfrm>
            <a:off x="24642378" y="17441750"/>
            <a:ext cx="2282298" cy="278283"/>
          </a:xfrm>
          <a:prstGeom prst="line">
            <a:avLst/>
          </a:prstGeom>
          <a:ln w="25400">
            <a:solidFill>
              <a:srgbClr val="C00000"/>
            </a:solidFill>
            <a:prstDash val="dash"/>
            <a:miter/>
          </a:ln>
        </p:spPr>
        <p:txBody>
          <a:bodyPr lIns="146301" tIns="146301" rIns="146301" bIns="146301"/>
          <a:lstStyle/>
          <a:p>
            <a:pPr defTabSz="3901635" fontAlgn="base">
              <a:spcBef>
                <a:spcPct val="0"/>
              </a:spcBef>
              <a:spcAft>
                <a:spcPct val="0"/>
              </a:spcAft>
              <a:defRPr b="0">
                <a:latin typeface="Calibri"/>
                <a:ea typeface="Calibri"/>
                <a:cs typeface="Calibri"/>
                <a:sym typeface="Calibri"/>
              </a:defRPr>
            </a:pPr>
            <a:endParaRPr sz="3600">
              <a:solidFill>
                <a:srgbClr val="FFFFFF"/>
              </a:solidFill>
              <a:latin typeface="Calibri"/>
              <a:cs typeface="Calibri"/>
              <a:sym typeface="Calibri"/>
            </a:endParaRPr>
          </a:p>
        </p:txBody>
      </p:sp>
      <p:sp>
        <p:nvSpPr>
          <p:cNvPr id="63" name="Shape 148">
            <a:extLst>
              <a:ext uri="{FF2B5EF4-FFF2-40B4-BE49-F238E27FC236}">
                <a16:creationId xmlns:a16="http://schemas.microsoft.com/office/drawing/2014/main" id="{694D8A3E-EF2D-B96F-E21B-F7CE85FD1FAE}"/>
              </a:ext>
            </a:extLst>
          </p:cNvPr>
          <p:cNvSpPr/>
          <p:nvPr/>
        </p:nvSpPr>
        <p:spPr>
          <a:xfrm>
            <a:off x="28655595" y="17908433"/>
            <a:ext cx="3285024" cy="461055"/>
          </a:xfrm>
          <a:prstGeom prst="line">
            <a:avLst/>
          </a:prstGeom>
          <a:ln w="25400">
            <a:solidFill>
              <a:srgbClr val="C00000"/>
            </a:solidFill>
            <a:prstDash val="dash"/>
            <a:miter/>
          </a:ln>
        </p:spPr>
        <p:txBody>
          <a:bodyPr lIns="146301" tIns="146301" rIns="146301" bIns="146301"/>
          <a:lstStyle/>
          <a:p>
            <a:pPr defTabSz="3901635" fontAlgn="base">
              <a:spcBef>
                <a:spcPct val="0"/>
              </a:spcBef>
              <a:spcAft>
                <a:spcPct val="0"/>
              </a:spcAft>
              <a:defRPr b="0">
                <a:latin typeface="Calibri"/>
                <a:ea typeface="Calibri"/>
                <a:cs typeface="Calibri"/>
                <a:sym typeface="Calibri"/>
              </a:defRPr>
            </a:pPr>
            <a:endParaRPr sz="3600">
              <a:solidFill>
                <a:srgbClr val="FFFFFF"/>
              </a:solidFill>
              <a:latin typeface="Calibri"/>
              <a:cs typeface="Calibri"/>
              <a:sym typeface="Calibri"/>
            </a:endParaRPr>
          </a:p>
        </p:txBody>
      </p:sp>
      <p:sp>
        <p:nvSpPr>
          <p:cNvPr id="64" name="…">
            <a:extLst>
              <a:ext uri="{FF2B5EF4-FFF2-40B4-BE49-F238E27FC236}">
                <a16:creationId xmlns:a16="http://schemas.microsoft.com/office/drawing/2014/main" id="{C707E205-EF7C-3A1E-A06F-F1F5E1D3A72F}"/>
              </a:ext>
            </a:extLst>
          </p:cNvPr>
          <p:cNvSpPr txBox="1"/>
          <p:nvPr/>
        </p:nvSpPr>
        <p:spPr>
          <a:xfrm rot="11070148" flipH="1">
            <a:off x="26968571" y="17438936"/>
            <a:ext cx="1306857" cy="11696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52400" tIns="152400" rIns="152400" bIns="152400" anchor="ctr">
            <a:spAutoFit/>
          </a:bodyPr>
          <a:lstStyle>
            <a:lvl1pPr>
              <a:defRPr>
                <a:solidFill>
                  <a:schemeClr val="accent5">
                    <a:lumOff val="-29866"/>
                  </a:schemeClr>
                </a:solidFill>
              </a:defRPr>
            </a:lvl1pPr>
          </a:lstStyle>
          <a:p>
            <a:pPr defTabSz="1524015" fontAlgn="base">
              <a:spcBef>
                <a:spcPct val="0"/>
              </a:spcBef>
              <a:spcAft>
                <a:spcPct val="0"/>
              </a:spcAft>
            </a:pPr>
            <a:r>
              <a:rPr sz="5601">
                <a:solidFill>
                  <a:srgbClr val="8C8C8C">
                    <a:lumOff val="-29866"/>
                  </a:srgbClr>
                </a:solidFill>
                <a:latin typeface="Arial" charset="0"/>
                <a:ea typeface="MS PGothic" pitchFamily="34" charset="-128"/>
              </a:rPr>
              <a:t>…</a:t>
            </a:r>
          </a:p>
        </p:txBody>
      </p:sp>
      <p:grpSp>
        <p:nvGrpSpPr>
          <p:cNvPr id="65" name="Group">
            <a:extLst>
              <a:ext uri="{FF2B5EF4-FFF2-40B4-BE49-F238E27FC236}">
                <a16:creationId xmlns:a16="http://schemas.microsoft.com/office/drawing/2014/main" id="{532E9E84-59ED-3942-F402-C1AD52241C1F}"/>
              </a:ext>
            </a:extLst>
          </p:cNvPr>
          <p:cNvGrpSpPr/>
          <p:nvPr/>
        </p:nvGrpSpPr>
        <p:grpSpPr>
          <a:xfrm>
            <a:off x="6201270" y="8775805"/>
            <a:ext cx="15918498" cy="8978853"/>
            <a:chOff x="643466" y="-4396423"/>
            <a:chExt cx="5306166" cy="2992945"/>
          </a:xfrm>
        </p:grpSpPr>
        <p:sp>
          <p:nvSpPr>
            <p:cNvPr id="66" name="Circle">
              <a:extLst>
                <a:ext uri="{FF2B5EF4-FFF2-40B4-BE49-F238E27FC236}">
                  <a16:creationId xmlns:a16="http://schemas.microsoft.com/office/drawing/2014/main" id="{BFA616C7-9371-3E83-A4B4-83B8DC4D2940}"/>
                </a:ext>
              </a:extLst>
            </p:cNvPr>
            <p:cNvSpPr/>
            <p:nvPr/>
          </p:nvSpPr>
          <p:spPr>
            <a:xfrm>
              <a:off x="643466" y="-1930478"/>
              <a:ext cx="527000" cy="527000"/>
            </a:xfrm>
            <a:prstGeom prst="ellipse">
              <a:avLst/>
            </a:prstGeom>
            <a:solidFill>
              <a:schemeClr val="tx2"/>
            </a:solidFill>
            <a:ln w="50800" cap="flat">
              <a:solidFill>
                <a:schemeClr val="accent1">
                  <a:hueOff val="114395"/>
                  <a:lumOff val="-24975"/>
                </a:schemeClr>
              </a:solidFill>
              <a:prstDash val="solid"/>
              <a:miter lim="400000"/>
            </a:ln>
            <a:effectLst/>
          </p:spPr>
          <p:txBody>
            <a:bodyPr wrap="square" lIns="152400" tIns="152400" rIns="152400" bIns="152400" numCol="1" anchor="ctr">
              <a:noAutofit/>
            </a:bodyPr>
            <a:lstStyle/>
            <a:p>
              <a:pPr defTabSz="1524015" fontAlgn="base">
                <a:spcBef>
                  <a:spcPct val="0"/>
                </a:spcBef>
                <a:spcAft>
                  <a:spcPct val="0"/>
                </a:spcAft>
                <a:defRPr sz="2200" b="0">
                  <a:solidFill>
                    <a:srgbClr val="FFFFFF"/>
                  </a:solidFill>
                  <a:latin typeface="+mn-lt"/>
                  <a:ea typeface="+mn-ea"/>
                  <a:cs typeface="+mn-cs"/>
                  <a:sym typeface="Helvetica Neue Medium"/>
                </a:defRPr>
              </a:pPr>
              <a:endParaRPr sz="6600">
                <a:solidFill>
                  <a:srgbClr val="FFFFFF"/>
                </a:solidFill>
                <a:latin typeface="Trebuchet MS"/>
                <a:ea typeface="MS PGothic" pitchFamily="34" charset="-128"/>
                <a:sym typeface="Helvetica Neue Medium"/>
              </a:endParaRPr>
            </a:p>
          </p:txBody>
        </p:sp>
        <p:sp>
          <p:nvSpPr>
            <p:cNvPr id="67" name="Machine learning!">
              <a:extLst>
                <a:ext uri="{FF2B5EF4-FFF2-40B4-BE49-F238E27FC236}">
                  <a16:creationId xmlns:a16="http://schemas.microsoft.com/office/drawing/2014/main" id="{D73BB8D0-D50A-AE09-1840-0ABBD8BAB3EF}"/>
                </a:ext>
              </a:extLst>
            </p:cNvPr>
            <p:cNvSpPr txBox="1"/>
            <p:nvPr/>
          </p:nvSpPr>
          <p:spPr>
            <a:xfrm>
              <a:off x="1251429" y="-2563538"/>
              <a:ext cx="1405414" cy="841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2400" tIns="152400" rIns="152400" bIns="152400" numCol="1" anchor="ctr">
              <a:spAutoFit/>
            </a:bodyPr>
            <a:lstStyle>
              <a:lvl1pPr>
                <a:defRPr>
                  <a:solidFill>
                    <a:schemeClr val="accent1">
                      <a:hueOff val="114395"/>
                      <a:lumOff val="-24975"/>
                    </a:schemeClr>
                  </a:solidFill>
                </a:defRPr>
              </a:lvl1pPr>
            </a:lstStyle>
            <a:p>
              <a:pPr defTabSz="1524015" fontAlgn="base">
                <a:spcBef>
                  <a:spcPct val="0"/>
                </a:spcBef>
                <a:spcAft>
                  <a:spcPct val="0"/>
                </a:spcAft>
              </a:pPr>
              <a:r>
                <a:rPr sz="7200">
                  <a:solidFill>
                    <a:srgbClr val="008564">
                      <a:hueOff val="114395"/>
                      <a:lumOff val="-24975"/>
                    </a:srgbClr>
                  </a:solidFill>
                  <a:latin typeface="Arial" charset="0"/>
                  <a:ea typeface="MS PGothic" pitchFamily="34" charset="-128"/>
                </a:rPr>
                <a:t>Machine learning!</a:t>
              </a:r>
            </a:p>
          </p:txBody>
        </p:sp>
        <p:sp>
          <p:nvSpPr>
            <p:cNvPr id="68" name="Line">
              <a:extLst>
                <a:ext uri="{FF2B5EF4-FFF2-40B4-BE49-F238E27FC236}">
                  <a16:creationId xmlns:a16="http://schemas.microsoft.com/office/drawing/2014/main" id="{9BEDFE2C-BBC9-94F7-68CB-82F2BB18FF4D}"/>
                </a:ext>
              </a:extLst>
            </p:cNvPr>
            <p:cNvSpPr/>
            <p:nvPr/>
          </p:nvSpPr>
          <p:spPr>
            <a:xfrm>
              <a:off x="1251429" y="-1659731"/>
              <a:ext cx="4698203" cy="45036"/>
            </a:xfrm>
            <a:prstGeom prst="line">
              <a:avLst/>
            </a:prstGeom>
            <a:solidFill>
              <a:schemeClr val="tx2"/>
            </a:solidFill>
            <a:ln w="38100" cap="flat">
              <a:solidFill>
                <a:schemeClr val="accent1">
                  <a:hueOff val="114395"/>
                  <a:lumOff val="-24975"/>
                </a:schemeClr>
              </a:solidFill>
              <a:custDash>
                <a:ds d="200000" sp="200000"/>
              </a:custDash>
              <a:miter lim="400000"/>
            </a:ln>
            <a:effectLst/>
          </p:spPr>
          <p:txBody>
            <a:bodyPr wrap="square" lIns="152400" tIns="152400" rIns="152400" bIns="152400" numCol="1" anchor="ctr">
              <a:noAutofit/>
            </a:bodyPr>
            <a:lstStyle/>
            <a:p>
              <a:pPr defTabSz="1524015" fontAlgn="base">
                <a:spcBef>
                  <a:spcPct val="0"/>
                </a:spcBef>
                <a:spcAft>
                  <a:spcPct val="0"/>
                </a:spcAft>
                <a:defRPr sz="2200" b="0">
                  <a:solidFill>
                    <a:srgbClr val="FFFFFF"/>
                  </a:solidFill>
                  <a:latin typeface="+mn-lt"/>
                  <a:ea typeface="+mn-ea"/>
                  <a:cs typeface="+mn-cs"/>
                  <a:sym typeface="Helvetica Neue Medium"/>
                </a:defRPr>
              </a:pPr>
              <a:endParaRPr sz="6600">
                <a:solidFill>
                  <a:srgbClr val="FFFFFF"/>
                </a:solidFill>
                <a:latin typeface="Trebuchet MS"/>
                <a:ea typeface="MS PGothic" pitchFamily="34" charset="-128"/>
                <a:sym typeface="Helvetica Neue Medium"/>
              </a:endParaRPr>
            </a:p>
          </p:txBody>
        </p:sp>
        <p:sp>
          <p:nvSpPr>
            <p:cNvPr id="69" name="Line">
              <a:extLst>
                <a:ext uri="{FF2B5EF4-FFF2-40B4-BE49-F238E27FC236}">
                  <a16:creationId xmlns:a16="http://schemas.microsoft.com/office/drawing/2014/main" id="{55D838EE-7A1B-B425-AFFD-4348B254D9F2}"/>
                </a:ext>
              </a:extLst>
            </p:cNvPr>
            <p:cNvSpPr/>
            <p:nvPr/>
          </p:nvSpPr>
          <p:spPr>
            <a:xfrm flipH="1">
              <a:off x="916239" y="-4396423"/>
              <a:ext cx="1" cy="2385702"/>
            </a:xfrm>
            <a:prstGeom prst="line">
              <a:avLst/>
            </a:prstGeom>
            <a:solidFill>
              <a:schemeClr val="tx2"/>
            </a:solidFill>
            <a:ln w="38100" cap="flat">
              <a:solidFill>
                <a:schemeClr val="accent1">
                  <a:hueOff val="114395"/>
                  <a:lumOff val="-24975"/>
                </a:schemeClr>
              </a:solidFill>
              <a:custDash>
                <a:ds d="200000" sp="200000"/>
              </a:custDash>
              <a:miter lim="400000"/>
            </a:ln>
            <a:effectLst/>
          </p:spPr>
          <p:txBody>
            <a:bodyPr wrap="square" lIns="152400" tIns="152400" rIns="152400" bIns="152400" numCol="1" anchor="ctr">
              <a:noAutofit/>
            </a:bodyPr>
            <a:lstStyle/>
            <a:p>
              <a:pPr defTabSz="1524015" fontAlgn="base">
                <a:spcBef>
                  <a:spcPct val="0"/>
                </a:spcBef>
                <a:spcAft>
                  <a:spcPct val="0"/>
                </a:spcAft>
                <a:defRPr sz="2200" b="0">
                  <a:solidFill>
                    <a:srgbClr val="FFFFFF"/>
                  </a:solidFill>
                  <a:latin typeface="+mn-lt"/>
                  <a:ea typeface="+mn-ea"/>
                  <a:cs typeface="+mn-cs"/>
                  <a:sym typeface="Helvetica Neue Medium"/>
                </a:defRPr>
              </a:pPr>
              <a:endParaRPr sz="6600">
                <a:solidFill>
                  <a:srgbClr val="FFFFFF"/>
                </a:solidFill>
                <a:latin typeface="Trebuchet MS"/>
                <a:ea typeface="MS PGothic" pitchFamily="34" charset="-128"/>
                <a:sym typeface="Helvetica Neue Medium"/>
              </a:endParaRPr>
            </a:p>
          </p:txBody>
        </p:sp>
      </p:grpSp>
      <p:sp>
        <p:nvSpPr>
          <p:cNvPr id="71" name="Shape 149">
            <a:extLst>
              <a:ext uri="{FF2B5EF4-FFF2-40B4-BE49-F238E27FC236}">
                <a16:creationId xmlns:a16="http://schemas.microsoft.com/office/drawing/2014/main" id="{156C7DA8-9E5F-D314-8D63-A9FB91B04060}"/>
              </a:ext>
            </a:extLst>
          </p:cNvPr>
          <p:cNvSpPr txBox="1"/>
          <p:nvPr/>
        </p:nvSpPr>
        <p:spPr>
          <a:xfrm>
            <a:off x="6374286" y="5094792"/>
            <a:ext cx="6557718" cy="1126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46238" tIns="146238" rIns="146238" bIns="146238">
            <a:spAutoFit/>
          </a:bodyPr>
          <a:lstStyle>
            <a:lvl1pPr algn="l" defTabSz="1300480">
              <a:defRPr sz="1800">
                <a:latin typeface="Times New Roman"/>
                <a:ea typeface="Times New Roman"/>
                <a:cs typeface="Times New Roman"/>
                <a:sym typeface="Times New Roman"/>
              </a:defRPr>
            </a:lvl1pPr>
          </a:lstStyle>
          <a:p>
            <a:pPr defTabSz="2601090" fontAlgn="base">
              <a:spcBef>
                <a:spcPct val="0"/>
              </a:spcBef>
              <a:spcAft>
                <a:spcPct val="0"/>
              </a:spcAft>
            </a:pPr>
            <a:r>
              <a:rPr sz="5400">
                <a:solidFill>
                  <a:srgbClr val="000000"/>
                </a:solidFill>
              </a:rPr>
              <a:t>Classical</a:t>
            </a:r>
          </a:p>
        </p:txBody>
      </p:sp>
      <mc:AlternateContent xmlns:mc="http://schemas.openxmlformats.org/markup-compatibility/2006">
        <mc:Choice xmlns:a14="http://schemas.microsoft.com/office/drawing/2010/main" Requires="a14">
          <p:sp>
            <p:nvSpPr>
              <p:cNvPr id="72" name="Equation">
                <a:extLst>
                  <a:ext uri="{FF2B5EF4-FFF2-40B4-BE49-F238E27FC236}">
                    <a16:creationId xmlns:a16="http://schemas.microsoft.com/office/drawing/2014/main" id="{89B6ABBD-6987-AC5C-1396-3C9FBA287099}"/>
                  </a:ext>
                </a:extLst>
              </p:cNvPr>
              <p:cNvSpPr txBox="1"/>
              <p:nvPr/>
            </p:nvSpPr>
            <p:spPr>
              <a:xfrm>
                <a:off x="6682859" y="6243522"/>
                <a:ext cx="2207527" cy="1107996"/>
              </a:xfrm>
              <a:prstGeom prst="rect">
                <a:avLst/>
              </a:prstGeom>
              <a:ln w="12700">
                <a:miter lim="400000"/>
              </a:ln>
            </p:spPr>
            <p:txBody>
              <a:bodyPr wrap="none" lIns="0" tIns="0" rIns="0" bIns="0">
                <a:spAutoFit/>
              </a:bodyPr>
              <a:lstStyle/>
              <a:p>
                <a:pPr defTabSz="2743338" fontAlgn="base" latinLnBrk="1">
                  <a:spcBef>
                    <a:spcPct val="0"/>
                  </a:spcBef>
                  <a:spcAft>
                    <a:spcPct val="0"/>
                  </a:spcAft>
                  <a:defRPr sz="1800" b="0"/>
                </a:pPr>
                <a14:m>
                  <m:oMathPara xmlns:m="http://schemas.openxmlformats.org/officeDocument/2006/math">
                    <m:oMathParaPr>
                      <m:jc m:val="centerGroup"/>
                    </m:oMathParaPr>
                    <m:oMath xmlns:m="http://schemas.openxmlformats.org/officeDocument/2006/math">
                      <m:r>
                        <a:rPr sz="7200" i="1">
                          <a:solidFill>
                            <a:srgbClr val="000000"/>
                          </a:solidFill>
                          <a:latin typeface="Cambria Math" panose="02040503050406030204" pitchFamily="18" charset="0"/>
                        </a:rPr>
                        <m:t>𝒪</m:t>
                      </m:r>
                      <m:r>
                        <a:rPr sz="7200" i="1">
                          <a:solidFill>
                            <a:srgbClr val="000000"/>
                          </a:solidFill>
                          <a:latin typeface="Cambria Math" panose="02040503050406030204" pitchFamily="18" charset="0"/>
                        </a:rPr>
                        <m:t>(</m:t>
                      </m:r>
                      <m:r>
                        <a:rPr sz="7200" i="1">
                          <a:solidFill>
                            <a:srgbClr val="000000"/>
                          </a:solidFill>
                          <a:latin typeface="Cambria Math" panose="02040503050406030204" pitchFamily="18" charset="0"/>
                        </a:rPr>
                        <m:t>𝑛</m:t>
                      </m:r>
                      <m:r>
                        <a:rPr sz="7200" i="1">
                          <a:solidFill>
                            <a:srgbClr val="000000"/>
                          </a:solidFill>
                          <a:latin typeface="Cambria Math" panose="02040503050406030204" pitchFamily="18" charset="0"/>
                        </a:rPr>
                        <m:t>)</m:t>
                      </m:r>
                    </m:oMath>
                  </m:oMathPara>
                </a14:m>
                <a:endParaRPr sz="7200">
                  <a:solidFill>
                    <a:srgbClr val="FFFFFF"/>
                  </a:solidFill>
                  <a:latin typeface="Arial" charset="0"/>
                  <a:ea typeface="MS PGothic" pitchFamily="34" charset="-128"/>
                </a:endParaRPr>
              </a:p>
            </p:txBody>
          </p:sp>
        </mc:Choice>
        <mc:Fallback>
          <p:sp>
            <p:nvSpPr>
              <p:cNvPr id="72" name="Equation">
                <a:extLst>
                  <a:ext uri="{FF2B5EF4-FFF2-40B4-BE49-F238E27FC236}">
                    <a16:creationId xmlns:a16="http://schemas.microsoft.com/office/drawing/2014/main" id="{89B6ABBD-6987-AC5C-1396-3C9FBA287099}"/>
                  </a:ext>
                </a:extLst>
              </p:cNvPr>
              <p:cNvSpPr txBox="1">
                <a:spLocks noRot="1" noChangeAspect="1" noMove="1" noResize="1" noEditPoints="1" noAdjustHandles="1" noChangeArrowheads="1" noChangeShapeType="1" noTextEdit="1"/>
              </p:cNvSpPr>
              <p:nvPr/>
            </p:nvSpPr>
            <p:spPr>
              <a:xfrm>
                <a:off x="6682859" y="6243522"/>
                <a:ext cx="2207527" cy="1107996"/>
              </a:xfrm>
              <a:prstGeom prst="rect">
                <a:avLst/>
              </a:prstGeom>
              <a:blipFill>
                <a:blip r:embed="rId8"/>
                <a:stretch>
                  <a:fillRect/>
                </a:stretch>
              </a:blipFill>
              <a:ln w="12700">
                <a:miter lim="400000"/>
              </a:ln>
            </p:spPr>
            <p:txBody>
              <a:bodyPr/>
              <a:lstStyle/>
              <a:p>
                <a:r>
                  <a:rPr lang="en-US">
                    <a:noFill/>
                  </a:rPr>
                  <a:t> </a:t>
                </a:r>
              </a:p>
            </p:txBody>
          </p:sp>
        </mc:Fallback>
      </mc:AlternateContent>
      <p:pic>
        <p:nvPicPr>
          <p:cNvPr id="74" name="Picture 73">
            <a:extLst>
              <a:ext uri="{FF2B5EF4-FFF2-40B4-BE49-F238E27FC236}">
                <a16:creationId xmlns:a16="http://schemas.microsoft.com/office/drawing/2014/main" id="{08109D4E-ABE2-06B4-CEA6-5AD5B6473278}"/>
              </a:ext>
            </a:extLst>
          </p:cNvPr>
          <p:cNvPicPr>
            <a:picLocks noChangeAspect="1"/>
          </p:cNvPicPr>
          <p:nvPr/>
        </p:nvPicPr>
        <p:blipFill rotWithShape="1">
          <a:blip r:embed="rId9"/>
          <a:srcRect l="2235" t="6130" r="8074" b="16900"/>
          <a:stretch/>
        </p:blipFill>
        <p:spPr>
          <a:xfrm rot="10800000">
            <a:off x="9347810" y="4077191"/>
            <a:ext cx="8297337" cy="42887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6" name="Shape 142">
            <a:extLst>
              <a:ext uri="{FF2B5EF4-FFF2-40B4-BE49-F238E27FC236}">
                <a16:creationId xmlns:a16="http://schemas.microsoft.com/office/drawing/2014/main" id="{AA67DCFD-1EC5-0563-312E-1D4693F515FE}"/>
              </a:ext>
            </a:extLst>
          </p:cNvPr>
          <p:cNvSpPr/>
          <p:nvPr/>
        </p:nvSpPr>
        <p:spPr>
          <a:xfrm rot="10800000" flipH="1">
            <a:off x="12017604" y="12868608"/>
            <a:ext cx="914400" cy="914400"/>
          </a:xfrm>
          <a:prstGeom prst="ellipse">
            <a:avLst/>
          </a:prstGeom>
          <a:solidFill>
            <a:srgbClr val="FF0000"/>
          </a:solidFill>
          <a:ln w="50800">
            <a:solidFill>
              <a:srgbClr val="C00000"/>
            </a:solidFill>
            <a:miter/>
          </a:ln>
        </p:spPr>
        <p:txBody>
          <a:bodyPr lIns="146301" tIns="146301" rIns="146301" bIns="146301" anchor="ctr"/>
          <a:lstStyle/>
          <a:p>
            <a:pPr defTabSz="3901635" fontAlgn="base">
              <a:spcBef>
                <a:spcPct val="0"/>
              </a:spcBef>
              <a:spcAft>
                <a:spcPct val="0"/>
              </a:spcAft>
              <a:defRPr sz="1800" b="0">
                <a:solidFill>
                  <a:srgbClr val="FFFFFF"/>
                </a:solidFill>
                <a:latin typeface="Calibri"/>
                <a:ea typeface="Calibri"/>
                <a:cs typeface="Calibri"/>
                <a:sym typeface="Calibri"/>
              </a:defRPr>
            </a:pPr>
            <a:endParaRPr sz="5400">
              <a:solidFill>
                <a:srgbClr val="FFFFFF"/>
              </a:solidFill>
              <a:latin typeface="Calibri"/>
              <a:cs typeface="Calibri"/>
              <a:sym typeface="Calibri"/>
            </a:endParaRPr>
          </a:p>
        </p:txBody>
      </p:sp>
      <p:sp>
        <p:nvSpPr>
          <p:cNvPr id="78" name="Shape 142">
            <a:extLst>
              <a:ext uri="{FF2B5EF4-FFF2-40B4-BE49-F238E27FC236}">
                <a16:creationId xmlns:a16="http://schemas.microsoft.com/office/drawing/2014/main" id="{B99987F6-6875-2E18-3150-6C5DA49EA84B}"/>
              </a:ext>
            </a:extLst>
          </p:cNvPr>
          <p:cNvSpPr/>
          <p:nvPr/>
        </p:nvSpPr>
        <p:spPr>
          <a:xfrm rot="10800000" flipH="1">
            <a:off x="17074065" y="15485130"/>
            <a:ext cx="914400" cy="914400"/>
          </a:xfrm>
          <a:prstGeom prst="ellipse">
            <a:avLst/>
          </a:prstGeom>
          <a:solidFill>
            <a:srgbClr val="FF0000"/>
          </a:solidFill>
          <a:ln w="50800">
            <a:solidFill>
              <a:srgbClr val="C00000"/>
            </a:solidFill>
            <a:miter/>
          </a:ln>
        </p:spPr>
        <p:txBody>
          <a:bodyPr lIns="146301" tIns="146301" rIns="146301" bIns="146301" anchor="ctr"/>
          <a:lstStyle/>
          <a:p>
            <a:pPr defTabSz="3901635" fontAlgn="base">
              <a:spcBef>
                <a:spcPct val="0"/>
              </a:spcBef>
              <a:spcAft>
                <a:spcPct val="0"/>
              </a:spcAft>
              <a:defRPr sz="1800" b="0">
                <a:solidFill>
                  <a:srgbClr val="FFFFFF"/>
                </a:solidFill>
                <a:latin typeface="Calibri"/>
                <a:ea typeface="Calibri"/>
                <a:cs typeface="Calibri"/>
                <a:sym typeface="Calibri"/>
              </a:defRPr>
            </a:pPr>
            <a:endParaRPr sz="5400">
              <a:solidFill>
                <a:srgbClr val="FFFFFF"/>
              </a:solidFill>
              <a:latin typeface="Calibri"/>
              <a:cs typeface="Calibri"/>
              <a:sym typeface="Calibri"/>
            </a:endParaRPr>
          </a:p>
        </p:txBody>
      </p:sp>
      <p:pic>
        <p:nvPicPr>
          <p:cNvPr id="3" name="Picture 2">
            <a:extLst>
              <a:ext uri="{FF2B5EF4-FFF2-40B4-BE49-F238E27FC236}">
                <a16:creationId xmlns:a16="http://schemas.microsoft.com/office/drawing/2014/main" id="{B1A0C05F-E754-26C8-CD4D-94C72867DB68}"/>
              </a:ext>
            </a:extLst>
          </p:cNvPr>
          <p:cNvPicPr>
            <a:picLocks noChangeAspect="1"/>
          </p:cNvPicPr>
          <p:nvPr/>
        </p:nvPicPr>
        <p:blipFill>
          <a:blip r:embed="rId10"/>
          <a:stretch>
            <a:fillRect/>
          </a:stretch>
        </p:blipFill>
        <p:spPr>
          <a:xfrm>
            <a:off x="20726019" y="11455752"/>
            <a:ext cx="2623362" cy="26233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1C249738-54AB-D14E-652B-E3DCA890F131}"/>
              </a:ext>
            </a:extLst>
          </p:cNvPr>
          <p:cNvPicPr>
            <a:picLocks noChangeAspect="1"/>
          </p:cNvPicPr>
          <p:nvPr/>
        </p:nvPicPr>
        <p:blipFill>
          <a:blip r:embed="rId11"/>
          <a:stretch>
            <a:fillRect/>
          </a:stretch>
        </p:blipFill>
        <p:spPr>
          <a:xfrm>
            <a:off x="24157232" y="13145486"/>
            <a:ext cx="1470951" cy="14709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00AAB2DB-8514-131D-9433-1126DE490BB6}"/>
              </a:ext>
            </a:extLst>
          </p:cNvPr>
          <p:cNvPicPr>
            <a:picLocks noChangeAspect="1"/>
          </p:cNvPicPr>
          <p:nvPr/>
        </p:nvPicPr>
        <p:blipFill>
          <a:blip r:embed="rId12"/>
          <a:stretch>
            <a:fillRect/>
          </a:stretch>
        </p:blipFill>
        <p:spPr>
          <a:xfrm>
            <a:off x="16055750" y="8775770"/>
            <a:ext cx="4070139" cy="4070139"/>
          </a:xfrm>
          <a:prstGeom prst="roundRect">
            <a:avLst>
              <a:gd name="adj" fmla="val 1012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a:extLst>
              <a:ext uri="{FF2B5EF4-FFF2-40B4-BE49-F238E27FC236}">
                <a16:creationId xmlns:a16="http://schemas.microsoft.com/office/drawing/2014/main" id="{A219C830-DCC9-9701-3B98-16591193F31B}"/>
              </a:ext>
            </a:extLst>
          </p:cNvPr>
          <p:cNvPicPr>
            <a:picLocks noChangeAspect="1"/>
          </p:cNvPicPr>
          <p:nvPr/>
        </p:nvPicPr>
        <p:blipFill>
          <a:blip r:embed="rId13"/>
          <a:stretch>
            <a:fillRect/>
          </a:stretch>
        </p:blipFill>
        <p:spPr>
          <a:xfrm>
            <a:off x="26740880" y="14079116"/>
            <a:ext cx="1123383" cy="8854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436995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ine">
            <a:extLst>
              <a:ext uri="{FF2B5EF4-FFF2-40B4-BE49-F238E27FC236}">
                <a16:creationId xmlns:a16="http://schemas.microsoft.com/office/drawing/2014/main" id="{352A0E55-9011-0B83-661C-3BB5571A3E66}"/>
              </a:ext>
            </a:extLst>
          </p:cNvPr>
          <p:cNvSpPr/>
          <p:nvPr/>
        </p:nvSpPr>
        <p:spPr>
          <a:xfrm>
            <a:off x="7499607" y="9172763"/>
            <a:ext cx="35362" cy="7026525"/>
          </a:xfrm>
          <a:prstGeom prst="line">
            <a:avLst/>
          </a:prstGeom>
          <a:solidFill>
            <a:schemeClr val="tx2"/>
          </a:solidFill>
          <a:ln w="38100" cap="flat">
            <a:solidFill>
              <a:schemeClr val="accent1">
                <a:hueOff val="114395"/>
                <a:lumOff val="-24975"/>
              </a:schemeClr>
            </a:solidFill>
            <a:custDash>
              <a:ds d="200000" sp="200000"/>
            </a:custDash>
            <a:miter lim="400000"/>
          </a:ln>
          <a:effectLst/>
        </p:spPr>
        <p:txBody>
          <a:bodyPr wrap="square" lIns="152400" tIns="152400" rIns="152400" bIns="152400" numCol="1" anchor="ctr">
            <a:noAutofit/>
          </a:bodyPr>
          <a:lstStyle/>
          <a:p>
            <a:pPr defTabSz="1524015" fontAlgn="base">
              <a:spcBef>
                <a:spcPct val="0"/>
              </a:spcBef>
              <a:spcAft>
                <a:spcPct val="0"/>
              </a:spcAft>
              <a:defRPr sz="2200" b="0">
                <a:solidFill>
                  <a:srgbClr val="FFFFFF"/>
                </a:solidFill>
                <a:latin typeface="+mn-lt"/>
                <a:ea typeface="+mn-ea"/>
                <a:cs typeface="+mn-cs"/>
                <a:sym typeface="Helvetica Neue Medium"/>
              </a:defRPr>
            </a:pPr>
            <a:endParaRPr sz="6600">
              <a:solidFill>
                <a:srgbClr val="FFFFFF"/>
              </a:solidFill>
              <a:latin typeface="Trebuchet MS"/>
              <a:ea typeface="MS PGothic" pitchFamily="34" charset="-128"/>
              <a:sym typeface="Helvetica Neue Medium"/>
            </a:endParaRPr>
          </a:p>
        </p:txBody>
      </p:sp>
      <p:sp>
        <p:nvSpPr>
          <p:cNvPr id="2" name="Title 1"/>
          <p:cNvSpPr>
            <a:spLocks noGrp="1"/>
          </p:cNvSpPr>
          <p:nvPr>
            <p:ph type="title"/>
          </p:nvPr>
        </p:nvSpPr>
        <p:spPr>
          <a:xfrm>
            <a:off x="-1746005" y="-278961"/>
            <a:ext cx="40068009" cy="1969770"/>
          </a:xfrm>
        </p:spPr>
        <p:txBody>
          <a:bodyPr/>
          <a:lstStyle/>
          <a:p>
            <a:r>
              <a:rPr lang="en-US" sz="8799" dirty="0"/>
              <a:t>AI introduces new use cases for science and engineering</a:t>
            </a:r>
          </a:p>
        </p:txBody>
      </p:sp>
      <p:sp>
        <p:nvSpPr>
          <p:cNvPr id="10" name="Text Placeholder 9"/>
          <p:cNvSpPr>
            <a:spLocks noGrp="1"/>
          </p:cNvSpPr>
          <p:nvPr>
            <p:ph type="body" sz="quarter" idx="10"/>
          </p:nvPr>
        </p:nvSpPr>
        <p:spPr>
          <a:xfrm>
            <a:off x="2023413" y="1818171"/>
            <a:ext cx="33253680" cy="1751544"/>
          </a:xfrm>
        </p:spPr>
        <p:txBody>
          <a:bodyPr/>
          <a:lstStyle/>
          <a:p>
            <a:r>
              <a:rPr lang="en-US" dirty="0"/>
              <a:t>Accuracy with Unprecedented Scale AND Bridge the Gap Between Simulation and Real-Time</a:t>
            </a:r>
          </a:p>
        </p:txBody>
      </p:sp>
      <p:sp>
        <p:nvSpPr>
          <p:cNvPr id="29" name="Shape 139">
            <a:extLst>
              <a:ext uri="{FF2B5EF4-FFF2-40B4-BE49-F238E27FC236}">
                <a16:creationId xmlns:a16="http://schemas.microsoft.com/office/drawing/2014/main" id="{DB66CDB3-87BF-C385-17C4-26C4E673D1B3}"/>
              </a:ext>
            </a:extLst>
          </p:cNvPr>
          <p:cNvSpPr/>
          <p:nvPr/>
        </p:nvSpPr>
        <p:spPr>
          <a:xfrm>
            <a:off x="3748095" y="18441507"/>
            <a:ext cx="28281306" cy="12948"/>
          </a:xfrm>
          <a:prstGeom prst="line">
            <a:avLst/>
          </a:prstGeom>
          <a:ln w="76200">
            <a:solidFill>
              <a:srgbClr val="000000"/>
            </a:solidFill>
            <a:miter/>
            <a:tailEnd type="triangle"/>
          </a:ln>
        </p:spPr>
        <p:txBody>
          <a:bodyPr lIns="146301" tIns="146301" rIns="146301" bIns="146301"/>
          <a:lstStyle/>
          <a:p>
            <a:pPr defTabSz="3901635" fontAlgn="base">
              <a:spcBef>
                <a:spcPct val="0"/>
              </a:spcBef>
              <a:spcAft>
                <a:spcPct val="0"/>
              </a:spcAft>
              <a:defRPr b="0">
                <a:latin typeface="Calibri"/>
                <a:ea typeface="Calibri"/>
                <a:cs typeface="Calibri"/>
                <a:sym typeface="Calibri"/>
              </a:defRPr>
            </a:pPr>
            <a:endParaRPr sz="3600">
              <a:solidFill>
                <a:srgbClr val="FFFFFF"/>
              </a:solidFill>
              <a:latin typeface="Calibri"/>
              <a:cs typeface="Calibri"/>
              <a:sym typeface="Calibri"/>
            </a:endParaRPr>
          </a:p>
        </p:txBody>
      </p:sp>
      <p:sp>
        <p:nvSpPr>
          <p:cNvPr id="31" name="Shape 140">
            <a:extLst>
              <a:ext uri="{FF2B5EF4-FFF2-40B4-BE49-F238E27FC236}">
                <a16:creationId xmlns:a16="http://schemas.microsoft.com/office/drawing/2014/main" id="{0B035E96-F8C8-CB82-68E5-F49A9B7AAB3B}"/>
              </a:ext>
            </a:extLst>
          </p:cNvPr>
          <p:cNvSpPr/>
          <p:nvPr/>
        </p:nvSpPr>
        <p:spPr>
          <a:xfrm flipV="1">
            <a:off x="3818111" y="2798391"/>
            <a:ext cx="3" cy="15708684"/>
          </a:xfrm>
          <a:prstGeom prst="line">
            <a:avLst/>
          </a:prstGeom>
          <a:ln w="76200">
            <a:solidFill>
              <a:srgbClr val="000000"/>
            </a:solidFill>
            <a:miter/>
            <a:tailEnd type="triangle"/>
          </a:ln>
        </p:spPr>
        <p:txBody>
          <a:bodyPr lIns="146301" tIns="146301" rIns="146301" bIns="146301"/>
          <a:lstStyle/>
          <a:p>
            <a:pPr defTabSz="3901635" fontAlgn="base">
              <a:spcBef>
                <a:spcPct val="0"/>
              </a:spcBef>
              <a:spcAft>
                <a:spcPct val="0"/>
              </a:spcAft>
              <a:defRPr b="0">
                <a:latin typeface="Calibri"/>
                <a:ea typeface="Calibri"/>
                <a:cs typeface="Calibri"/>
                <a:sym typeface="Calibri"/>
              </a:defRPr>
            </a:pPr>
            <a:endParaRPr sz="3600">
              <a:solidFill>
                <a:srgbClr val="FFFFFF"/>
              </a:solidFill>
              <a:latin typeface="Calibri"/>
              <a:cs typeface="Calibri"/>
              <a:sym typeface="Calibri"/>
            </a:endParaRPr>
          </a:p>
        </p:txBody>
      </p:sp>
      <p:sp>
        <p:nvSpPr>
          <p:cNvPr id="32" name="Shape 141">
            <a:extLst>
              <a:ext uri="{FF2B5EF4-FFF2-40B4-BE49-F238E27FC236}">
                <a16:creationId xmlns:a16="http://schemas.microsoft.com/office/drawing/2014/main" id="{CE0C566C-74FC-FF2D-0740-A7AEC1265F83}"/>
              </a:ext>
            </a:extLst>
          </p:cNvPr>
          <p:cNvSpPr txBox="1"/>
          <p:nvPr/>
        </p:nvSpPr>
        <p:spPr>
          <a:xfrm rot="16200000">
            <a:off x="-1828673" y="7369392"/>
            <a:ext cx="8131437" cy="18649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46238" tIns="146238" rIns="146238" bIns="146238">
            <a:spAutoFit/>
          </a:bodyPr>
          <a:lstStyle>
            <a:lvl1pPr defTabSz="1300480">
              <a:defRPr sz="3400" b="0">
                <a:latin typeface="Times New Roman"/>
                <a:ea typeface="Times New Roman"/>
                <a:cs typeface="Times New Roman"/>
                <a:sym typeface="Times New Roman"/>
              </a:defRPr>
            </a:lvl1pPr>
          </a:lstStyle>
          <a:p>
            <a:pPr defTabSz="2601090" fontAlgn="base">
              <a:spcBef>
                <a:spcPct val="0"/>
              </a:spcBef>
              <a:spcAft>
                <a:spcPct val="0"/>
              </a:spcAft>
            </a:pPr>
            <a:r>
              <a:rPr sz="10200">
                <a:solidFill>
                  <a:srgbClr val="000000"/>
                </a:solidFill>
                <a:latin typeface="Trebuchet MS"/>
              </a:rPr>
              <a:t>Error</a:t>
            </a:r>
          </a:p>
        </p:txBody>
      </p:sp>
      <p:sp>
        <p:nvSpPr>
          <p:cNvPr id="36" name="Shape 150">
            <a:extLst>
              <a:ext uri="{FF2B5EF4-FFF2-40B4-BE49-F238E27FC236}">
                <a16:creationId xmlns:a16="http://schemas.microsoft.com/office/drawing/2014/main" id="{62DEE8BB-CFFC-759C-1F9D-DFD5C7D1D94C}"/>
              </a:ext>
            </a:extLst>
          </p:cNvPr>
          <p:cNvSpPr txBox="1"/>
          <p:nvPr/>
        </p:nvSpPr>
        <p:spPr>
          <a:xfrm>
            <a:off x="11885928" y="10357524"/>
            <a:ext cx="8297340" cy="1126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46238" tIns="146238" rIns="146238" bIns="146238">
            <a:spAutoFit/>
          </a:bodyPr>
          <a:lstStyle>
            <a:lvl1pPr algn="l" defTabSz="1300480">
              <a:defRPr sz="1800">
                <a:latin typeface="Times New Roman"/>
                <a:ea typeface="Times New Roman"/>
                <a:cs typeface="Times New Roman"/>
                <a:sym typeface="Times New Roman"/>
              </a:defRPr>
            </a:lvl1pPr>
          </a:lstStyle>
          <a:p>
            <a:pPr defTabSz="2601090" fontAlgn="base">
              <a:spcBef>
                <a:spcPct val="0"/>
              </a:spcBef>
              <a:spcAft>
                <a:spcPct val="0"/>
              </a:spcAft>
            </a:pPr>
            <a:r>
              <a:rPr sz="5400">
                <a:solidFill>
                  <a:srgbClr val="000000"/>
                </a:solidFill>
              </a:rPr>
              <a:t>Tight-binding</a:t>
            </a:r>
          </a:p>
        </p:txBody>
      </p:sp>
      <p:sp>
        <p:nvSpPr>
          <p:cNvPr id="37" name="Shape 151">
            <a:extLst>
              <a:ext uri="{FF2B5EF4-FFF2-40B4-BE49-F238E27FC236}">
                <a16:creationId xmlns:a16="http://schemas.microsoft.com/office/drawing/2014/main" id="{2109438C-7F76-0D35-6504-B5D31BD68215}"/>
              </a:ext>
            </a:extLst>
          </p:cNvPr>
          <p:cNvSpPr txBox="1"/>
          <p:nvPr/>
        </p:nvSpPr>
        <p:spPr>
          <a:xfrm>
            <a:off x="16476350" y="13084524"/>
            <a:ext cx="1867887" cy="1126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46238" tIns="146238" rIns="146238" bIns="146238">
            <a:spAutoFit/>
          </a:bodyPr>
          <a:lstStyle>
            <a:lvl1pPr algn="l" defTabSz="1300480">
              <a:defRPr sz="1800">
                <a:latin typeface="Times New Roman"/>
                <a:ea typeface="Times New Roman"/>
                <a:cs typeface="Times New Roman"/>
                <a:sym typeface="Times New Roman"/>
              </a:defRPr>
            </a:lvl1pPr>
          </a:lstStyle>
          <a:p>
            <a:pPr defTabSz="2601090" fontAlgn="base">
              <a:spcBef>
                <a:spcPct val="0"/>
              </a:spcBef>
              <a:spcAft>
                <a:spcPct val="0"/>
              </a:spcAft>
            </a:pPr>
            <a:r>
              <a:rPr sz="5400">
                <a:solidFill>
                  <a:srgbClr val="000000"/>
                </a:solidFill>
              </a:rPr>
              <a:t>DFT</a:t>
            </a:r>
          </a:p>
        </p:txBody>
      </p:sp>
      <p:sp>
        <p:nvSpPr>
          <p:cNvPr id="38" name="Shape 152">
            <a:extLst>
              <a:ext uri="{FF2B5EF4-FFF2-40B4-BE49-F238E27FC236}">
                <a16:creationId xmlns:a16="http://schemas.microsoft.com/office/drawing/2014/main" id="{F10EA10C-DE0A-5CBA-3EE0-C010C9392681}"/>
              </a:ext>
            </a:extLst>
          </p:cNvPr>
          <p:cNvSpPr txBox="1"/>
          <p:nvPr/>
        </p:nvSpPr>
        <p:spPr>
          <a:xfrm>
            <a:off x="23266400" y="14619375"/>
            <a:ext cx="5052915" cy="1126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46238" tIns="146238" rIns="146238" bIns="146238">
            <a:spAutoFit/>
          </a:bodyPr>
          <a:lstStyle>
            <a:lvl1pPr algn="l" defTabSz="1300480">
              <a:defRPr sz="1800">
                <a:latin typeface="Times New Roman"/>
                <a:ea typeface="Times New Roman"/>
                <a:cs typeface="Times New Roman"/>
                <a:sym typeface="Times New Roman"/>
              </a:defRPr>
            </a:lvl1pPr>
          </a:lstStyle>
          <a:p>
            <a:pPr defTabSz="2601090" fontAlgn="base">
              <a:spcBef>
                <a:spcPct val="0"/>
              </a:spcBef>
              <a:spcAft>
                <a:spcPct val="0"/>
              </a:spcAft>
            </a:pPr>
            <a:r>
              <a:rPr sz="5400">
                <a:solidFill>
                  <a:srgbClr val="000000"/>
                </a:solidFill>
              </a:rPr>
              <a:t>CCSD(T) </a:t>
            </a:r>
          </a:p>
        </p:txBody>
      </p:sp>
      <p:sp>
        <p:nvSpPr>
          <p:cNvPr id="41" name="Shape 153">
            <a:extLst>
              <a:ext uri="{FF2B5EF4-FFF2-40B4-BE49-F238E27FC236}">
                <a16:creationId xmlns:a16="http://schemas.microsoft.com/office/drawing/2014/main" id="{7F434CC2-10E8-2E07-A8FF-202EEF544B4A}"/>
              </a:ext>
            </a:extLst>
          </p:cNvPr>
          <p:cNvSpPr txBox="1"/>
          <p:nvPr/>
        </p:nvSpPr>
        <p:spPr>
          <a:xfrm>
            <a:off x="13136744" y="18339810"/>
            <a:ext cx="13262655" cy="18649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46238" tIns="146238" rIns="146238" bIns="146238">
            <a:spAutoFit/>
          </a:bodyPr>
          <a:lstStyle>
            <a:lvl1pPr defTabSz="1300480">
              <a:defRPr sz="3400" b="0">
                <a:latin typeface="Times New Roman"/>
                <a:ea typeface="Times New Roman"/>
                <a:cs typeface="Times New Roman"/>
                <a:sym typeface="Times New Roman"/>
              </a:defRPr>
            </a:lvl1pPr>
          </a:lstStyle>
          <a:p>
            <a:pPr algn="ctr" defTabSz="2601090" fontAlgn="base">
              <a:spcBef>
                <a:spcPct val="0"/>
              </a:spcBef>
              <a:spcAft>
                <a:spcPct val="0"/>
              </a:spcAft>
            </a:pPr>
            <a:r>
              <a:rPr sz="10200">
                <a:solidFill>
                  <a:srgbClr val="000000"/>
                </a:solidFill>
              </a:rPr>
              <a:t>Log </a:t>
            </a:r>
            <a:r>
              <a:rPr lang="en-US" sz="10200">
                <a:solidFill>
                  <a:srgbClr val="000000"/>
                </a:solidFill>
              </a:rPr>
              <a:t>computational </a:t>
            </a:r>
            <a:r>
              <a:rPr sz="10200">
                <a:solidFill>
                  <a:srgbClr val="000000"/>
                </a:solidFill>
              </a:rPr>
              <a:t>cost</a:t>
            </a:r>
          </a:p>
        </p:txBody>
      </p:sp>
      <mc:AlternateContent xmlns:mc="http://schemas.openxmlformats.org/markup-compatibility/2006">
        <mc:Choice xmlns:a14="http://schemas.microsoft.com/office/drawing/2010/main" Requires="a14">
          <p:sp>
            <p:nvSpPr>
              <p:cNvPr id="43" name="Equation">
                <a:extLst>
                  <a:ext uri="{FF2B5EF4-FFF2-40B4-BE49-F238E27FC236}">
                    <a16:creationId xmlns:a16="http://schemas.microsoft.com/office/drawing/2014/main" id="{C83EEBCA-4A5D-1DA6-ED88-380315B12F3F}"/>
                  </a:ext>
                </a:extLst>
              </p:cNvPr>
              <p:cNvSpPr txBox="1"/>
              <p:nvPr/>
            </p:nvSpPr>
            <p:spPr>
              <a:xfrm>
                <a:off x="23396060" y="15857598"/>
                <a:ext cx="2635400" cy="1107996"/>
              </a:xfrm>
              <a:prstGeom prst="rect">
                <a:avLst/>
              </a:prstGeom>
              <a:ln w="12700">
                <a:miter lim="400000"/>
              </a:ln>
            </p:spPr>
            <p:txBody>
              <a:bodyPr wrap="none" lIns="0" tIns="0" rIns="0" bIns="0">
                <a:spAutoFit/>
              </a:bodyPr>
              <a:lstStyle/>
              <a:p>
                <a:pPr defTabSz="2743338" fontAlgn="base" latinLnBrk="1">
                  <a:spcBef>
                    <a:spcPct val="0"/>
                  </a:spcBef>
                  <a:spcAft>
                    <a:spcPct val="0"/>
                  </a:spcAft>
                  <a:defRPr sz="1800" b="0"/>
                </a:pPr>
                <a14:m>
                  <m:oMathPara xmlns:m="http://schemas.openxmlformats.org/officeDocument/2006/math">
                    <m:oMathParaPr>
                      <m:jc m:val="centerGroup"/>
                    </m:oMathParaPr>
                    <m:oMath xmlns:m="http://schemas.openxmlformats.org/officeDocument/2006/math">
                      <m:r>
                        <a:rPr sz="7200" i="1">
                          <a:solidFill>
                            <a:srgbClr val="000000"/>
                          </a:solidFill>
                          <a:latin typeface="Cambria Math" panose="02040503050406030204" pitchFamily="18" charset="0"/>
                        </a:rPr>
                        <m:t>𝒪</m:t>
                      </m:r>
                      <m:r>
                        <a:rPr sz="7200" i="1">
                          <a:solidFill>
                            <a:srgbClr val="000000"/>
                          </a:solidFill>
                          <a:latin typeface="Cambria Math" panose="02040503050406030204" pitchFamily="18" charset="0"/>
                        </a:rPr>
                        <m:t>(</m:t>
                      </m:r>
                      <m:sSup>
                        <m:sSupPr>
                          <m:ctrlPr>
                            <a:rPr sz="7200" i="1">
                              <a:solidFill>
                                <a:srgbClr val="000000"/>
                              </a:solidFill>
                              <a:latin typeface="Cambria Math" panose="02040503050406030204" pitchFamily="18" charset="0"/>
                            </a:rPr>
                          </m:ctrlPr>
                        </m:sSupPr>
                        <m:e>
                          <m:r>
                            <a:rPr sz="7200" i="1">
                              <a:solidFill>
                                <a:srgbClr val="000000"/>
                              </a:solidFill>
                              <a:latin typeface="Cambria Math" panose="02040503050406030204" pitchFamily="18" charset="0"/>
                            </a:rPr>
                            <m:t>𝑛</m:t>
                          </m:r>
                        </m:e>
                        <m:sup>
                          <m:r>
                            <a:rPr sz="7200" i="1">
                              <a:solidFill>
                                <a:srgbClr val="000000"/>
                              </a:solidFill>
                              <a:latin typeface="Cambria Math" panose="02040503050406030204" pitchFamily="18" charset="0"/>
                            </a:rPr>
                            <m:t>7</m:t>
                          </m:r>
                        </m:sup>
                      </m:sSup>
                      <m:r>
                        <a:rPr sz="7200" i="1">
                          <a:solidFill>
                            <a:srgbClr val="000000"/>
                          </a:solidFill>
                          <a:latin typeface="Cambria Math" panose="02040503050406030204" pitchFamily="18" charset="0"/>
                        </a:rPr>
                        <m:t>)</m:t>
                      </m:r>
                    </m:oMath>
                  </m:oMathPara>
                </a14:m>
                <a:endParaRPr sz="7200">
                  <a:solidFill>
                    <a:srgbClr val="FFFFFF"/>
                  </a:solidFill>
                  <a:latin typeface="Arial" charset="0"/>
                  <a:ea typeface="MS PGothic" pitchFamily="34" charset="-128"/>
                </a:endParaRPr>
              </a:p>
            </p:txBody>
          </p:sp>
        </mc:Choice>
        <mc:Fallback>
          <p:sp>
            <p:nvSpPr>
              <p:cNvPr id="43" name="Equation">
                <a:extLst>
                  <a:ext uri="{FF2B5EF4-FFF2-40B4-BE49-F238E27FC236}">
                    <a16:creationId xmlns:a16="http://schemas.microsoft.com/office/drawing/2014/main" id="{C83EEBCA-4A5D-1DA6-ED88-380315B12F3F}"/>
                  </a:ext>
                </a:extLst>
              </p:cNvPr>
              <p:cNvSpPr txBox="1">
                <a:spLocks noRot="1" noChangeAspect="1" noMove="1" noResize="1" noEditPoints="1" noAdjustHandles="1" noChangeArrowheads="1" noChangeShapeType="1" noTextEdit="1"/>
              </p:cNvSpPr>
              <p:nvPr/>
            </p:nvSpPr>
            <p:spPr>
              <a:xfrm>
                <a:off x="23396060" y="15857598"/>
                <a:ext cx="2635400" cy="1107996"/>
              </a:xfrm>
              <a:prstGeom prst="rect">
                <a:avLst/>
              </a:prstGeom>
              <a:blipFill>
                <a:blip r:embed="rId4"/>
                <a:stretch>
                  <a:fillRect/>
                </a:stretch>
              </a:blipFill>
              <a:ln w="12700">
                <a:miter lim="400000"/>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4" name="Equation">
                <a:extLst>
                  <a:ext uri="{FF2B5EF4-FFF2-40B4-BE49-F238E27FC236}">
                    <a16:creationId xmlns:a16="http://schemas.microsoft.com/office/drawing/2014/main" id="{212CB692-D297-3130-223F-A0522604B1EB}"/>
                  </a:ext>
                </a:extLst>
              </p:cNvPr>
              <p:cNvSpPr txBox="1"/>
              <p:nvPr/>
            </p:nvSpPr>
            <p:spPr>
              <a:xfrm>
                <a:off x="16639152" y="14131734"/>
                <a:ext cx="5686107" cy="1107996"/>
              </a:xfrm>
              <a:prstGeom prst="rect">
                <a:avLst/>
              </a:prstGeom>
              <a:ln w="12700">
                <a:miter lim="400000"/>
              </a:ln>
            </p:spPr>
            <p:txBody>
              <a:bodyPr wrap="none" lIns="0" tIns="0" rIns="0" bIns="0">
                <a:spAutoFit/>
              </a:bodyPr>
              <a:lstStyle/>
              <a:p>
                <a:pPr defTabSz="2743338" fontAlgn="base" latinLnBrk="1">
                  <a:spcBef>
                    <a:spcPct val="0"/>
                  </a:spcBef>
                  <a:spcAft>
                    <a:spcPct val="0"/>
                  </a:spcAft>
                  <a:defRPr sz="1800" b="0"/>
                </a:pPr>
                <a14:m>
                  <m:oMathPara xmlns:m="http://schemas.openxmlformats.org/officeDocument/2006/math">
                    <m:oMathParaPr>
                      <m:jc m:val="centerGroup"/>
                    </m:oMathParaPr>
                    <m:oMath xmlns:m="http://schemas.openxmlformats.org/officeDocument/2006/math">
                      <m:r>
                        <a:rPr sz="7200" i="1">
                          <a:solidFill>
                            <a:srgbClr val="000000"/>
                          </a:solidFill>
                          <a:latin typeface="Cambria Math" panose="02040503050406030204" pitchFamily="18" charset="0"/>
                        </a:rPr>
                        <m:t>𝒪</m:t>
                      </m:r>
                      <m:r>
                        <a:rPr sz="7200" i="1">
                          <a:solidFill>
                            <a:srgbClr val="000000"/>
                          </a:solidFill>
                          <a:latin typeface="Cambria Math" panose="02040503050406030204" pitchFamily="18" charset="0"/>
                        </a:rPr>
                        <m:t>(</m:t>
                      </m:r>
                      <m:r>
                        <a:rPr sz="7200" i="1">
                          <a:solidFill>
                            <a:srgbClr val="000000"/>
                          </a:solidFill>
                          <a:latin typeface="Cambria Math" panose="02040503050406030204" pitchFamily="18" charset="0"/>
                        </a:rPr>
                        <m:t>𝑛</m:t>
                      </m:r>
                      <m:r>
                        <a:rPr sz="7200" i="1">
                          <a:solidFill>
                            <a:srgbClr val="000000"/>
                          </a:solidFill>
                          <a:latin typeface="Cambria Math" panose="02040503050406030204" pitchFamily="18" charset="0"/>
                        </a:rPr>
                        <m:t>)−</m:t>
                      </m:r>
                      <m:r>
                        <a:rPr sz="7200" i="1">
                          <a:solidFill>
                            <a:srgbClr val="000000"/>
                          </a:solidFill>
                          <a:latin typeface="Cambria Math" panose="02040503050406030204" pitchFamily="18" charset="0"/>
                        </a:rPr>
                        <m:t>𝒪</m:t>
                      </m:r>
                      <m:r>
                        <a:rPr sz="7200" i="1">
                          <a:solidFill>
                            <a:srgbClr val="000000"/>
                          </a:solidFill>
                          <a:latin typeface="Cambria Math" panose="02040503050406030204" pitchFamily="18" charset="0"/>
                        </a:rPr>
                        <m:t>(</m:t>
                      </m:r>
                      <m:sSup>
                        <m:sSupPr>
                          <m:ctrlPr>
                            <a:rPr sz="7200" i="1">
                              <a:solidFill>
                                <a:srgbClr val="000000"/>
                              </a:solidFill>
                              <a:latin typeface="Cambria Math" panose="02040503050406030204" pitchFamily="18" charset="0"/>
                            </a:rPr>
                          </m:ctrlPr>
                        </m:sSupPr>
                        <m:e>
                          <m:r>
                            <a:rPr sz="7200" i="1">
                              <a:solidFill>
                                <a:srgbClr val="000000"/>
                              </a:solidFill>
                              <a:latin typeface="Cambria Math" panose="02040503050406030204" pitchFamily="18" charset="0"/>
                            </a:rPr>
                            <m:t>𝑛</m:t>
                          </m:r>
                        </m:e>
                        <m:sup>
                          <m:r>
                            <a:rPr sz="7200" i="1">
                              <a:solidFill>
                                <a:srgbClr val="000000"/>
                              </a:solidFill>
                              <a:latin typeface="Cambria Math" panose="02040503050406030204" pitchFamily="18" charset="0"/>
                            </a:rPr>
                            <m:t>3</m:t>
                          </m:r>
                        </m:sup>
                      </m:sSup>
                      <m:r>
                        <a:rPr sz="7200" i="1">
                          <a:solidFill>
                            <a:srgbClr val="000000"/>
                          </a:solidFill>
                          <a:latin typeface="Cambria Math" panose="02040503050406030204" pitchFamily="18" charset="0"/>
                        </a:rPr>
                        <m:t>)</m:t>
                      </m:r>
                    </m:oMath>
                  </m:oMathPara>
                </a14:m>
                <a:endParaRPr sz="7200">
                  <a:solidFill>
                    <a:srgbClr val="FFFFFF"/>
                  </a:solidFill>
                  <a:latin typeface="Arial" charset="0"/>
                  <a:ea typeface="MS PGothic" pitchFamily="34" charset="-128"/>
                </a:endParaRPr>
              </a:p>
            </p:txBody>
          </p:sp>
        </mc:Choice>
        <mc:Fallback>
          <p:sp>
            <p:nvSpPr>
              <p:cNvPr id="44" name="Equation">
                <a:extLst>
                  <a:ext uri="{FF2B5EF4-FFF2-40B4-BE49-F238E27FC236}">
                    <a16:creationId xmlns:a16="http://schemas.microsoft.com/office/drawing/2014/main" id="{212CB692-D297-3130-223F-A0522604B1EB}"/>
                  </a:ext>
                </a:extLst>
              </p:cNvPr>
              <p:cNvSpPr txBox="1">
                <a:spLocks noRot="1" noChangeAspect="1" noMove="1" noResize="1" noEditPoints="1" noAdjustHandles="1" noChangeArrowheads="1" noChangeShapeType="1" noTextEdit="1"/>
              </p:cNvSpPr>
              <p:nvPr/>
            </p:nvSpPr>
            <p:spPr>
              <a:xfrm>
                <a:off x="16639152" y="14131734"/>
                <a:ext cx="5686107" cy="1107996"/>
              </a:xfrm>
              <a:prstGeom prst="rect">
                <a:avLst/>
              </a:prstGeom>
              <a:blipFill>
                <a:blip r:embed="rId5"/>
                <a:stretch>
                  <a:fillRect/>
                </a:stretch>
              </a:blipFill>
              <a:ln w="12700">
                <a:miter lim="400000"/>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5" name="Equation">
                <a:extLst>
                  <a:ext uri="{FF2B5EF4-FFF2-40B4-BE49-F238E27FC236}">
                    <a16:creationId xmlns:a16="http://schemas.microsoft.com/office/drawing/2014/main" id="{D541A450-2B8B-DDBA-F5FD-545DBE916317}"/>
                  </a:ext>
                </a:extLst>
              </p:cNvPr>
              <p:cNvSpPr txBox="1"/>
              <p:nvPr/>
            </p:nvSpPr>
            <p:spPr>
              <a:xfrm>
                <a:off x="12523184" y="11483850"/>
                <a:ext cx="2635400" cy="1107996"/>
              </a:xfrm>
              <a:prstGeom prst="rect">
                <a:avLst/>
              </a:prstGeom>
              <a:ln w="12700">
                <a:miter lim="400000"/>
              </a:ln>
            </p:spPr>
            <p:txBody>
              <a:bodyPr wrap="none" lIns="0" tIns="0" rIns="0" bIns="0">
                <a:spAutoFit/>
              </a:bodyPr>
              <a:lstStyle/>
              <a:p>
                <a:pPr defTabSz="2743338" fontAlgn="base" latinLnBrk="1">
                  <a:spcBef>
                    <a:spcPct val="0"/>
                  </a:spcBef>
                  <a:spcAft>
                    <a:spcPct val="0"/>
                  </a:spcAft>
                  <a:defRPr sz="1800" b="0"/>
                </a:pPr>
                <a14:m>
                  <m:oMathPara xmlns:m="http://schemas.openxmlformats.org/officeDocument/2006/math">
                    <m:oMathParaPr>
                      <m:jc m:val="centerGroup"/>
                    </m:oMathParaPr>
                    <m:oMath xmlns:m="http://schemas.openxmlformats.org/officeDocument/2006/math">
                      <m:r>
                        <a:rPr lang="ar-AE" sz="7200" i="1">
                          <a:solidFill>
                            <a:srgbClr val="000000"/>
                          </a:solidFill>
                          <a:latin typeface="Cambria Math" panose="02040503050406030204" pitchFamily="18" charset="0"/>
                        </a:rPr>
                        <m:t>𝒪</m:t>
                      </m:r>
                      <m:r>
                        <a:rPr lang="ar-AE" sz="7200" i="1">
                          <a:solidFill>
                            <a:srgbClr val="000000"/>
                          </a:solidFill>
                          <a:latin typeface="Cambria Math" panose="02040503050406030204" pitchFamily="18" charset="0"/>
                        </a:rPr>
                        <m:t>(</m:t>
                      </m:r>
                      <m:sSup>
                        <m:sSupPr>
                          <m:ctrlPr>
                            <a:rPr lang="ar-AE" sz="7200" i="1">
                              <a:solidFill>
                                <a:srgbClr val="000000"/>
                              </a:solidFill>
                              <a:latin typeface="Cambria Math" panose="02040503050406030204" pitchFamily="18" charset="0"/>
                            </a:rPr>
                          </m:ctrlPr>
                        </m:sSupPr>
                        <m:e>
                          <m:r>
                            <a:rPr lang="ar-AE" sz="7200" i="1">
                              <a:solidFill>
                                <a:srgbClr val="000000"/>
                              </a:solidFill>
                              <a:latin typeface="Cambria Math" panose="02040503050406030204" pitchFamily="18" charset="0"/>
                            </a:rPr>
                            <m:t>𝑛</m:t>
                          </m:r>
                        </m:e>
                        <m:sup>
                          <m:r>
                            <a:rPr lang="en-US" sz="7200" i="1">
                              <a:solidFill>
                                <a:srgbClr val="000000"/>
                              </a:solidFill>
                              <a:latin typeface="Cambria Math" panose="02040503050406030204" pitchFamily="18" charset="0"/>
                            </a:rPr>
                            <m:t>2</m:t>
                          </m:r>
                        </m:sup>
                      </m:sSup>
                      <m:r>
                        <a:rPr lang="ar-AE" sz="7200" i="1">
                          <a:solidFill>
                            <a:srgbClr val="000000"/>
                          </a:solidFill>
                          <a:latin typeface="Cambria Math" panose="02040503050406030204" pitchFamily="18" charset="0"/>
                        </a:rPr>
                        <m:t>)</m:t>
                      </m:r>
                    </m:oMath>
                  </m:oMathPara>
                </a14:m>
                <a:endParaRPr sz="7200">
                  <a:solidFill>
                    <a:srgbClr val="FFFFFF"/>
                  </a:solidFill>
                  <a:latin typeface="Arial" charset="0"/>
                  <a:ea typeface="MS PGothic" pitchFamily="34" charset="-128"/>
                </a:endParaRPr>
              </a:p>
            </p:txBody>
          </p:sp>
        </mc:Choice>
        <mc:Fallback>
          <p:sp>
            <p:nvSpPr>
              <p:cNvPr id="45" name="Equation">
                <a:extLst>
                  <a:ext uri="{FF2B5EF4-FFF2-40B4-BE49-F238E27FC236}">
                    <a16:creationId xmlns:a16="http://schemas.microsoft.com/office/drawing/2014/main" id="{D541A450-2B8B-DDBA-F5FD-545DBE916317}"/>
                  </a:ext>
                </a:extLst>
              </p:cNvPr>
              <p:cNvSpPr txBox="1">
                <a:spLocks noRot="1" noChangeAspect="1" noMove="1" noResize="1" noEditPoints="1" noAdjustHandles="1" noChangeArrowheads="1" noChangeShapeType="1" noTextEdit="1"/>
              </p:cNvSpPr>
              <p:nvPr/>
            </p:nvSpPr>
            <p:spPr>
              <a:xfrm>
                <a:off x="12523184" y="11483850"/>
                <a:ext cx="2635400" cy="1107996"/>
              </a:xfrm>
              <a:prstGeom prst="rect">
                <a:avLst/>
              </a:prstGeom>
              <a:blipFill>
                <a:blip r:embed="rId6"/>
                <a:stretch>
                  <a:fillRect/>
                </a:stretch>
              </a:blipFill>
              <a:ln w="12700">
                <a:miter lim="400000"/>
              </a:ln>
            </p:spPr>
            <p:txBody>
              <a:bodyPr/>
              <a:lstStyle/>
              <a:p>
                <a:r>
                  <a:rPr lang="en-US">
                    <a:noFill/>
                  </a:rPr>
                  <a:t> </a:t>
                </a:r>
              </a:p>
            </p:txBody>
          </p:sp>
        </mc:Fallback>
      </mc:AlternateContent>
      <p:grpSp>
        <p:nvGrpSpPr>
          <p:cNvPr id="46" name="Group">
            <a:extLst>
              <a:ext uri="{FF2B5EF4-FFF2-40B4-BE49-F238E27FC236}">
                <a16:creationId xmlns:a16="http://schemas.microsoft.com/office/drawing/2014/main" id="{77375AB3-0194-B10E-7FE5-7230C066BC4A}"/>
              </a:ext>
            </a:extLst>
          </p:cNvPr>
          <p:cNvGrpSpPr/>
          <p:nvPr/>
        </p:nvGrpSpPr>
        <p:grpSpPr>
          <a:xfrm>
            <a:off x="30224177" y="14745942"/>
            <a:ext cx="5052921" cy="2360401"/>
            <a:chOff x="0" y="0"/>
            <a:chExt cx="1684305" cy="786796"/>
          </a:xfrm>
        </p:grpSpPr>
        <p:sp>
          <p:nvSpPr>
            <p:cNvPr id="47" name="Shape 152">
              <a:extLst>
                <a:ext uri="{FF2B5EF4-FFF2-40B4-BE49-F238E27FC236}">
                  <a16:creationId xmlns:a16="http://schemas.microsoft.com/office/drawing/2014/main" id="{7709CFD8-42F6-396F-A1CE-D0AF91CE9E35}"/>
                </a:ext>
              </a:extLst>
            </p:cNvPr>
            <p:cNvSpPr txBox="1"/>
            <p:nvPr/>
          </p:nvSpPr>
          <p:spPr>
            <a:xfrm>
              <a:off x="0" y="0"/>
              <a:ext cx="1684305" cy="3754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6238" tIns="146238" rIns="146238" bIns="146238" numCol="1" anchor="t">
              <a:spAutoFit/>
            </a:bodyPr>
            <a:lstStyle>
              <a:lvl1pPr algn="l" defTabSz="1300480">
                <a:defRPr sz="1800">
                  <a:latin typeface="Times New Roman"/>
                  <a:ea typeface="Times New Roman"/>
                  <a:cs typeface="Times New Roman"/>
                  <a:sym typeface="Times New Roman"/>
                </a:defRPr>
              </a:lvl1pPr>
            </a:lstStyle>
            <a:p>
              <a:pPr defTabSz="2601090" fontAlgn="base">
                <a:spcBef>
                  <a:spcPct val="0"/>
                </a:spcBef>
                <a:spcAft>
                  <a:spcPct val="0"/>
                </a:spcAft>
              </a:pPr>
              <a:r>
                <a:rPr sz="5400">
                  <a:solidFill>
                    <a:srgbClr val="000000"/>
                  </a:solidFill>
                </a:rPr>
                <a:t>Exact solution</a:t>
              </a:r>
            </a:p>
          </p:txBody>
        </p:sp>
        <mc:AlternateContent xmlns:mc="http://schemas.openxmlformats.org/markup-compatibility/2006">
          <mc:Choice xmlns:a14="http://schemas.microsoft.com/office/drawing/2010/main" Requires="a14">
            <p:sp>
              <p:nvSpPr>
                <p:cNvPr id="51" name="Equation">
                  <a:extLst>
                    <a:ext uri="{FF2B5EF4-FFF2-40B4-BE49-F238E27FC236}">
                      <a16:creationId xmlns:a16="http://schemas.microsoft.com/office/drawing/2014/main" id="{92DF89F2-B877-F554-5EFB-1418A1524AFB}"/>
                    </a:ext>
                  </a:extLst>
                </p:cNvPr>
                <p:cNvSpPr txBox="1"/>
                <p:nvPr/>
              </p:nvSpPr>
              <p:spPr>
                <a:xfrm>
                  <a:off x="221019" y="417466"/>
                  <a:ext cx="1296742" cy="369330"/>
                </a:xfrm>
                <a:prstGeom prst="rect">
                  <a:avLst/>
                </a:prstGeom>
                <a:noFill/>
                <a:ln w="12700" cap="flat">
                  <a:noFill/>
                  <a:miter lim="400000"/>
                </a:ln>
                <a:effectLst/>
              </p:spPr>
              <p:txBody>
                <a:bodyPr wrap="none" lIns="0" tIns="0" rIns="0" bIns="0">
                  <a:spAutoFit/>
                </a:bodyPr>
                <a:lstStyle/>
                <a:p>
                  <a:pPr defTabSz="2743338" fontAlgn="base" latinLnBrk="1">
                    <a:spcBef>
                      <a:spcPct val="0"/>
                    </a:spcBef>
                    <a:spcAft>
                      <a:spcPct val="0"/>
                    </a:spcAft>
                    <a:defRPr sz="1800" b="0"/>
                  </a:pPr>
                  <a14:m>
                    <m:oMathPara xmlns:m="http://schemas.openxmlformats.org/officeDocument/2006/math">
                      <m:oMathParaPr>
                        <m:jc m:val="centerGroup"/>
                      </m:oMathParaPr>
                      <m:oMath xmlns:m="http://schemas.openxmlformats.org/officeDocument/2006/math">
                        <m:r>
                          <a:rPr sz="7200" i="1">
                            <a:solidFill>
                              <a:srgbClr val="000000"/>
                            </a:solidFill>
                            <a:latin typeface="Cambria Math" panose="02040503050406030204" pitchFamily="18" charset="0"/>
                          </a:rPr>
                          <m:t>∼</m:t>
                        </m:r>
                        <m:r>
                          <m:rPr>
                            <m:sty m:val="p"/>
                          </m:rPr>
                          <a:rPr sz="7200" i="1">
                            <a:solidFill>
                              <a:srgbClr val="000000"/>
                            </a:solidFill>
                            <a:latin typeface="Cambria Math" panose="02040503050406030204" pitchFamily="18" charset="0"/>
                          </a:rPr>
                          <m:t>exp</m:t>
                        </m:r>
                        <m:r>
                          <a:rPr sz="7200" i="1">
                            <a:solidFill>
                              <a:srgbClr val="000000"/>
                            </a:solidFill>
                            <a:latin typeface="Cambria Math" panose="02040503050406030204" pitchFamily="18" charset="0"/>
                          </a:rPr>
                          <m:t>(</m:t>
                        </m:r>
                        <m:r>
                          <a:rPr sz="7200" i="1">
                            <a:solidFill>
                              <a:srgbClr val="000000"/>
                            </a:solidFill>
                            <a:latin typeface="Cambria Math" panose="02040503050406030204" pitchFamily="18" charset="0"/>
                          </a:rPr>
                          <m:t>𝑛</m:t>
                        </m:r>
                        <m:r>
                          <a:rPr sz="7200" i="1">
                            <a:solidFill>
                              <a:srgbClr val="000000"/>
                            </a:solidFill>
                            <a:latin typeface="Cambria Math" panose="02040503050406030204" pitchFamily="18" charset="0"/>
                          </a:rPr>
                          <m:t>)</m:t>
                        </m:r>
                      </m:oMath>
                    </m:oMathPara>
                  </a14:m>
                  <a:endParaRPr sz="7200">
                    <a:solidFill>
                      <a:srgbClr val="FFFFFF"/>
                    </a:solidFill>
                    <a:latin typeface="Arial" charset="0"/>
                    <a:ea typeface="MS PGothic" pitchFamily="34" charset="-128"/>
                  </a:endParaRPr>
                </a:p>
              </p:txBody>
            </p:sp>
          </mc:Choice>
          <mc:Fallback>
            <p:sp>
              <p:nvSpPr>
                <p:cNvPr id="51" name="Equation">
                  <a:extLst>
                    <a:ext uri="{FF2B5EF4-FFF2-40B4-BE49-F238E27FC236}">
                      <a16:creationId xmlns:a16="http://schemas.microsoft.com/office/drawing/2014/main" id="{92DF89F2-B877-F554-5EFB-1418A1524AFB}"/>
                    </a:ext>
                  </a:extLst>
                </p:cNvPr>
                <p:cNvSpPr txBox="1">
                  <a:spLocks noRot="1" noChangeAspect="1" noMove="1" noResize="1" noEditPoints="1" noAdjustHandles="1" noChangeArrowheads="1" noChangeShapeType="1" noTextEdit="1"/>
                </p:cNvSpPr>
                <p:nvPr/>
              </p:nvSpPr>
              <p:spPr>
                <a:xfrm>
                  <a:off x="221019" y="417466"/>
                  <a:ext cx="1296742" cy="369330"/>
                </a:xfrm>
                <a:prstGeom prst="rect">
                  <a:avLst/>
                </a:prstGeom>
                <a:blipFill>
                  <a:blip r:embed="rId7"/>
                  <a:stretch>
                    <a:fillRect/>
                  </a:stretch>
                </a:blipFill>
                <a:ln w="12700" cap="flat">
                  <a:noFill/>
                  <a:miter lim="400000"/>
                </a:ln>
                <a:effectLst/>
              </p:spPr>
              <p:txBody>
                <a:bodyPr/>
                <a:lstStyle/>
                <a:p>
                  <a:r>
                    <a:rPr lang="en-US">
                      <a:noFill/>
                    </a:rPr>
                    <a:t> </a:t>
                  </a:r>
                </a:p>
              </p:txBody>
            </p:sp>
          </mc:Fallback>
        </mc:AlternateContent>
      </p:grpSp>
      <p:sp>
        <p:nvSpPr>
          <p:cNvPr id="54" name="Shape 142">
            <a:extLst>
              <a:ext uri="{FF2B5EF4-FFF2-40B4-BE49-F238E27FC236}">
                <a16:creationId xmlns:a16="http://schemas.microsoft.com/office/drawing/2014/main" id="{B1009182-F3E1-E816-49CF-250BED2C1625}"/>
              </a:ext>
            </a:extLst>
          </p:cNvPr>
          <p:cNvSpPr/>
          <p:nvPr/>
        </p:nvSpPr>
        <p:spPr>
          <a:xfrm rot="10800000" flipH="1">
            <a:off x="5140137" y="6821817"/>
            <a:ext cx="914400" cy="914400"/>
          </a:xfrm>
          <a:prstGeom prst="ellipse">
            <a:avLst/>
          </a:prstGeom>
          <a:solidFill>
            <a:srgbClr val="FF0000"/>
          </a:solidFill>
          <a:ln w="50800">
            <a:solidFill>
              <a:srgbClr val="C00000"/>
            </a:solidFill>
            <a:miter/>
          </a:ln>
        </p:spPr>
        <p:txBody>
          <a:bodyPr lIns="146301" tIns="146301" rIns="146301" bIns="146301" anchor="ctr"/>
          <a:lstStyle/>
          <a:p>
            <a:pPr defTabSz="3901635" fontAlgn="base">
              <a:spcBef>
                <a:spcPct val="0"/>
              </a:spcBef>
              <a:spcAft>
                <a:spcPct val="0"/>
              </a:spcAft>
              <a:defRPr sz="1800" b="0">
                <a:solidFill>
                  <a:srgbClr val="FFFFFF"/>
                </a:solidFill>
                <a:latin typeface="Calibri"/>
                <a:ea typeface="Calibri"/>
                <a:cs typeface="Calibri"/>
                <a:sym typeface="Calibri"/>
              </a:defRPr>
            </a:pPr>
            <a:endParaRPr sz="5400">
              <a:solidFill>
                <a:srgbClr val="FFFFFF"/>
              </a:solidFill>
              <a:latin typeface="Calibri"/>
              <a:cs typeface="Calibri"/>
              <a:sym typeface="Calibri"/>
            </a:endParaRPr>
          </a:p>
        </p:txBody>
      </p:sp>
      <p:sp>
        <p:nvSpPr>
          <p:cNvPr id="58" name="Shape 146">
            <a:extLst>
              <a:ext uri="{FF2B5EF4-FFF2-40B4-BE49-F238E27FC236}">
                <a16:creationId xmlns:a16="http://schemas.microsoft.com/office/drawing/2014/main" id="{DC5737F0-F8C9-8075-3253-A3326F68F0D5}"/>
              </a:ext>
            </a:extLst>
          </p:cNvPr>
          <p:cNvSpPr/>
          <p:nvPr/>
        </p:nvSpPr>
        <p:spPr>
          <a:xfrm>
            <a:off x="6021588" y="7700895"/>
            <a:ext cx="6206190" cy="5506212"/>
          </a:xfrm>
          <a:prstGeom prst="line">
            <a:avLst/>
          </a:prstGeom>
          <a:ln w="25400">
            <a:solidFill>
              <a:srgbClr val="C00000"/>
            </a:solidFill>
            <a:prstDash val="dash"/>
            <a:miter/>
          </a:ln>
        </p:spPr>
        <p:txBody>
          <a:bodyPr lIns="146301" tIns="146301" rIns="146301" bIns="146301"/>
          <a:lstStyle/>
          <a:p>
            <a:pPr defTabSz="3901635" fontAlgn="base">
              <a:spcBef>
                <a:spcPct val="0"/>
              </a:spcBef>
              <a:spcAft>
                <a:spcPct val="0"/>
              </a:spcAft>
              <a:defRPr b="0">
                <a:latin typeface="Calibri"/>
                <a:ea typeface="Calibri"/>
                <a:cs typeface="Calibri"/>
                <a:sym typeface="Calibri"/>
              </a:defRPr>
            </a:pPr>
            <a:endParaRPr sz="3600">
              <a:solidFill>
                <a:srgbClr val="FFFFFF"/>
              </a:solidFill>
              <a:latin typeface="Calibri"/>
              <a:cs typeface="Calibri"/>
              <a:sym typeface="Calibri"/>
            </a:endParaRPr>
          </a:p>
        </p:txBody>
      </p:sp>
      <p:sp>
        <p:nvSpPr>
          <p:cNvPr id="59" name="Shape 147">
            <a:extLst>
              <a:ext uri="{FF2B5EF4-FFF2-40B4-BE49-F238E27FC236}">
                <a16:creationId xmlns:a16="http://schemas.microsoft.com/office/drawing/2014/main" id="{E23490FE-9523-29F3-AB85-775507D8A0C3}"/>
              </a:ext>
            </a:extLst>
          </p:cNvPr>
          <p:cNvSpPr/>
          <p:nvPr/>
        </p:nvSpPr>
        <p:spPr>
          <a:xfrm flipH="1" flipV="1">
            <a:off x="12726174" y="13601684"/>
            <a:ext cx="4372518" cy="2064777"/>
          </a:xfrm>
          <a:prstGeom prst="line">
            <a:avLst/>
          </a:prstGeom>
          <a:ln w="25400">
            <a:solidFill>
              <a:srgbClr val="C00000"/>
            </a:solidFill>
            <a:prstDash val="dash"/>
            <a:miter/>
          </a:ln>
        </p:spPr>
        <p:txBody>
          <a:bodyPr lIns="146301" tIns="146301" rIns="146301" bIns="146301"/>
          <a:lstStyle/>
          <a:p>
            <a:pPr defTabSz="3901635" fontAlgn="base">
              <a:spcBef>
                <a:spcPct val="0"/>
              </a:spcBef>
              <a:spcAft>
                <a:spcPct val="0"/>
              </a:spcAft>
              <a:defRPr b="0">
                <a:latin typeface="Calibri"/>
                <a:ea typeface="Calibri"/>
                <a:cs typeface="Calibri"/>
                <a:sym typeface="Calibri"/>
              </a:defRPr>
            </a:pPr>
            <a:endParaRPr sz="3600">
              <a:solidFill>
                <a:srgbClr val="FFFFFF"/>
              </a:solidFill>
              <a:latin typeface="Calibri"/>
              <a:cs typeface="Calibri"/>
              <a:sym typeface="Calibri"/>
            </a:endParaRPr>
          </a:p>
        </p:txBody>
      </p:sp>
      <p:sp>
        <p:nvSpPr>
          <p:cNvPr id="60" name="Shape 148">
            <a:extLst>
              <a:ext uri="{FF2B5EF4-FFF2-40B4-BE49-F238E27FC236}">
                <a16:creationId xmlns:a16="http://schemas.microsoft.com/office/drawing/2014/main" id="{1C5E2583-09BB-A5F4-AA24-EDCDED8D251D}"/>
              </a:ext>
            </a:extLst>
          </p:cNvPr>
          <p:cNvSpPr/>
          <p:nvPr/>
        </p:nvSpPr>
        <p:spPr>
          <a:xfrm>
            <a:off x="17914958" y="16098741"/>
            <a:ext cx="5723739" cy="1209780"/>
          </a:xfrm>
          <a:prstGeom prst="line">
            <a:avLst/>
          </a:prstGeom>
          <a:ln w="25400">
            <a:solidFill>
              <a:srgbClr val="C00000"/>
            </a:solidFill>
            <a:prstDash val="dash"/>
            <a:miter/>
          </a:ln>
        </p:spPr>
        <p:txBody>
          <a:bodyPr lIns="146301" tIns="146301" rIns="146301" bIns="146301"/>
          <a:lstStyle/>
          <a:p>
            <a:pPr defTabSz="3901635" fontAlgn="base">
              <a:spcBef>
                <a:spcPct val="0"/>
              </a:spcBef>
              <a:spcAft>
                <a:spcPct val="0"/>
              </a:spcAft>
              <a:defRPr b="0">
                <a:latin typeface="Calibri"/>
                <a:ea typeface="Calibri"/>
                <a:cs typeface="Calibri"/>
                <a:sym typeface="Calibri"/>
              </a:defRPr>
            </a:pPr>
            <a:endParaRPr sz="3600">
              <a:solidFill>
                <a:srgbClr val="FFFFFF"/>
              </a:solidFill>
              <a:latin typeface="Calibri"/>
              <a:cs typeface="Calibri"/>
              <a:sym typeface="Calibri"/>
            </a:endParaRPr>
          </a:p>
        </p:txBody>
      </p:sp>
      <p:sp>
        <p:nvSpPr>
          <p:cNvPr id="61" name="Shape 145">
            <a:extLst>
              <a:ext uri="{FF2B5EF4-FFF2-40B4-BE49-F238E27FC236}">
                <a16:creationId xmlns:a16="http://schemas.microsoft.com/office/drawing/2014/main" id="{6F78943D-1180-37DA-B95A-8D66063D26AE}"/>
              </a:ext>
            </a:extLst>
          </p:cNvPr>
          <p:cNvSpPr/>
          <p:nvPr/>
        </p:nvSpPr>
        <p:spPr>
          <a:xfrm rot="10800000" flipH="1">
            <a:off x="32090172" y="17979963"/>
            <a:ext cx="914400" cy="914400"/>
          </a:xfrm>
          <a:prstGeom prst="ellipse">
            <a:avLst/>
          </a:prstGeom>
          <a:solidFill>
            <a:srgbClr val="FF0000"/>
          </a:solidFill>
          <a:ln w="50800">
            <a:solidFill>
              <a:srgbClr val="C00000"/>
            </a:solidFill>
            <a:miter/>
          </a:ln>
        </p:spPr>
        <p:txBody>
          <a:bodyPr lIns="146301" tIns="146301" rIns="146301" bIns="146301" anchor="ctr"/>
          <a:lstStyle/>
          <a:p>
            <a:pPr defTabSz="3901635" fontAlgn="base">
              <a:spcBef>
                <a:spcPct val="0"/>
              </a:spcBef>
              <a:spcAft>
                <a:spcPct val="0"/>
              </a:spcAft>
              <a:defRPr sz="1800" b="0">
                <a:solidFill>
                  <a:srgbClr val="FFFFFF"/>
                </a:solidFill>
                <a:latin typeface="Calibri"/>
                <a:ea typeface="Calibri"/>
                <a:cs typeface="Calibri"/>
                <a:sym typeface="Calibri"/>
              </a:defRPr>
            </a:pPr>
            <a:endParaRPr sz="5400">
              <a:solidFill>
                <a:srgbClr val="FFFFFF"/>
              </a:solidFill>
              <a:latin typeface="Calibri"/>
              <a:cs typeface="Calibri"/>
              <a:sym typeface="Calibri"/>
            </a:endParaRPr>
          </a:p>
        </p:txBody>
      </p:sp>
      <p:sp>
        <p:nvSpPr>
          <p:cNvPr id="62" name="Shape 148">
            <a:extLst>
              <a:ext uri="{FF2B5EF4-FFF2-40B4-BE49-F238E27FC236}">
                <a16:creationId xmlns:a16="http://schemas.microsoft.com/office/drawing/2014/main" id="{940208CC-6728-8E05-0781-32955DD8FDAD}"/>
              </a:ext>
            </a:extLst>
          </p:cNvPr>
          <p:cNvSpPr/>
          <p:nvPr/>
        </p:nvSpPr>
        <p:spPr>
          <a:xfrm>
            <a:off x="24642378" y="17441750"/>
            <a:ext cx="2282298" cy="278283"/>
          </a:xfrm>
          <a:prstGeom prst="line">
            <a:avLst/>
          </a:prstGeom>
          <a:ln w="25400">
            <a:solidFill>
              <a:srgbClr val="C00000"/>
            </a:solidFill>
            <a:prstDash val="dash"/>
            <a:miter/>
          </a:ln>
        </p:spPr>
        <p:txBody>
          <a:bodyPr lIns="146301" tIns="146301" rIns="146301" bIns="146301"/>
          <a:lstStyle/>
          <a:p>
            <a:pPr defTabSz="3901635" fontAlgn="base">
              <a:spcBef>
                <a:spcPct val="0"/>
              </a:spcBef>
              <a:spcAft>
                <a:spcPct val="0"/>
              </a:spcAft>
              <a:defRPr b="0">
                <a:latin typeface="Calibri"/>
                <a:ea typeface="Calibri"/>
                <a:cs typeface="Calibri"/>
                <a:sym typeface="Calibri"/>
              </a:defRPr>
            </a:pPr>
            <a:endParaRPr sz="3600">
              <a:solidFill>
                <a:srgbClr val="FFFFFF"/>
              </a:solidFill>
              <a:latin typeface="Calibri"/>
              <a:cs typeface="Calibri"/>
              <a:sym typeface="Calibri"/>
            </a:endParaRPr>
          </a:p>
        </p:txBody>
      </p:sp>
      <p:sp>
        <p:nvSpPr>
          <p:cNvPr id="63" name="Shape 148">
            <a:extLst>
              <a:ext uri="{FF2B5EF4-FFF2-40B4-BE49-F238E27FC236}">
                <a16:creationId xmlns:a16="http://schemas.microsoft.com/office/drawing/2014/main" id="{694D8A3E-EF2D-B96F-E21B-F7CE85FD1FAE}"/>
              </a:ext>
            </a:extLst>
          </p:cNvPr>
          <p:cNvSpPr/>
          <p:nvPr/>
        </p:nvSpPr>
        <p:spPr>
          <a:xfrm>
            <a:off x="28655595" y="17908433"/>
            <a:ext cx="3285024" cy="461055"/>
          </a:xfrm>
          <a:prstGeom prst="line">
            <a:avLst/>
          </a:prstGeom>
          <a:ln w="25400">
            <a:solidFill>
              <a:srgbClr val="C00000"/>
            </a:solidFill>
            <a:prstDash val="dash"/>
            <a:miter/>
          </a:ln>
        </p:spPr>
        <p:txBody>
          <a:bodyPr lIns="146301" tIns="146301" rIns="146301" bIns="146301"/>
          <a:lstStyle/>
          <a:p>
            <a:pPr defTabSz="3901635" fontAlgn="base">
              <a:spcBef>
                <a:spcPct val="0"/>
              </a:spcBef>
              <a:spcAft>
                <a:spcPct val="0"/>
              </a:spcAft>
              <a:defRPr b="0">
                <a:latin typeface="Calibri"/>
                <a:ea typeface="Calibri"/>
                <a:cs typeface="Calibri"/>
                <a:sym typeface="Calibri"/>
              </a:defRPr>
            </a:pPr>
            <a:endParaRPr sz="3600">
              <a:solidFill>
                <a:srgbClr val="FFFFFF"/>
              </a:solidFill>
              <a:latin typeface="Calibri"/>
              <a:cs typeface="Calibri"/>
              <a:sym typeface="Calibri"/>
            </a:endParaRPr>
          </a:p>
        </p:txBody>
      </p:sp>
      <p:sp>
        <p:nvSpPr>
          <p:cNvPr id="64" name="…">
            <a:extLst>
              <a:ext uri="{FF2B5EF4-FFF2-40B4-BE49-F238E27FC236}">
                <a16:creationId xmlns:a16="http://schemas.microsoft.com/office/drawing/2014/main" id="{C707E205-EF7C-3A1E-A06F-F1F5E1D3A72F}"/>
              </a:ext>
            </a:extLst>
          </p:cNvPr>
          <p:cNvSpPr txBox="1"/>
          <p:nvPr/>
        </p:nvSpPr>
        <p:spPr>
          <a:xfrm rot="11070148" flipH="1">
            <a:off x="26968571" y="17438936"/>
            <a:ext cx="1306857" cy="11696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52400" tIns="152400" rIns="152400" bIns="152400" anchor="ctr">
            <a:spAutoFit/>
          </a:bodyPr>
          <a:lstStyle>
            <a:lvl1pPr>
              <a:defRPr>
                <a:solidFill>
                  <a:schemeClr val="accent5">
                    <a:lumOff val="-29866"/>
                  </a:schemeClr>
                </a:solidFill>
              </a:defRPr>
            </a:lvl1pPr>
          </a:lstStyle>
          <a:p>
            <a:pPr defTabSz="1524015" fontAlgn="base">
              <a:spcBef>
                <a:spcPct val="0"/>
              </a:spcBef>
              <a:spcAft>
                <a:spcPct val="0"/>
              </a:spcAft>
            </a:pPr>
            <a:r>
              <a:rPr sz="5601">
                <a:solidFill>
                  <a:srgbClr val="8C8C8C">
                    <a:lumOff val="-29866"/>
                  </a:srgbClr>
                </a:solidFill>
                <a:latin typeface="Arial" charset="0"/>
                <a:ea typeface="MS PGothic" pitchFamily="34" charset="-128"/>
              </a:rPr>
              <a:t>…</a:t>
            </a:r>
          </a:p>
        </p:txBody>
      </p:sp>
      <p:sp>
        <p:nvSpPr>
          <p:cNvPr id="66" name="Circle">
            <a:extLst>
              <a:ext uri="{FF2B5EF4-FFF2-40B4-BE49-F238E27FC236}">
                <a16:creationId xmlns:a16="http://schemas.microsoft.com/office/drawing/2014/main" id="{BFA616C7-9371-3E83-A4B4-83B8DC4D2940}"/>
              </a:ext>
            </a:extLst>
          </p:cNvPr>
          <p:cNvSpPr/>
          <p:nvPr/>
        </p:nvSpPr>
        <p:spPr>
          <a:xfrm>
            <a:off x="6736716" y="16341905"/>
            <a:ext cx="1596507" cy="1566529"/>
          </a:xfrm>
          <a:prstGeom prst="ellipse">
            <a:avLst/>
          </a:prstGeom>
          <a:solidFill>
            <a:schemeClr val="tx2"/>
          </a:solidFill>
          <a:ln w="50800" cap="flat">
            <a:solidFill>
              <a:schemeClr val="accent1">
                <a:hueOff val="114395"/>
                <a:lumOff val="-24975"/>
              </a:schemeClr>
            </a:solidFill>
            <a:prstDash val="solid"/>
            <a:miter lim="400000"/>
          </a:ln>
          <a:effectLst/>
        </p:spPr>
        <p:txBody>
          <a:bodyPr wrap="square" lIns="152400" tIns="152400" rIns="152400" bIns="152400" numCol="1" anchor="ctr">
            <a:noAutofit/>
          </a:bodyPr>
          <a:lstStyle/>
          <a:p>
            <a:pPr defTabSz="1524015" fontAlgn="base">
              <a:spcBef>
                <a:spcPct val="0"/>
              </a:spcBef>
              <a:spcAft>
                <a:spcPct val="0"/>
              </a:spcAft>
              <a:defRPr sz="2200" b="0">
                <a:solidFill>
                  <a:srgbClr val="FFFFFF"/>
                </a:solidFill>
                <a:latin typeface="+mn-lt"/>
                <a:ea typeface="+mn-ea"/>
                <a:cs typeface="+mn-cs"/>
                <a:sym typeface="Helvetica Neue Medium"/>
              </a:defRPr>
            </a:pPr>
            <a:endParaRPr sz="6600" dirty="0">
              <a:solidFill>
                <a:srgbClr val="FFFFFF"/>
              </a:solidFill>
              <a:latin typeface="Trebuchet MS"/>
              <a:ea typeface="MS PGothic" pitchFamily="34" charset="-128"/>
              <a:sym typeface="Helvetica Neue Medium"/>
            </a:endParaRPr>
          </a:p>
        </p:txBody>
      </p:sp>
      <p:sp>
        <p:nvSpPr>
          <p:cNvPr id="68" name="Line">
            <a:extLst>
              <a:ext uri="{FF2B5EF4-FFF2-40B4-BE49-F238E27FC236}">
                <a16:creationId xmlns:a16="http://schemas.microsoft.com/office/drawing/2014/main" id="{9BEDFE2C-BBC9-94F7-68CB-82F2BB18FF4D}"/>
              </a:ext>
            </a:extLst>
          </p:cNvPr>
          <p:cNvSpPr/>
          <p:nvPr/>
        </p:nvSpPr>
        <p:spPr>
          <a:xfrm>
            <a:off x="8578494" y="17146711"/>
            <a:ext cx="14232851" cy="133871"/>
          </a:xfrm>
          <a:prstGeom prst="line">
            <a:avLst/>
          </a:prstGeom>
          <a:solidFill>
            <a:schemeClr val="tx2"/>
          </a:solidFill>
          <a:ln w="38100" cap="flat">
            <a:solidFill>
              <a:schemeClr val="accent1">
                <a:hueOff val="114395"/>
                <a:lumOff val="-24975"/>
              </a:schemeClr>
            </a:solidFill>
            <a:custDash>
              <a:ds d="200000" sp="200000"/>
            </a:custDash>
            <a:miter lim="400000"/>
          </a:ln>
          <a:effectLst/>
        </p:spPr>
        <p:txBody>
          <a:bodyPr wrap="square" lIns="152400" tIns="152400" rIns="152400" bIns="152400" numCol="1" anchor="ctr">
            <a:noAutofit/>
          </a:bodyPr>
          <a:lstStyle/>
          <a:p>
            <a:pPr defTabSz="1524015" fontAlgn="base">
              <a:spcBef>
                <a:spcPct val="0"/>
              </a:spcBef>
              <a:spcAft>
                <a:spcPct val="0"/>
              </a:spcAft>
              <a:defRPr sz="2200" b="0">
                <a:solidFill>
                  <a:srgbClr val="FFFFFF"/>
                </a:solidFill>
                <a:latin typeface="+mn-lt"/>
                <a:ea typeface="+mn-ea"/>
                <a:cs typeface="+mn-cs"/>
                <a:sym typeface="Helvetica Neue Medium"/>
              </a:defRPr>
            </a:pPr>
            <a:endParaRPr sz="6600">
              <a:solidFill>
                <a:srgbClr val="FFFFFF"/>
              </a:solidFill>
              <a:latin typeface="Trebuchet MS"/>
              <a:ea typeface="MS PGothic" pitchFamily="34" charset="-128"/>
              <a:sym typeface="Helvetica Neue Medium"/>
            </a:endParaRPr>
          </a:p>
        </p:txBody>
      </p:sp>
      <p:sp>
        <p:nvSpPr>
          <p:cNvPr id="69" name="Line">
            <a:extLst>
              <a:ext uri="{FF2B5EF4-FFF2-40B4-BE49-F238E27FC236}">
                <a16:creationId xmlns:a16="http://schemas.microsoft.com/office/drawing/2014/main" id="{55D838EE-7A1B-B425-AFFD-4348B254D9F2}"/>
              </a:ext>
            </a:extLst>
          </p:cNvPr>
          <p:cNvSpPr/>
          <p:nvPr/>
        </p:nvSpPr>
        <p:spPr>
          <a:xfrm flipH="1">
            <a:off x="4699405" y="4077191"/>
            <a:ext cx="15853" cy="8314698"/>
          </a:xfrm>
          <a:prstGeom prst="line">
            <a:avLst/>
          </a:prstGeom>
          <a:solidFill>
            <a:schemeClr val="tx2"/>
          </a:solidFill>
          <a:ln w="38100" cap="flat">
            <a:solidFill>
              <a:schemeClr val="accent1">
                <a:hueOff val="114395"/>
                <a:lumOff val="-24975"/>
              </a:schemeClr>
            </a:solidFill>
            <a:custDash>
              <a:ds d="200000" sp="200000"/>
            </a:custDash>
            <a:miter lim="400000"/>
          </a:ln>
          <a:effectLst/>
        </p:spPr>
        <p:txBody>
          <a:bodyPr wrap="square" lIns="152400" tIns="152400" rIns="152400" bIns="152400" numCol="1" anchor="ctr">
            <a:noAutofit/>
          </a:bodyPr>
          <a:lstStyle/>
          <a:p>
            <a:pPr defTabSz="1524015" fontAlgn="base">
              <a:spcBef>
                <a:spcPct val="0"/>
              </a:spcBef>
              <a:spcAft>
                <a:spcPct val="0"/>
              </a:spcAft>
              <a:defRPr sz="2200" b="0">
                <a:solidFill>
                  <a:srgbClr val="FFFFFF"/>
                </a:solidFill>
                <a:latin typeface="+mn-lt"/>
                <a:ea typeface="+mn-ea"/>
                <a:cs typeface="+mn-cs"/>
                <a:sym typeface="Helvetica Neue Medium"/>
              </a:defRPr>
            </a:pPr>
            <a:endParaRPr sz="6600">
              <a:solidFill>
                <a:srgbClr val="FFFFFF"/>
              </a:solidFill>
              <a:latin typeface="Trebuchet MS"/>
              <a:ea typeface="MS PGothic" pitchFamily="34" charset="-128"/>
              <a:sym typeface="Helvetica Neue Medium"/>
            </a:endParaRPr>
          </a:p>
        </p:txBody>
      </p:sp>
      <p:sp>
        <p:nvSpPr>
          <p:cNvPr id="71" name="Shape 149">
            <a:extLst>
              <a:ext uri="{FF2B5EF4-FFF2-40B4-BE49-F238E27FC236}">
                <a16:creationId xmlns:a16="http://schemas.microsoft.com/office/drawing/2014/main" id="{156C7DA8-9E5F-D314-8D63-A9FB91B04060}"/>
              </a:ext>
            </a:extLst>
          </p:cNvPr>
          <p:cNvSpPr txBox="1"/>
          <p:nvPr/>
        </p:nvSpPr>
        <p:spPr>
          <a:xfrm>
            <a:off x="6374286" y="5094792"/>
            <a:ext cx="6557718" cy="1126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46238" tIns="146238" rIns="146238" bIns="146238">
            <a:spAutoFit/>
          </a:bodyPr>
          <a:lstStyle>
            <a:lvl1pPr algn="l" defTabSz="1300480">
              <a:defRPr sz="1800">
                <a:latin typeface="Times New Roman"/>
                <a:ea typeface="Times New Roman"/>
                <a:cs typeface="Times New Roman"/>
                <a:sym typeface="Times New Roman"/>
              </a:defRPr>
            </a:lvl1pPr>
          </a:lstStyle>
          <a:p>
            <a:pPr defTabSz="2601090" fontAlgn="base">
              <a:spcBef>
                <a:spcPct val="0"/>
              </a:spcBef>
              <a:spcAft>
                <a:spcPct val="0"/>
              </a:spcAft>
            </a:pPr>
            <a:r>
              <a:rPr sz="5400">
                <a:solidFill>
                  <a:srgbClr val="000000"/>
                </a:solidFill>
              </a:rPr>
              <a:t>Classical</a:t>
            </a:r>
          </a:p>
        </p:txBody>
      </p:sp>
      <mc:AlternateContent xmlns:mc="http://schemas.openxmlformats.org/markup-compatibility/2006">
        <mc:Choice xmlns:a14="http://schemas.microsoft.com/office/drawing/2010/main" Requires="a14">
          <p:sp>
            <p:nvSpPr>
              <p:cNvPr id="72" name="Equation">
                <a:extLst>
                  <a:ext uri="{FF2B5EF4-FFF2-40B4-BE49-F238E27FC236}">
                    <a16:creationId xmlns:a16="http://schemas.microsoft.com/office/drawing/2014/main" id="{89B6ABBD-6987-AC5C-1396-3C9FBA287099}"/>
                  </a:ext>
                </a:extLst>
              </p:cNvPr>
              <p:cNvSpPr txBox="1"/>
              <p:nvPr/>
            </p:nvSpPr>
            <p:spPr>
              <a:xfrm>
                <a:off x="6682859" y="6243522"/>
                <a:ext cx="2207527" cy="1107996"/>
              </a:xfrm>
              <a:prstGeom prst="rect">
                <a:avLst/>
              </a:prstGeom>
              <a:ln w="12700">
                <a:miter lim="400000"/>
              </a:ln>
            </p:spPr>
            <p:txBody>
              <a:bodyPr wrap="none" lIns="0" tIns="0" rIns="0" bIns="0">
                <a:spAutoFit/>
              </a:bodyPr>
              <a:lstStyle/>
              <a:p>
                <a:pPr defTabSz="2743338" fontAlgn="base" latinLnBrk="1">
                  <a:spcBef>
                    <a:spcPct val="0"/>
                  </a:spcBef>
                  <a:spcAft>
                    <a:spcPct val="0"/>
                  </a:spcAft>
                  <a:defRPr sz="1800" b="0"/>
                </a:pPr>
                <a14:m>
                  <m:oMathPara xmlns:m="http://schemas.openxmlformats.org/officeDocument/2006/math">
                    <m:oMathParaPr>
                      <m:jc m:val="centerGroup"/>
                    </m:oMathParaPr>
                    <m:oMath xmlns:m="http://schemas.openxmlformats.org/officeDocument/2006/math">
                      <m:r>
                        <a:rPr sz="7200" i="1">
                          <a:solidFill>
                            <a:srgbClr val="000000"/>
                          </a:solidFill>
                          <a:latin typeface="Cambria Math" panose="02040503050406030204" pitchFamily="18" charset="0"/>
                        </a:rPr>
                        <m:t>𝒪</m:t>
                      </m:r>
                      <m:r>
                        <a:rPr sz="7200" i="1">
                          <a:solidFill>
                            <a:srgbClr val="000000"/>
                          </a:solidFill>
                          <a:latin typeface="Cambria Math" panose="02040503050406030204" pitchFamily="18" charset="0"/>
                        </a:rPr>
                        <m:t>(</m:t>
                      </m:r>
                      <m:r>
                        <a:rPr sz="7200" i="1">
                          <a:solidFill>
                            <a:srgbClr val="000000"/>
                          </a:solidFill>
                          <a:latin typeface="Cambria Math" panose="02040503050406030204" pitchFamily="18" charset="0"/>
                        </a:rPr>
                        <m:t>𝑛</m:t>
                      </m:r>
                      <m:r>
                        <a:rPr sz="7200" i="1">
                          <a:solidFill>
                            <a:srgbClr val="000000"/>
                          </a:solidFill>
                          <a:latin typeface="Cambria Math" panose="02040503050406030204" pitchFamily="18" charset="0"/>
                        </a:rPr>
                        <m:t>)</m:t>
                      </m:r>
                    </m:oMath>
                  </m:oMathPara>
                </a14:m>
                <a:endParaRPr sz="7200">
                  <a:solidFill>
                    <a:srgbClr val="FFFFFF"/>
                  </a:solidFill>
                  <a:latin typeface="Arial" charset="0"/>
                  <a:ea typeface="MS PGothic" pitchFamily="34" charset="-128"/>
                </a:endParaRPr>
              </a:p>
            </p:txBody>
          </p:sp>
        </mc:Choice>
        <mc:Fallback>
          <p:sp>
            <p:nvSpPr>
              <p:cNvPr id="72" name="Equation">
                <a:extLst>
                  <a:ext uri="{FF2B5EF4-FFF2-40B4-BE49-F238E27FC236}">
                    <a16:creationId xmlns:a16="http://schemas.microsoft.com/office/drawing/2014/main" id="{89B6ABBD-6987-AC5C-1396-3C9FBA287099}"/>
                  </a:ext>
                </a:extLst>
              </p:cNvPr>
              <p:cNvSpPr txBox="1">
                <a:spLocks noRot="1" noChangeAspect="1" noMove="1" noResize="1" noEditPoints="1" noAdjustHandles="1" noChangeArrowheads="1" noChangeShapeType="1" noTextEdit="1"/>
              </p:cNvSpPr>
              <p:nvPr/>
            </p:nvSpPr>
            <p:spPr>
              <a:xfrm>
                <a:off x="6682859" y="6243522"/>
                <a:ext cx="2207527" cy="1107996"/>
              </a:xfrm>
              <a:prstGeom prst="rect">
                <a:avLst/>
              </a:prstGeom>
              <a:blipFill>
                <a:blip r:embed="rId8"/>
                <a:stretch>
                  <a:fillRect/>
                </a:stretch>
              </a:blipFill>
              <a:ln w="12700">
                <a:miter lim="400000"/>
              </a:ln>
            </p:spPr>
            <p:txBody>
              <a:bodyPr/>
              <a:lstStyle/>
              <a:p>
                <a:r>
                  <a:rPr lang="en-US">
                    <a:noFill/>
                  </a:rPr>
                  <a:t> </a:t>
                </a:r>
              </a:p>
            </p:txBody>
          </p:sp>
        </mc:Fallback>
      </mc:AlternateContent>
      <p:pic>
        <p:nvPicPr>
          <p:cNvPr id="74" name="Picture 73">
            <a:extLst>
              <a:ext uri="{FF2B5EF4-FFF2-40B4-BE49-F238E27FC236}">
                <a16:creationId xmlns:a16="http://schemas.microsoft.com/office/drawing/2014/main" id="{08109D4E-ABE2-06B4-CEA6-5AD5B6473278}"/>
              </a:ext>
            </a:extLst>
          </p:cNvPr>
          <p:cNvPicPr>
            <a:picLocks noChangeAspect="1"/>
          </p:cNvPicPr>
          <p:nvPr/>
        </p:nvPicPr>
        <p:blipFill rotWithShape="1">
          <a:blip r:embed="rId9"/>
          <a:srcRect l="2235" t="6130" r="8074" b="16900"/>
          <a:stretch/>
        </p:blipFill>
        <p:spPr>
          <a:xfrm rot="10800000">
            <a:off x="9347810" y="4077191"/>
            <a:ext cx="8297337" cy="42887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6" name="Shape 142">
            <a:extLst>
              <a:ext uri="{FF2B5EF4-FFF2-40B4-BE49-F238E27FC236}">
                <a16:creationId xmlns:a16="http://schemas.microsoft.com/office/drawing/2014/main" id="{AA67DCFD-1EC5-0563-312E-1D4693F515FE}"/>
              </a:ext>
            </a:extLst>
          </p:cNvPr>
          <p:cNvSpPr/>
          <p:nvPr/>
        </p:nvSpPr>
        <p:spPr>
          <a:xfrm rot="10800000" flipH="1">
            <a:off x="12017604" y="12868608"/>
            <a:ext cx="914400" cy="914400"/>
          </a:xfrm>
          <a:prstGeom prst="ellipse">
            <a:avLst/>
          </a:prstGeom>
          <a:solidFill>
            <a:srgbClr val="FF0000"/>
          </a:solidFill>
          <a:ln w="50800">
            <a:solidFill>
              <a:srgbClr val="C00000"/>
            </a:solidFill>
            <a:miter/>
          </a:ln>
        </p:spPr>
        <p:txBody>
          <a:bodyPr lIns="146301" tIns="146301" rIns="146301" bIns="146301" anchor="ctr"/>
          <a:lstStyle/>
          <a:p>
            <a:pPr defTabSz="3901635" fontAlgn="base">
              <a:spcBef>
                <a:spcPct val="0"/>
              </a:spcBef>
              <a:spcAft>
                <a:spcPct val="0"/>
              </a:spcAft>
              <a:defRPr sz="1800" b="0">
                <a:solidFill>
                  <a:srgbClr val="FFFFFF"/>
                </a:solidFill>
                <a:latin typeface="Calibri"/>
                <a:ea typeface="Calibri"/>
                <a:cs typeface="Calibri"/>
                <a:sym typeface="Calibri"/>
              </a:defRPr>
            </a:pPr>
            <a:endParaRPr sz="5400">
              <a:solidFill>
                <a:srgbClr val="FFFFFF"/>
              </a:solidFill>
              <a:latin typeface="Calibri"/>
              <a:cs typeface="Calibri"/>
              <a:sym typeface="Calibri"/>
            </a:endParaRPr>
          </a:p>
        </p:txBody>
      </p:sp>
      <p:sp>
        <p:nvSpPr>
          <p:cNvPr id="78" name="Shape 142">
            <a:extLst>
              <a:ext uri="{FF2B5EF4-FFF2-40B4-BE49-F238E27FC236}">
                <a16:creationId xmlns:a16="http://schemas.microsoft.com/office/drawing/2014/main" id="{B99987F6-6875-2E18-3150-6C5DA49EA84B}"/>
              </a:ext>
            </a:extLst>
          </p:cNvPr>
          <p:cNvSpPr/>
          <p:nvPr/>
        </p:nvSpPr>
        <p:spPr>
          <a:xfrm rot="10800000" flipH="1">
            <a:off x="17074065" y="15485130"/>
            <a:ext cx="914400" cy="914400"/>
          </a:xfrm>
          <a:prstGeom prst="ellipse">
            <a:avLst/>
          </a:prstGeom>
          <a:solidFill>
            <a:srgbClr val="FF0000"/>
          </a:solidFill>
          <a:ln w="50800">
            <a:solidFill>
              <a:srgbClr val="C00000"/>
            </a:solidFill>
            <a:miter/>
          </a:ln>
        </p:spPr>
        <p:txBody>
          <a:bodyPr lIns="146301" tIns="146301" rIns="146301" bIns="146301" anchor="ctr"/>
          <a:lstStyle/>
          <a:p>
            <a:pPr defTabSz="3901635" fontAlgn="base">
              <a:spcBef>
                <a:spcPct val="0"/>
              </a:spcBef>
              <a:spcAft>
                <a:spcPct val="0"/>
              </a:spcAft>
              <a:defRPr sz="1800" b="0">
                <a:solidFill>
                  <a:srgbClr val="FFFFFF"/>
                </a:solidFill>
                <a:latin typeface="Calibri"/>
                <a:ea typeface="Calibri"/>
                <a:cs typeface="Calibri"/>
                <a:sym typeface="Calibri"/>
              </a:defRPr>
            </a:pPr>
            <a:endParaRPr sz="5400">
              <a:solidFill>
                <a:srgbClr val="FFFFFF"/>
              </a:solidFill>
              <a:latin typeface="Calibri"/>
              <a:cs typeface="Calibri"/>
              <a:sym typeface="Calibri"/>
            </a:endParaRPr>
          </a:p>
        </p:txBody>
      </p:sp>
      <p:pic>
        <p:nvPicPr>
          <p:cNvPr id="3" name="Picture 2">
            <a:extLst>
              <a:ext uri="{FF2B5EF4-FFF2-40B4-BE49-F238E27FC236}">
                <a16:creationId xmlns:a16="http://schemas.microsoft.com/office/drawing/2014/main" id="{B1A0C05F-E754-26C8-CD4D-94C72867DB68}"/>
              </a:ext>
            </a:extLst>
          </p:cNvPr>
          <p:cNvPicPr>
            <a:picLocks noChangeAspect="1"/>
          </p:cNvPicPr>
          <p:nvPr/>
        </p:nvPicPr>
        <p:blipFill>
          <a:blip r:embed="rId10"/>
          <a:stretch>
            <a:fillRect/>
          </a:stretch>
        </p:blipFill>
        <p:spPr>
          <a:xfrm>
            <a:off x="20726019" y="11455752"/>
            <a:ext cx="2623362" cy="26233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1C249738-54AB-D14E-652B-E3DCA890F131}"/>
              </a:ext>
            </a:extLst>
          </p:cNvPr>
          <p:cNvPicPr>
            <a:picLocks noChangeAspect="1"/>
          </p:cNvPicPr>
          <p:nvPr/>
        </p:nvPicPr>
        <p:blipFill>
          <a:blip r:embed="rId11"/>
          <a:stretch>
            <a:fillRect/>
          </a:stretch>
        </p:blipFill>
        <p:spPr>
          <a:xfrm>
            <a:off x="24157232" y="13145486"/>
            <a:ext cx="1470951" cy="14709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00AAB2DB-8514-131D-9433-1126DE490BB6}"/>
              </a:ext>
            </a:extLst>
          </p:cNvPr>
          <p:cNvPicPr>
            <a:picLocks noChangeAspect="1"/>
          </p:cNvPicPr>
          <p:nvPr/>
        </p:nvPicPr>
        <p:blipFill>
          <a:blip r:embed="rId12"/>
          <a:stretch>
            <a:fillRect/>
          </a:stretch>
        </p:blipFill>
        <p:spPr>
          <a:xfrm>
            <a:off x="16055750" y="8775770"/>
            <a:ext cx="4070139" cy="4070139"/>
          </a:xfrm>
          <a:prstGeom prst="roundRect">
            <a:avLst>
              <a:gd name="adj" fmla="val 1012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a:extLst>
              <a:ext uri="{FF2B5EF4-FFF2-40B4-BE49-F238E27FC236}">
                <a16:creationId xmlns:a16="http://schemas.microsoft.com/office/drawing/2014/main" id="{A219C830-DCC9-9701-3B98-16591193F31B}"/>
              </a:ext>
            </a:extLst>
          </p:cNvPr>
          <p:cNvPicPr>
            <a:picLocks noChangeAspect="1"/>
          </p:cNvPicPr>
          <p:nvPr/>
        </p:nvPicPr>
        <p:blipFill>
          <a:blip r:embed="rId13"/>
          <a:stretch>
            <a:fillRect/>
          </a:stretch>
        </p:blipFill>
        <p:spPr>
          <a:xfrm>
            <a:off x="26740880" y="14079116"/>
            <a:ext cx="1123383" cy="8854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a:extLst>
              <a:ext uri="{FF2B5EF4-FFF2-40B4-BE49-F238E27FC236}">
                <a16:creationId xmlns:a16="http://schemas.microsoft.com/office/drawing/2014/main" id="{280A3BBF-A5B0-E1F6-F786-301F88826112}"/>
              </a:ext>
            </a:extLst>
          </p:cNvPr>
          <p:cNvSpPr/>
          <p:nvPr/>
        </p:nvSpPr>
        <p:spPr>
          <a:xfrm>
            <a:off x="3981622" y="12557580"/>
            <a:ext cx="1631190" cy="1480752"/>
          </a:xfrm>
          <a:prstGeom prst="ellipse">
            <a:avLst/>
          </a:prstGeom>
          <a:solidFill>
            <a:schemeClr val="tx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cxnSp>
        <p:nvCxnSpPr>
          <p:cNvPr id="11" name="Straight Connector 10">
            <a:extLst>
              <a:ext uri="{FF2B5EF4-FFF2-40B4-BE49-F238E27FC236}">
                <a16:creationId xmlns:a16="http://schemas.microsoft.com/office/drawing/2014/main" id="{B8C58853-3F65-0828-43D3-A54D0E21B9DA}"/>
              </a:ext>
            </a:extLst>
          </p:cNvPr>
          <p:cNvCxnSpPr>
            <a:cxnSpLocks/>
            <a:stCxn id="76" idx="2"/>
          </p:cNvCxnSpPr>
          <p:nvPr/>
        </p:nvCxnSpPr>
        <p:spPr>
          <a:xfrm flipH="1" flipV="1">
            <a:off x="5726182" y="13289419"/>
            <a:ext cx="6291422" cy="36389"/>
          </a:xfrm>
          <a:prstGeom prst="line">
            <a:avLst/>
          </a:prstGeom>
          <a:ln w="1905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67" name="Machine learning!">
            <a:extLst>
              <a:ext uri="{FF2B5EF4-FFF2-40B4-BE49-F238E27FC236}">
                <a16:creationId xmlns:a16="http://schemas.microsoft.com/office/drawing/2014/main" id="{D73BB8D0-D50A-AE09-1840-0ABBD8BAB3EF}"/>
              </a:ext>
            </a:extLst>
          </p:cNvPr>
          <p:cNvSpPr txBox="1"/>
          <p:nvPr/>
        </p:nvSpPr>
        <p:spPr>
          <a:xfrm>
            <a:off x="5894364" y="13397827"/>
            <a:ext cx="4257596" cy="2500665"/>
          </a:xfrm>
          <a:prstGeom prst="rect">
            <a:avLst/>
          </a:prstGeom>
          <a:solidFill>
            <a:schemeClr val="tx1"/>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2400" tIns="152400" rIns="152400" bIns="152400" numCol="1" anchor="ctr">
            <a:spAutoFit/>
          </a:bodyPr>
          <a:lstStyle>
            <a:lvl1pPr>
              <a:defRPr>
                <a:solidFill>
                  <a:schemeClr val="accent1">
                    <a:hueOff val="114395"/>
                    <a:lumOff val="-24975"/>
                  </a:schemeClr>
                </a:solidFill>
              </a:defRPr>
            </a:lvl1pPr>
          </a:lstStyle>
          <a:p>
            <a:pPr defTabSz="1524015" fontAlgn="base">
              <a:spcBef>
                <a:spcPct val="0"/>
              </a:spcBef>
              <a:spcAft>
                <a:spcPct val="0"/>
              </a:spcAft>
            </a:pPr>
            <a:r>
              <a:rPr sz="7200">
                <a:solidFill>
                  <a:srgbClr val="008564">
                    <a:hueOff val="114395"/>
                    <a:lumOff val="-24975"/>
                  </a:srgbClr>
                </a:solidFill>
                <a:latin typeface="Arial" charset="0"/>
                <a:ea typeface="MS PGothic" pitchFamily="34" charset="-128"/>
              </a:rPr>
              <a:t>Machine learning!</a:t>
            </a:r>
          </a:p>
        </p:txBody>
      </p:sp>
      <p:sp>
        <p:nvSpPr>
          <p:cNvPr id="6" name="Shape 142">
            <a:extLst>
              <a:ext uri="{FF2B5EF4-FFF2-40B4-BE49-F238E27FC236}">
                <a16:creationId xmlns:a16="http://schemas.microsoft.com/office/drawing/2014/main" id="{EB10262D-933B-8026-4E76-C0F264F1766F}"/>
              </a:ext>
            </a:extLst>
          </p:cNvPr>
          <p:cNvSpPr/>
          <p:nvPr/>
        </p:nvSpPr>
        <p:spPr>
          <a:xfrm rot="10800000" flipH="1">
            <a:off x="4340017" y="3110171"/>
            <a:ext cx="914400" cy="914400"/>
          </a:xfrm>
          <a:prstGeom prst="ellipse">
            <a:avLst/>
          </a:prstGeom>
          <a:solidFill>
            <a:srgbClr val="FF0000"/>
          </a:solidFill>
          <a:ln w="50800">
            <a:solidFill>
              <a:srgbClr val="C00000"/>
            </a:solidFill>
            <a:miter/>
          </a:ln>
        </p:spPr>
        <p:txBody>
          <a:bodyPr lIns="146301" tIns="146301" rIns="146301" bIns="146301" anchor="ctr"/>
          <a:lstStyle/>
          <a:p>
            <a:pPr defTabSz="3901635" fontAlgn="base">
              <a:spcBef>
                <a:spcPct val="0"/>
              </a:spcBef>
              <a:spcAft>
                <a:spcPct val="0"/>
              </a:spcAft>
              <a:defRPr sz="1800" b="0">
                <a:solidFill>
                  <a:srgbClr val="FFFFFF"/>
                </a:solidFill>
                <a:latin typeface="Calibri"/>
                <a:ea typeface="Calibri"/>
                <a:cs typeface="Calibri"/>
                <a:sym typeface="Calibri"/>
              </a:defRPr>
            </a:pPr>
            <a:endParaRPr sz="5400">
              <a:solidFill>
                <a:srgbClr val="FFFFFF"/>
              </a:solidFill>
              <a:latin typeface="Calibri"/>
              <a:cs typeface="Calibri"/>
              <a:sym typeface="Calibri"/>
            </a:endParaRPr>
          </a:p>
        </p:txBody>
      </p:sp>
      <p:sp>
        <p:nvSpPr>
          <p:cNvPr id="7" name="Shape 149">
            <a:extLst>
              <a:ext uri="{FF2B5EF4-FFF2-40B4-BE49-F238E27FC236}">
                <a16:creationId xmlns:a16="http://schemas.microsoft.com/office/drawing/2014/main" id="{2CA70FBB-C743-F6DC-4454-78BC4A6106C3}"/>
              </a:ext>
            </a:extLst>
          </p:cNvPr>
          <p:cNvSpPr txBox="1"/>
          <p:nvPr/>
        </p:nvSpPr>
        <p:spPr>
          <a:xfrm>
            <a:off x="5220035" y="2930736"/>
            <a:ext cx="6557718" cy="1126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46238" tIns="146238" rIns="146238" bIns="146238">
            <a:spAutoFit/>
          </a:bodyPr>
          <a:lstStyle>
            <a:lvl1pPr algn="l" defTabSz="1300480">
              <a:defRPr sz="1800">
                <a:latin typeface="Times New Roman"/>
                <a:ea typeface="Times New Roman"/>
                <a:cs typeface="Times New Roman"/>
                <a:sym typeface="Times New Roman"/>
              </a:defRPr>
            </a:lvl1pPr>
          </a:lstStyle>
          <a:p>
            <a:pPr defTabSz="2601090" fontAlgn="base">
              <a:spcBef>
                <a:spcPct val="0"/>
              </a:spcBef>
              <a:spcAft>
                <a:spcPct val="0"/>
              </a:spcAft>
            </a:pPr>
            <a:r>
              <a:rPr lang="en-US" sz="5400">
                <a:solidFill>
                  <a:srgbClr val="000000"/>
                </a:solidFill>
              </a:rPr>
              <a:t>Instrument</a:t>
            </a:r>
            <a:endParaRPr sz="5400">
              <a:solidFill>
                <a:srgbClr val="000000"/>
              </a:solidFill>
            </a:endParaRPr>
          </a:p>
        </p:txBody>
      </p:sp>
    </p:spTree>
    <p:extLst>
      <p:ext uri="{BB962C8B-B14F-4D97-AF65-F5344CB8AC3E}">
        <p14:creationId xmlns:p14="http://schemas.microsoft.com/office/powerpoint/2010/main" val="13852580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0D866-FF86-6CE5-0066-831D20F107F8}"/>
              </a:ext>
            </a:extLst>
          </p:cNvPr>
          <p:cNvSpPr>
            <a:spLocks noGrp="1"/>
          </p:cNvSpPr>
          <p:nvPr>
            <p:ph type="title"/>
          </p:nvPr>
        </p:nvSpPr>
        <p:spPr>
          <a:xfrm>
            <a:off x="18288000" y="112078"/>
            <a:ext cx="15215616" cy="3337560"/>
          </a:xfrm>
        </p:spPr>
        <p:txBody>
          <a:bodyPr/>
          <a:lstStyle/>
          <a:p>
            <a:r>
              <a:rPr lang="en-US" dirty="0"/>
              <a:t>Digital Twin Past, present and future</a:t>
            </a:r>
          </a:p>
        </p:txBody>
      </p:sp>
      <p:sp>
        <p:nvSpPr>
          <p:cNvPr id="3" name="Text Placeholder 2">
            <a:extLst>
              <a:ext uri="{FF2B5EF4-FFF2-40B4-BE49-F238E27FC236}">
                <a16:creationId xmlns:a16="http://schemas.microsoft.com/office/drawing/2014/main" id="{CBFAE176-C624-C4BC-185E-6F2943BD1277}"/>
              </a:ext>
            </a:extLst>
          </p:cNvPr>
          <p:cNvSpPr>
            <a:spLocks noGrp="1"/>
          </p:cNvSpPr>
          <p:nvPr>
            <p:ph type="body" sz="quarter" idx="10"/>
          </p:nvPr>
        </p:nvSpPr>
        <p:spPr>
          <a:xfrm>
            <a:off x="18288000" y="4208738"/>
            <a:ext cx="15215616" cy="1408176"/>
          </a:xfrm>
        </p:spPr>
        <p:txBody>
          <a:bodyPr/>
          <a:lstStyle/>
          <a:p>
            <a:r>
              <a:rPr lang="en-US" dirty="0"/>
              <a:t>Michael Grieves</a:t>
            </a:r>
          </a:p>
          <a:p>
            <a:r>
              <a:rPr lang="en-US" dirty="0"/>
              <a:t>Executive Director Chief Scientist Digital Twin Institute</a:t>
            </a:r>
          </a:p>
        </p:txBody>
      </p:sp>
      <p:pic>
        <p:nvPicPr>
          <p:cNvPr id="7" name="Picture Placeholder 6">
            <a:extLst>
              <a:ext uri="{FF2B5EF4-FFF2-40B4-BE49-F238E27FC236}">
                <a16:creationId xmlns:a16="http://schemas.microsoft.com/office/drawing/2014/main" id="{F695DBEE-4A7A-A43B-D27F-D24AEF8B2501}"/>
              </a:ext>
            </a:extLst>
          </p:cNvPr>
          <p:cNvPicPr>
            <a:picLocks noGrp="1" noChangeAspect="1"/>
          </p:cNvPicPr>
          <p:nvPr>
            <p:ph type="pic" sz="quarter" idx="12"/>
          </p:nvPr>
        </p:nvPicPr>
        <p:blipFill>
          <a:blip r:embed="rId2"/>
          <a:srcRect l="1503" r="1503"/>
          <a:stretch/>
        </p:blipFill>
        <p:spPr/>
      </p:pic>
      <p:pic>
        <p:nvPicPr>
          <p:cNvPr id="1026" name="Picture 2" descr="Digital Twins: Past, Present, and Future | SpringerLink">
            <a:extLst>
              <a:ext uri="{FF2B5EF4-FFF2-40B4-BE49-F238E27FC236}">
                <a16:creationId xmlns:a16="http://schemas.microsoft.com/office/drawing/2014/main" id="{6DF6F70D-005D-BC42-0CBA-B1579F4028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7233" y="6600812"/>
            <a:ext cx="18745877" cy="120411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D3EC07D-E836-25FF-5907-900C1B41B527}"/>
              </a:ext>
            </a:extLst>
          </p:cNvPr>
          <p:cNvSpPr txBox="1"/>
          <p:nvPr/>
        </p:nvSpPr>
        <p:spPr>
          <a:xfrm>
            <a:off x="19388136" y="18917971"/>
            <a:ext cx="12577610" cy="707886"/>
          </a:xfrm>
          <a:prstGeom prst="rect">
            <a:avLst/>
          </a:prstGeom>
          <a:noFill/>
        </p:spPr>
        <p:txBody>
          <a:bodyPr wrap="none" rtlCol="0">
            <a:spAutoFit/>
          </a:bodyPr>
          <a:lstStyle/>
          <a:p>
            <a:pPr algn="ctr"/>
            <a:r>
              <a:rPr lang="en-US" sz="4000" dirty="0">
                <a:solidFill>
                  <a:schemeClr val="bg1"/>
                </a:solidFill>
                <a:latin typeface="Trebuchet MS" panose="020B0603020202020204" pitchFamily="34" charset="0"/>
                <a:hlinkClick r:id="rId4"/>
              </a:rPr>
              <a:t>https://www.brighttalk.com/webcast/18347/456987</a:t>
            </a:r>
            <a:r>
              <a:rPr lang="en-US" sz="4000" dirty="0">
                <a:solidFill>
                  <a:schemeClr val="bg1"/>
                </a:solidFill>
                <a:latin typeface="Trebuchet MS" panose="020B0603020202020204" pitchFamily="34" charset="0"/>
              </a:rPr>
              <a:t> </a:t>
            </a:r>
          </a:p>
        </p:txBody>
      </p:sp>
    </p:spTree>
    <p:extLst>
      <p:ext uri="{BB962C8B-B14F-4D97-AF65-F5344CB8AC3E}">
        <p14:creationId xmlns:p14="http://schemas.microsoft.com/office/powerpoint/2010/main" val="4284040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793E4-9E37-7C3E-D458-A35035FD1D54}"/>
              </a:ext>
            </a:extLst>
          </p:cNvPr>
          <p:cNvSpPr>
            <a:spLocks noGrp="1"/>
          </p:cNvSpPr>
          <p:nvPr>
            <p:ph type="title"/>
          </p:nvPr>
        </p:nvSpPr>
        <p:spPr>
          <a:xfrm>
            <a:off x="1661160" y="904879"/>
            <a:ext cx="33253680" cy="1969770"/>
          </a:xfrm>
        </p:spPr>
        <p:txBody>
          <a:bodyPr/>
          <a:lstStyle/>
          <a:p>
            <a:r>
              <a:rPr lang="en-US" dirty="0"/>
              <a:t>Examples of digital twins for science</a:t>
            </a:r>
          </a:p>
        </p:txBody>
      </p:sp>
      <p:sp>
        <p:nvSpPr>
          <p:cNvPr id="4" name="Text Placeholder 3">
            <a:extLst>
              <a:ext uri="{FF2B5EF4-FFF2-40B4-BE49-F238E27FC236}">
                <a16:creationId xmlns:a16="http://schemas.microsoft.com/office/drawing/2014/main" id="{60E316E3-5E26-4F6C-EC27-C4FFBAEA7D96}"/>
              </a:ext>
            </a:extLst>
          </p:cNvPr>
          <p:cNvSpPr>
            <a:spLocks noGrp="1"/>
          </p:cNvSpPr>
          <p:nvPr>
            <p:ph type="body" sz="quarter" idx="10"/>
          </p:nvPr>
        </p:nvSpPr>
        <p:spPr>
          <a:xfrm>
            <a:off x="1860198" y="2827424"/>
            <a:ext cx="33253680" cy="1751544"/>
          </a:xfrm>
        </p:spPr>
        <p:txBody>
          <a:bodyPr/>
          <a:lstStyle/>
          <a:p>
            <a:r>
              <a:rPr lang="en-US" sz="5400" b="1"/>
              <a:t>Collaborate with the Global Research Community to Pursue Science Discovery that Benefits Mankind</a:t>
            </a:r>
          </a:p>
        </p:txBody>
      </p:sp>
      <p:pic>
        <p:nvPicPr>
          <p:cNvPr id="3" name="Picture 2">
            <a:extLst>
              <a:ext uri="{FF2B5EF4-FFF2-40B4-BE49-F238E27FC236}">
                <a16:creationId xmlns:a16="http://schemas.microsoft.com/office/drawing/2014/main" id="{3D2F904A-C2AA-C526-D06B-BA16181E229B}"/>
              </a:ext>
            </a:extLst>
          </p:cNvPr>
          <p:cNvPicPr>
            <a:picLocks noChangeAspect="1"/>
          </p:cNvPicPr>
          <p:nvPr/>
        </p:nvPicPr>
        <p:blipFill>
          <a:blip r:embed="rId2"/>
          <a:stretch>
            <a:fillRect/>
          </a:stretch>
        </p:blipFill>
        <p:spPr>
          <a:xfrm>
            <a:off x="14529121" y="4925696"/>
            <a:ext cx="5806943" cy="5342083"/>
          </a:xfrm>
          <a:prstGeom prst="rect">
            <a:avLst/>
          </a:prstGeom>
        </p:spPr>
      </p:pic>
      <p:pic>
        <p:nvPicPr>
          <p:cNvPr id="13" name="Picture 12">
            <a:extLst>
              <a:ext uri="{FF2B5EF4-FFF2-40B4-BE49-F238E27FC236}">
                <a16:creationId xmlns:a16="http://schemas.microsoft.com/office/drawing/2014/main" id="{9BBE7832-4D4E-C763-48D0-A334A92BAFE7}"/>
              </a:ext>
            </a:extLst>
          </p:cNvPr>
          <p:cNvPicPr>
            <a:picLocks noChangeAspect="1"/>
          </p:cNvPicPr>
          <p:nvPr/>
        </p:nvPicPr>
        <p:blipFill>
          <a:blip r:embed="rId3"/>
          <a:stretch>
            <a:fillRect/>
          </a:stretch>
        </p:blipFill>
        <p:spPr>
          <a:xfrm>
            <a:off x="5162640" y="6376297"/>
            <a:ext cx="5806943" cy="5039680"/>
          </a:xfrm>
          <a:prstGeom prst="rect">
            <a:avLst/>
          </a:prstGeom>
        </p:spPr>
      </p:pic>
      <p:pic>
        <p:nvPicPr>
          <p:cNvPr id="14" name="Picture 2">
            <a:extLst>
              <a:ext uri="{FF2B5EF4-FFF2-40B4-BE49-F238E27FC236}">
                <a16:creationId xmlns:a16="http://schemas.microsoft.com/office/drawing/2014/main" id="{BCB39E3E-8A6F-8170-26DF-A823F0B8D6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89494" y="6834450"/>
            <a:ext cx="5378035" cy="51270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2D4B0D4B-A7D8-040F-CF5A-3C177411D929}"/>
              </a:ext>
            </a:extLst>
          </p:cNvPr>
          <p:cNvPicPr>
            <a:picLocks noChangeAspect="1"/>
          </p:cNvPicPr>
          <p:nvPr/>
        </p:nvPicPr>
        <p:blipFill>
          <a:blip r:embed="rId5"/>
          <a:stretch>
            <a:fillRect/>
          </a:stretch>
        </p:blipFill>
        <p:spPr>
          <a:xfrm>
            <a:off x="25900312" y="13035329"/>
            <a:ext cx="6166633" cy="4617760"/>
          </a:xfrm>
          <a:prstGeom prst="rect">
            <a:avLst/>
          </a:prstGeom>
        </p:spPr>
      </p:pic>
      <p:pic>
        <p:nvPicPr>
          <p:cNvPr id="24" name="Picture 23">
            <a:extLst>
              <a:ext uri="{FF2B5EF4-FFF2-40B4-BE49-F238E27FC236}">
                <a16:creationId xmlns:a16="http://schemas.microsoft.com/office/drawing/2014/main" id="{64E3B270-46CC-769A-E992-7491416EC313}"/>
              </a:ext>
            </a:extLst>
          </p:cNvPr>
          <p:cNvPicPr>
            <a:picLocks noChangeAspect="1"/>
          </p:cNvPicPr>
          <p:nvPr/>
        </p:nvPicPr>
        <p:blipFill>
          <a:blip r:embed="rId6"/>
          <a:stretch>
            <a:fillRect/>
          </a:stretch>
        </p:blipFill>
        <p:spPr>
          <a:xfrm>
            <a:off x="13400730" y="13827599"/>
            <a:ext cx="9774172" cy="4348413"/>
          </a:xfrm>
          <a:prstGeom prst="rect">
            <a:avLst/>
          </a:prstGeom>
        </p:spPr>
      </p:pic>
      <p:pic>
        <p:nvPicPr>
          <p:cNvPr id="33" name="Picture 32">
            <a:extLst>
              <a:ext uri="{FF2B5EF4-FFF2-40B4-BE49-F238E27FC236}">
                <a16:creationId xmlns:a16="http://schemas.microsoft.com/office/drawing/2014/main" id="{01048840-BE8F-9D7F-8EEC-A064B36F9021}"/>
              </a:ext>
            </a:extLst>
          </p:cNvPr>
          <p:cNvPicPr>
            <a:picLocks noChangeAspect="1"/>
          </p:cNvPicPr>
          <p:nvPr/>
        </p:nvPicPr>
        <p:blipFill>
          <a:blip r:embed="rId7"/>
          <a:stretch>
            <a:fillRect/>
          </a:stretch>
        </p:blipFill>
        <p:spPr>
          <a:xfrm>
            <a:off x="4984955" y="13315560"/>
            <a:ext cx="6162317" cy="4954363"/>
          </a:xfrm>
          <a:prstGeom prst="rect">
            <a:avLst/>
          </a:prstGeom>
        </p:spPr>
      </p:pic>
      <p:sp>
        <p:nvSpPr>
          <p:cNvPr id="37" name="TextBox 36">
            <a:extLst>
              <a:ext uri="{FF2B5EF4-FFF2-40B4-BE49-F238E27FC236}">
                <a16:creationId xmlns:a16="http://schemas.microsoft.com/office/drawing/2014/main" id="{FF6D9303-15EC-1472-EC42-F90AC6ADD875}"/>
              </a:ext>
            </a:extLst>
          </p:cNvPr>
          <p:cNvSpPr txBox="1"/>
          <p:nvPr/>
        </p:nvSpPr>
        <p:spPr>
          <a:xfrm>
            <a:off x="28040838" y="17653089"/>
            <a:ext cx="4836968" cy="646331"/>
          </a:xfrm>
          <a:prstGeom prst="rect">
            <a:avLst/>
          </a:prstGeom>
          <a:noFill/>
        </p:spPr>
        <p:txBody>
          <a:bodyPr wrap="square">
            <a:spAutoFit/>
          </a:bodyPr>
          <a:lstStyle/>
          <a:p>
            <a:r>
              <a:rPr lang="en-US" sz="3600">
                <a:solidFill>
                  <a:schemeClr val="bg1"/>
                </a:solidFill>
                <a:hlinkClick r:id="rId8"/>
              </a:rPr>
              <a:t>Kubota For Earth For Life</a:t>
            </a:r>
            <a:r>
              <a:rPr lang="en-US" sz="3600">
                <a:solidFill>
                  <a:schemeClr val="bg1"/>
                </a:solidFill>
              </a:rPr>
              <a:t> </a:t>
            </a:r>
          </a:p>
        </p:txBody>
      </p:sp>
      <p:sp>
        <p:nvSpPr>
          <p:cNvPr id="38" name="TextBox 37">
            <a:extLst>
              <a:ext uri="{FF2B5EF4-FFF2-40B4-BE49-F238E27FC236}">
                <a16:creationId xmlns:a16="http://schemas.microsoft.com/office/drawing/2014/main" id="{227741A5-13FC-B448-4501-EA48A3CC24EA}"/>
              </a:ext>
            </a:extLst>
          </p:cNvPr>
          <p:cNvSpPr txBox="1"/>
          <p:nvPr/>
        </p:nvSpPr>
        <p:spPr>
          <a:xfrm>
            <a:off x="15737242" y="10336856"/>
            <a:ext cx="5806943" cy="646331"/>
          </a:xfrm>
          <a:prstGeom prst="rect">
            <a:avLst/>
          </a:prstGeom>
          <a:noFill/>
        </p:spPr>
        <p:txBody>
          <a:bodyPr wrap="square" rtlCol="0">
            <a:spAutoFit/>
          </a:bodyPr>
          <a:lstStyle/>
          <a:p>
            <a:pPr algn="ctr"/>
            <a:r>
              <a:rPr lang="en-US" sz="3600" u="sng" dirty="0">
                <a:solidFill>
                  <a:schemeClr val="tx2"/>
                </a:solidFill>
                <a:latin typeface="Trebuchet MS" panose="020B0603020202020204" pitchFamily="34" charset="0"/>
              </a:rPr>
              <a:t>Earth 2</a:t>
            </a:r>
          </a:p>
        </p:txBody>
      </p:sp>
      <p:sp>
        <p:nvSpPr>
          <p:cNvPr id="39" name="TextBox 38">
            <a:extLst>
              <a:ext uri="{FF2B5EF4-FFF2-40B4-BE49-F238E27FC236}">
                <a16:creationId xmlns:a16="http://schemas.microsoft.com/office/drawing/2014/main" id="{17D77AF3-44E2-21BB-3997-2BF7268C650E}"/>
              </a:ext>
            </a:extLst>
          </p:cNvPr>
          <p:cNvSpPr txBox="1"/>
          <p:nvPr/>
        </p:nvSpPr>
        <p:spPr>
          <a:xfrm>
            <a:off x="14963219" y="11060414"/>
            <a:ext cx="6795798" cy="646331"/>
          </a:xfrm>
          <a:prstGeom prst="rect">
            <a:avLst/>
          </a:prstGeom>
          <a:noFill/>
        </p:spPr>
        <p:txBody>
          <a:bodyPr wrap="square" rtlCol="0">
            <a:spAutoFit/>
          </a:bodyPr>
          <a:lstStyle/>
          <a:p>
            <a:pPr algn="ctr"/>
            <a:r>
              <a:rPr lang="en-US" sz="3600" u="sng" dirty="0">
                <a:solidFill>
                  <a:schemeClr val="tx2"/>
                </a:solidFill>
                <a:latin typeface="Trebuchet MS" panose="020B0603020202020204" pitchFamily="34" charset="0"/>
              </a:rPr>
              <a:t>Destination Earth</a:t>
            </a:r>
          </a:p>
        </p:txBody>
      </p:sp>
      <p:sp>
        <p:nvSpPr>
          <p:cNvPr id="40" name="TextBox 39">
            <a:extLst>
              <a:ext uri="{FF2B5EF4-FFF2-40B4-BE49-F238E27FC236}">
                <a16:creationId xmlns:a16="http://schemas.microsoft.com/office/drawing/2014/main" id="{BA7CC419-93E9-9ECE-9D07-C0889DAF586E}"/>
              </a:ext>
            </a:extLst>
          </p:cNvPr>
          <p:cNvSpPr txBox="1"/>
          <p:nvPr/>
        </p:nvSpPr>
        <p:spPr>
          <a:xfrm>
            <a:off x="1860198" y="11737975"/>
            <a:ext cx="11896545" cy="646331"/>
          </a:xfrm>
          <a:prstGeom prst="rect">
            <a:avLst/>
          </a:prstGeom>
          <a:noFill/>
        </p:spPr>
        <p:txBody>
          <a:bodyPr wrap="square" rtlCol="0">
            <a:spAutoFit/>
          </a:bodyPr>
          <a:lstStyle/>
          <a:p>
            <a:pPr algn="ctr"/>
            <a:r>
              <a:rPr lang="en-US" sz="3600">
                <a:solidFill>
                  <a:schemeClr val="bg1"/>
                </a:solidFill>
                <a:latin typeface="Trebuchet MS" panose="020B0603020202020204" pitchFamily="34" charset="0"/>
                <a:hlinkClick r:id="rId9"/>
              </a:rPr>
              <a:t>Towards Real time Fusion Reactor Design</a:t>
            </a:r>
            <a:r>
              <a:rPr lang="en-US" sz="3600">
                <a:solidFill>
                  <a:schemeClr val="bg1"/>
                </a:solidFill>
                <a:latin typeface="Trebuchet MS" panose="020B0603020202020204" pitchFamily="34" charset="0"/>
              </a:rPr>
              <a:t> </a:t>
            </a:r>
          </a:p>
        </p:txBody>
      </p:sp>
      <p:sp>
        <p:nvSpPr>
          <p:cNvPr id="42" name="TextBox 41">
            <a:extLst>
              <a:ext uri="{FF2B5EF4-FFF2-40B4-BE49-F238E27FC236}">
                <a16:creationId xmlns:a16="http://schemas.microsoft.com/office/drawing/2014/main" id="{286E593F-723D-1286-D657-C0165D8CB31E}"/>
              </a:ext>
            </a:extLst>
          </p:cNvPr>
          <p:cNvSpPr txBox="1"/>
          <p:nvPr/>
        </p:nvSpPr>
        <p:spPr>
          <a:xfrm>
            <a:off x="3418874" y="19129894"/>
            <a:ext cx="7728398" cy="646331"/>
          </a:xfrm>
          <a:prstGeom prst="rect">
            <a:avLst/>
          </a:prstGeom>
          <a:noFill/>
        </p:spPr>
        <p:txBody>
          <a:bodyPr wrap="none" rtlCol="0">
            <a:spAutoFit/>
          </a:bodyPr>
          <a:lstStyle/>
          <a:p>
            <a:pPr algn="ctr"/>
            <a:r>
              <a:rPr lang="en-US" sz="3600">
                <a:solidFill>
                  <a:schemeClr val="bg1"/>
                </a:solidFill>
                <a:latin typeface="Trebuchet MS" panose="020B0603020202020204" pitchFamily="34" charset="0"/>
                <a:hlinkClick r:id="rId10"/>
              </a:rPr>
              <a:t>Multi-Messenger Neutrino Detection</a:t>
            </a:r>
            <a:r>
              <a:rPr lang="en-US" sz="3600">
                <a:solidFill>
                  <a:schemeClr val="bg1"/>
                </a:solidFill>
                <a:latin typeface="Trebuchet MS" panose="020B0603020202020204" pitchFamily="34" charset="0"/>
              </a:rPr>
              <a:t> </a:t>
            </a:r>
          </a:p>
        </p:txBody>
      </p:sp>
      <p:sp>
        <p:nvSpPr>
          <p:cNvPr id="44" name="TextBox 43">
            <a:extLst>
              <a:ext uri="{FF2B5EF4-FFF2-40B4-BE49-F238E27FC236}">
                <a16:creationId xmlns:a16="http://schemas.microsoft.com/office/drawing/2014/main" id="{B0F4C5C2-1307-A119-6A67-EE037C3FB79B}"/>
              </a:ext>
            </a:extLst>
          </p:cNvPr>
          <p:cNvSpPr txBox="1"/>
          <p:nvPr/>
        </p:nvSpPr>
        <p:spPr>
          <a:xfrm>
            <a:off x="3418874" y="18299420"/>
            <a:ext cx="8466228" cy="646331"/>
          </a:xfrm>
          <a:prstGeom prst="rect">
            <a:avLst/>
          </a:prstGeom>
          <a:noFill/>
        </p:spPr>
        <p:txBody>
          <a:bodyPr wrap="none" rtlCol="0">
            <a:spAutoFit/>
          </a:bodyPr>
          <a:lstStyle/>
          <a:p>
            <a:pPr algn="ctr"/>
            <a:r>
              <a:rPr lang="en-US" sz="3600">
                <a:solidFill>
                  <a:schemeClr val="bg1"/>
                </a:solidFill>
                <a:latin typeface="Trebuchet MS" panose="020B0603020202020204" pitchFamily="34" charset="0"/>
                <a:hlinkClick r:id="rId11"/>
              </a:rPr>
              <a:t>Real Time Multi-Messenger Astrophysics</a:t>
            </a:r>
            <a:r>
              <a:rPr lang="en-US" sz="3600">
                <a:solidFill>
                  <a:schemeClr val="bg1"/>
                </a:solidFill>
                <a:latin typeface="Trebuchet MS" panose="020B0603020202020204" pitchFamily="34" charset="0"/>
              </a:rPr>
              <a:t> </a:t>
            </a:r>
          </a:p>
        </p:txBody>
      </p:sp>
      <p:sp>
        <p:nvSpPr>
          <p:cNvPr id="45" name="TextBox 44">
            <a:extLst>
              <a:ext uri="{FF2B5EF4-FFF2-40B4-BE49-F238E27FC236}">
                <a16:creationId xmlns:a16="http://schemas.microsoft.com/office/drawing/2014/main" id="{94020367-0410-5774-362E-64C43FC01A8C}"/>
              </a:ext>
            </a:extLst>
          </p:cNvPr>
          <p:cNvSpPr txBox="1"/>
          <p:nvPr/>
        </p:nvSpPr>
        <p:spPr>
          <a:xfrm>
            <a:off x="29491282" y="7751035"/>
            <a:ext cx="3806042" cy="646331"/>
          </a:xfrm>
          <a:prstGeom prst="rect">
            <a:avLst/>
          </a:prstGeom>
          <a:noFill/>
        </p:spPr>
        <p:txBody>
          <a:bodyPr wrap="none" rtlCol="0">
            <a:spAutoFit/>
          </a:bodyPr>
          <a:lstStyle/>
          <a:p>
            <a:pPr algn="ctr"/>
            <a:r>
              <a:rPr lang="en-US" sz="3600">
                <a:solidFill>
                  <a:schemeClr val="bg1"/>
                </a:solidFill>
                <a:latin typeface="Trebuchet MS" panose="020B0603020202020204" pitchFamily="34" charset="0"/>
                <a:hlinkClick r:id="rId12"/>
              </a:rPr>
              <a:t>Covid is Airborne</a:t>
            </a:r>
            <a:r>
              <a:rPr lang="en-US" sz="3600">
                <a:solidFill>
                  <a:schemeClr val="bg1"/>
                </a:solidFill>
                <a:latin typeface="Trebuchet MS" panose="020B0603020202020204" pitchFamily="34" charset="0"/>
              </a:rPr>
              <a:t> </a:t>
            </a:r>
          </a:p>
        </p:txBody>
      </p:sp>
      <p:sp>
        <p:nvSpPr>
          <p:cNvPr id="46" name="TextBox 45">
            <a:extLst>
              <a:ext uri="{FF2B5EF4-FFF2-40B4-BE49-F238E27FC236}">
                <a16:creationId xmlns:a16="http://schemas.microsoft.com/office/drawing/2014/main" id="{9151D412-BA85-8011-B85C-F1365B47FE57}"/>
              </a:ext>
            </a:extLst>
          </p:cNvPr>
          <p:cNvSpPr txBox="1"/>
          <p:nvPr/>
        </p:nvSpPr>
        <p:spPr>
          <a:xfrm>
            <a:off x="29219050" y="6834450"/>
            <a:ext cx="5695790" cy="584775"/>
          </a:xfrm>
          <a:prstGeom prst="rect">
            <a:avLst/>
          </a:prstGeom>
          <a:noFill/>
        </p:spPr>
        <p:txBody>
          <a:bodyPr wrap="none" rtlCol="0">
            <a:spAutoFit/>
          </a:bodyPr>
          <a:lstStyle/>
          <a:p>
            <a:pPr algn="ctr"/>
            <a:r>
              <a:rPr lang="en-US" sz="3200">
                <a:solidFill>
                  <a:schemeClr val="bg1"/>
                </a:solidFill>
                <a:latin typeface="Trebuchet MS" panose="020B0603020202020204" pitchFamily="34" charset="0"/>
                <a:hlinkClick r:id="rId13"/>
              </a:rPr>
              <a:t>Genome Scale LLMs for Covid</a:t>
            </a:r>
            <a:r>
              <a:rPr lang="en-US" sz="3200">
                <a:solidFill>
                  <a:schemeClr val="bg1"/>
                </a:solidFill>
                <a:latin typeface="Trebuchet MS" panose="020B0603020202020204" pitchFamily="34" charset="0"/>
              </a:rPr>
              <a:t> </a:t>
            </a:r>
          </a:p>
        </p:txBody>
      </p:sp>
      <p:sp>
        <p:nvSpPr>
          <p:cNvPr id="47" name="TextBox 46">
            <a:extLst>
              <a:ext uri="{FF2B5EF4-FFF2-40B4-BE49-F238E27FC236}">
                <a16:creationId xmlns:a16="http://schemas.microsoft.com/office/drawing/2014/main" id="{A19BACE2-88B5-89BC-68A6-052A95A61F37}"/>
              </a:ext>
            </a:extLst>
          </p:cNvPr>
          <p:cNvSpPr txBox="1"/>
          <p:nvPr/>
        </p:nvSpPr>
        <p:spPr>
          <a:xfrm>
            <a:off x="18052024" y="18398399"/>
            <a:ext cx="8807218" cy="646331"/>
          </a:xfrm>
          <a:prstGeom prst="rect">
            <a:avLst/>
          </a:prstGeom>
          <a:noFill/>
        </p:spPr>
        <p:txBody>
          <a:bodyPr wrap="none" rtlCol="0">
            <a:spAutoFit/>
          </a:bodyPr>
          <a:lstStyle/>
          <a:p>
            <a:pPr algn="ctr"/>
            <a:r>
              <a:rPr lang="en-US" sz="3600">
                <a:solidFill>
                  <a:schemeClr val="bg1"/>
                </a:solidFill>
                <a:latin typeface="Trebuchet MS" panose="020B0603020202020204" pitchFamily="34" charset="0"/>
                <a:hlinkClick r:id="rId14"/>
              </a:rPr>
              <a:t>Earthquake Model with Machine Learning</a:t>
            </a:r>
            <a:r>
              <a:rPr lang="en-US" sz="3600">
                <a:solidFill>
                  <a:schemeClr val="bg1"/>
                </a:solidFill>
                <a:latin typeface="Trebuchet MS" panose="020B0603020202020204" pitchFamily="34" charset="0"/>
              </a:rPr>
              <a:t> </a:t>
            </a:r>
          </a:p>
        </p:txBody>
      </p:sp>
      <p:sp>
        <p:nvSpPr>
          <p:cNvPr id="48" name="TextBox 47">
            <a:extLst>
              <a:ext uri="{FF2B5EF4-FFF2-40B4-BE49-F238E27FC236}">
                <a16:creationId xmlns:a16="http://schemas.microsoft.com/office/drawing/2014/main" id="{14223E6D-1B4C-EB7E-D6F3-672F69751982}"/>
              </a:ext>
            </a:extLst>
          </p:cNvPr>
          <p:cNvSpPr txBox="1"/>
          <p:nvPr/>
        </p:nvSpPr>
        <p:spPr>
          <a:xfrm>
            <a:off x="18140515" y="19275286"/>
            <a:ext cx="6067302" cy="584775"/>
          </a:xfrm>
          <a:prstGeom prst="rect">
            <a:avLst/>
          </a:prstGeom>
          <a:noFill/>
        </p:spPr>
        <p:txBody>
          <a:bodyPr wrap="none" rtlCol="0">
            <a:spAutoFit/>
          </a:bodyPr>
          <a:lstStyle/>
          <a:p>
            <a:pPr algn="ctr"/>
            <a:r>
              <a:rPr lang="en-US" sz="3200">
                <a:solidFill>
                  <a:schemeClr val="bg1"/>
                </a:solidFill>
                <a:latin typeface="Trebuchet MS" panose="020B0603020202020204" pitchFamily="34" charset="0"/>
                <a:hlinkClick r:id="rId15"/>
              </a:rPr>
              <a:t>Earthquake Early Warning SCEC</a:t>
            </a:r>
            <a:r>
              <a:rPr lang="en-US" sz="3200">
                <a:solidFill>
                  <a:schemeClr val="bg1"/>
                </a:solidFill>
                <a:latin typeface="Trebuchet MS" panose="020B0603020202020204" pitchFamily="34" charset="0"/>
              </a:rPr>
              <a:t> </a:t>
            </a:r>
          </a:p>
        </p:txBody>
      </p:sp>
      <p:sp>
        <p:nvSpPr>
          <p:cNvPr id="49" name="TextBox 48">
            <a:extLst>
              <a:ext uri="{FF2B5EF4-FFF2-40B4-BE49-F238E27FC236}">
                <a16:creationId xmlns:a16="http://schemas.microsoft.com/office/drawing/2014/main" id="{8AEDE7AE-7F6E-8318-E129-8EF6FD7CB020}"/>
              </a:ext>
            </a:extLst>
          </p:cNvPr>
          <p:cNvSpPr txBox="1"/>
          <p:nvPr/>
        </p:nvSpPr>
        <p:spPr>
          <a:xfrm>
            <a:off x="3916702" y="12340843"/>
            <a:ext cx="6732741" cy="584775"/>
          </a:xfrm>
          <a:prstGeom prst="rect">
            <a:avLst/>
          </a:prstGeom>
          <a:noFill/>
        </p:spPr>
        <p:txBody>
          <a:bodyPr wrap="none" rtlCol="0">
            <a:spAutoFit/>
          </a:bodyPr>
          <a:lstStyle/>
          <a:p>
            <a:pPr algn="ctr"/>
            <a:r>
              <a:rPr lang="en-US" sz="3200" dirty="0">
                <a:solidFill>
                  <a:schemeClr val="bg1"/>
                </a:solidFill>
                <a:latin typeface="Trebuchet MS" panose="020B0603020202020204" pitchFamily="34" charset="0"/>
                <a:hlinkClick r:id="rId16"/>
              </a:rPr>
              <a:t>Generative AI to Predict Disruption</a:t>
            </a:r>
            <a:r>
              <a:rPr lang="en-US" sz="3200" dirty="0">
                <a:solidFill>
                  <a:schemeClr val="bg1"/>
                </a:solidFill>
                <a:latin typeface="Trebuchet MS" panose="020B0603020202020204" pitchFamily="34" charset="0"/>
              </a:rPr>
              <a:t> </a:t>
            </a:r>
          </a:p>
        </p:txBody>
      </p:sp>
    </p:spTree>
    <p:extLst>
      <p:ext uri="{BB962C8B-B14F-4D97-AF65-F5344CB8AC3E}">
        <p14:creationId xmlns:p14="http://schemas.microsoft.com/office/powerpoint/2010/main" val="27127175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44_Default">
  <a:themeElements>
    <a:clrScheme name="Default">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5B9BD5"/>
          </a:solidFill>
          <a:prstDash val="solid"/>
          <a:bevel/>
        </a:ln>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B9BD5"/>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presentation_16x9">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n_Argonne presentation_16x9" id="{3EC36352-2A32-614F-8AAD-4744F07DD87E}" vid="{F40899AE-EDF5-E44A-917A-309866E00AC0}"/>
    </a:ext>
  </a:extLst>
</a:theme>
</file>

<file path=ppt/theme/theme3.xml><?xml version="1.0" encoding="utf-8"?>
<a:theme xmlns:a="http://schemas.openxmlformats.org/drawingml/2006/main" name="Title Only">
  <a:themeElements>
    <a:clrScheme name="Custom 15">
      <a:dk1>
        <a:srgbClr val="FFFFFF"/>
      </a:dk1>
      <a:lt1>
        <a:srgbClr val="000000"/>
      </a:lt1>
      <a:dk2>
        <a:srgbClr val="76B900"/>
      </a:dk2>
      <a:lt2>
        <a:srgbClr val="CDCDCD"/>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lnSpc>
            <a:spcPct val="90000"/>
          </a:lnSpc>
          <a:defRPr sz="4000" dirty="0" err="1">
            <a:solidFill>
              <a:schemeClr val="tx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4000" dirty="0" err="1" smtClean="0">
            <a:solidFill>
              <a:schemeClr val="bg1"/>
            </a:solidFill>
            <a:latin typeface="Trebuchet MS" panose="020B0603020202020204" pitchFamily="34" charset="0"/>
          </a:defRPr>
        </a:defPPr>
      </a:lstStyle>
    </a:txDef>
  </a:objectDefaults>
  <a:extraClrSchemeLst/>
  <a:extLst>
    <a:ext uri="{05A4C25C-085E-4340-85A3-A5531E510DB2}">
      <thm15:themeFamily xmlns:thm15="http://schemas.microsoft.com/office/thememl/2012/main" name="Data Center Sales Training - GTC Spring 22.potx" id="{F174844D-8EBA-43AD-BCBC-250094A368AE}" vid="{DF35B3D4-E019-4E0E-B77B-3DDBC8E2F9A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5">
    <a:dk1>
      <a:srgbClr val="FFFFFF"/>
    </a:dk1>
    <a:lt1>
      <a:srgbClr val="000000"/>
    </a:lt1>
    <a:dk2>
      <a:srgbClr val="76B900"/>
    </a:dk2>
    <a:lt2>
      <a:srgbClr val="CDCDCD"/>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52d4982-a4f9-4eaa-88c9-7fc754b47c04">
      <UserInfo>
        <DisplayName>Max Rietmann</DisplayName>
        <AccountId>13</AccountId>
        <AccountType/>
      </UserInfo>
      <UserInfo>
        <DisplayName>Tom Gibbs</DisplayName>
        <AccountId>20</AccountId>
        <AccountType/>
      </UserInfo>
      <UserInfo>
        <DisplayName>Jack Wells</DisplayName>
        <AccountId>19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D425D53BED4E94F911BC140819B1FBF" ma:contentTypeVersion="4" ma:contentTypeDescription="Create a new document." ma:contentTypeScope="" ma:versionID="3323c68d336989454dcf35e9c8315632">
  <xsd:schema xmlns:xsd="http://www.w3.org/2001/XMLSchema" xmlns:xs="http://www.w3.org/2001/XMLSchema" xmlns:p="http://schemas.microsoft.com/office/2006/metadata/properties" xmlns:ns2="b0a84434-89e0-4f21-a946-63e06c7b1b41" xmlns:ns3="152d4982-a4f9-4eaa-88c9-7fc754b47c04" targetNamespace="http://schemas.microsoft.com/office/2006/metadata/properties" ma:root="true" ma:fieldsID="fe44556c4233ea06adadd7c7df95117e" ns2:_="" ns3:_="">
    <xsd:import namespace="b0a84434-89e0-4f21-a946-63e06c7b1b41"/>
    <xsd:import namespace="152d4982-a4f9-4eaa-88c9-7fc754b47c0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a84434-89e0-4f21-a946-63e06c7b1b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52d4982-a4f9-4eaa-88c9-7fc754b47c0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CC2F71-1AC3-407B-9B7A-6589F1916CAE}">
  <ds:schemaRefs>
    <ds:schemaRef ds:uri="http://purl.org/dc/elements/1.1/"/>
    <ds:schemaRef ds:uri="http://schemas.microsoft.com/office/infopath/2007/PartnerControls"/>
    <ds:schemaRef ds:uri="152d4982-a4f9-4eaa-88c9-7fc754b47c04"/>
    <ds:schemaRef ds:uri="http://schemas.microsoft.com/office/2006/metadata/properties"/>
    <ds:schemaRef ds:uri="http://www.w3.org/XML/1998/namespace"/>
    <ds:schemaRef ds:uri="http://purl.org/dc/dcmitype/"/>
    <ds:schemaRef ds:uri="http://schemas.microsoft.com/office/2006/documentManagement/types"/>
    <ds:schemaRef ds:uri="http://schemas.openxmlformats.org/package/2006/metadata/core-properties"/>
    <ds:schemaRef ds:uri="b0a84434-89e0-4f21-a946-63e06c7b1b41"/>
    <ds:schemaRef ds:uri="http://purl.org/dc/terms/"/>
  </ds:schemaRefs>
</ds:datastoreItem>
</file>

<file path=customXml/itemProps2.xml><?xml version="1.0" encoding="utf-8"?>
<ds:datastoreItem xmlns:ds="http://schemas.openxmlformats.org/officeDocument/2006/customXml" ds:itemID="{C40E9CF7-90D6-407C-82FD-17DA7178F5E1}">
  <ds:schemaRefs>
    <ds:schemaRef ds:uri="http://schemas.microsoft.com/sharepoint/v3/contenttype/forms"/>
  </ds:schemaRefs>
</ds:datastoreItem>
</file>

<file path=customXml/itemProps3.xml><?xml version="1.0" encoding="utf-8"?>
<ds:datastoreItem xmlns:ds="http://schemas.openxmlformats.org/officeDocument/2006/customXml" ds:itemID="{B25366A6-6547-4E91-AB7F-06051B294E77}">
  <ds:schemaRefs>
    <ds:schemaRef ds:uri="152d4982-a4f9-4eaa-88c9-7fc754b47c04"/>
    <ds:schemaRef ds:uri="b0a84434-89e0-4f21-a946-63e06c7b1b4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43083d15-7273-40c1-b7db-39efd9ccc17a}" enabled="0" method="" siteId="{43083d15-7273-40c1-b7db-39efd9ccc17a}" removed="1"/>
</clbl:labelList>
</file>

<file path=docProps/app.xml><?xml version="1.0" encoding="utf-8"?>
<Properties xmlns="http://schemas.openxmlformats.org/officeDocument/2006/extended-properties" xmlns:vt="http://schemas.openxmlformats.org/officeDocument/2006/docPropsVTypes">
  <Template>NVIDIA_Corp_LIGHT_Template</Template>
  <TotalTime>62087</TotalTime>
  <Words>897</Words>
  <Application>Microsoft Office PowerPoint</Application>
  <PresentationFormat>Custom</PresentationFormat>
  <Paragraphs>173</Paragraphs>
  <Slides>12</Slides>
  <Notes>3</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12</vt:i4>
      </vt:variant>
    </vt:vector>
  </HeadingPairs>
  <TitlesOfParts>
    <vt:vector size="30" baseType="lpstr">
      <vt:lpstr>Meiryo UI</vt:lpstr>
      <vt:lpstr>Adobe Caslon Pro</vt:lpstr>
      <vt:lpstr>Adobe Caslon Pro Bold</vt:lpstr>
      <vt:lpstr>Arial</vt:lpstr>
      <vt:lpstr>Arial-ItalicMT</vt:lpstr>
      <vt:lpstr>ArialMT</vt:lpstr>
      <vt:lpstr>Calibri</vt:lpstr>
      <vt:lpstr>Cambria Math</vt:lpstr>
      <vt:lpstr>Courier New</vt:lpstr>
      <vt:lpstr>DINPro-Medium</vt:lpstr>
      <vt:lpstr>Georgia</vt:lpstr>
      <vt:lpstr>Gill Sans MT</vt:lpstr>
      <vt:lpstr>Montserrat</vt:lpstr>
      <vt:lpstr>Trebuchet MS</vt:lpstr>
      <vt:lpstr>Wingdings</vt:lpstr>
      <vt:lpstr>44_Default</vt:lpstr>
      <vt:lpstr>presentation_16x9</vt:lpstr>
      <vt:lpstr>Title Only</vt:lpstr>
      <vt:lpstr>Digital twins for science</vt:lpstr>
      <vt:lpstr>Scientific Computing is evolving</vt:lpstr>
      <vt:lpstr>TRANSITION TO POST EXASCALE ERA</vt:lpstr>
      <vt:lpstr>Digital twin for science</vt:lpstr>
      <vt:lpstr>PowerPoint Presentation</vt:lpstr>
      <vt:lpstr>machine learning enables Digital Twins for Science</vt:lpstr>
      <vt:lpstr>AI introduces new use cases for science and engineering</vt:lpstr>
      <vt:lpstr>Digital Twin Past, present and future</vt:lpstr>
      <vt:lpstr>Examples of digital twins for science</vt:lpstr>
      <vt:lpstr>Use chatGPT and IssacSim with Omniverse to Program Robots in the Lab</vt:lpstr>
      <vt:lpstr>NVIDIA Platform evolving to meet the challenge</vt:lpstr>
      <vt:lpstr>backup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Thompson</dc:creator>
  <cp:lastModifiedBy>Tom Gibbs</cp:lastModifiedBy>
  <cp:revision>8</cp:revision>
  <dcterms:created xsi:type="dcterms:W3CDTF">2022-05-19T14:04:06Z</dcterms:created>
  <dcterms:modified xsi:type="dcterms:W3CDTF">2024-06-12T16:08:11Z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0x0101001D425D53BED4E94F911BC140819B1FBF</vt:lpwstr>
  </property>
</Properties>
</file>